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32" r:id="rId2"/>
    <p:sldId id="333" r:id="rId3"/>
    <p:sldId id="262" r:id="rId4"/>
    <p:sldId id="334" r:id="rId5"/>
    <p:sldId id="335" r:id="rId6"/>
    <p:sldId id="336" r:id="rId7"/>
    <p:sldId id="337" r:id="rId8"/>
    <p:sldId id="338" r:id="rId9"/>
    <p:sldId id="339" r:id="rId10"/>
    <p:sldId id="342" r:id="rId11"/>
    <p:sldId id="340" r:id="rId12"/>
    <p:sldId id="341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2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9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Hoja1!$A$2:$A$23</cx:f>
        <cx:lvl ptCount="22">
          <cx:pt idx="0">Estados Unidos</cx:pt>
          <cx:pt idx="1">Brasil</cx:pt>
          <cx:pt idx="2">Italia</cx:pt>
          <cx:pt idx="3">España</cx:pt>
          <cx:pt idx="4">Países Bajos</cx:pt>
          <cx:pt idx="5">Suiza</cx:pt>
          <cx:pt idx="6">Reino Unido</cx:pt>
          <cx:pt idx="7">Polonia</cx:pt>
          <cx:pt idx="8">Bulgaria</cx:pt>
          <cx:pt idx="9">Rumanía</cx:pt>
          <cx:pt idx="10">República Checa</cx:pt>
          <cx:pt idx="11">Eslovaquia</cx:pt>
          <cx:pt idx="12">Moldavia</cx:pt>
          <cx:pt idx="13">Alemania</cx:pt>
          <cx:pt idx="14">Francia</cx:pt>
          <cx:pt idx="15">México</cx:pt>
          <cx:pt idx="16">Canadá</cx:pt>
          <cx:pt idx="17">Australia</cx:pt>
          <cx:pt idx="18">India</cx:pt>
          <cx:pt idx="19">Japón</cx:pt>
          <cx:pt idx="20">Sudáfrica</cx:pt>
          <cx:pt idx="21">Emiratos Árabes Unidos</cx:pt>
        </cx:lvl>
      </cx:strDim>
      <cx:numDim type="colorVal">
        <cx:f>Hoja1!$B$2:$B$23</cx:f>
        <cx:nf>Hoja1!$B$1</cx:nf>
        <cx:lvl ptCount="22" formatCode="Estándar" name="Serie1">
          <cx:pt idx="0">10000</cx:pt>
          <cx:pt idx="1">10000</cx:pt>
          <cx:pt idx="2">10000</cx:pt>
          <cx:pt idx="3">10000</cx:pt>
          <cx:pt idx="4">10000</cx:pt>
          <cx:pt idx="5">10000</cx:pt>
          <cx:pt idx="6">10000</cx:pt>
          <cx:pt idx="7">10000</cx:pt>
          <cx:pt idx="8">10000</cx:pt>
          <cx:pt idx="9">10000</cx:pt>
          <cx:pt idx="10">10000</cx:pt>
          <cx:pt idx="11">10000</cx:pt>
          <cx:pt idx="12">10000</cx:pt>
          <cx:pt idx="13">10000</cx:pt>
          <cx:pt idx="14">10000</cx:pt>
          <cx:pt idx="15">10000</cx:pt>
          <cx:pt idx="16">10000</cx:pt>
          <cx:pt idx="17">10000</cx:pt>
          <cx:pt idx="18">10000</cx:pt>
          <cx:pt idx="19">10000</cx:pt>
          <cx:pt idx="20">10000</cx:pt>
          <cx:pt idx="21">10000</cx:pt>
        </cx:lvl>
      </cx:numDim>
    </cx:data>
  </cx:chartData>
  <cx:chart>
    <cx:plotArea>
      <cx:plotAreaRegion>
        <cx:series layoutId="regionMap" uniqueId="{1B7A6570-1A33-4F81-8799-55B24644B7F0}">
          <cx:tx>
            <cx:txData>
              <cx:f>Hoja1!$B$1</cx:f>
              <cx:v>Serie1</cx:v>
            </cx:txData>
          </cx:tx>
          <cx:spPr>
            <a:noFill/>
            <a:ln>
              <a:solidFill>
                <a:srgbClr val="171717"/>
              </a:solidFill>
            </a:ln>
          </cx:spPr>
          <cx:dataId val="0"/>
          <cx:layoutPr>
            <cx:geography cultureLanguage="es-ES" cultureRegion="ES" attribution="Con tecnología de Bing">
              <cx:geoCache provider="{E9337A44-BEBE-4D9F-B70C-5C5E7DAFC167}">
                <cx:binary>7HxNc9y4suVfcfR6qCYBEgRu3HsjLsiqkmRJ1pfVsjYMWR8kQJAAQZAguXs/5S1n8RYTs5tt/7FJ
WbYs1VV3+007wr2Y6g7bIoQieDKRefIkqv5+M/3tRt1d2zdTo9r+bzfTP36qnDN/+/nn/qa6a677
nUbcWN3re7dzo5uf9f29uLn7+dZee9GWP6Mwin++qa6tu5t++uff4d3KO32gb66d0O3JcGfn07t+
UK7/nbFXh97c6KF1D9NLeKd//LTq3fWt7t+8bwX89dObu9YJN5/P5u4fP7341Z/e/Lz9hv928zcK
1ueGW5iL2U4S4iSNcRp+euGf3ijdlp+HA8Z2wohiglnMPr3iL/c+um5g/rev69Oqrm9v7V3fv/n8
97/Pf/Es/z4sep09ApPph+W/P/v0vD+/BP6ff9+6AAhsXXlmm224/mho2zTHGgAT119w+fM2SdAO
ihKG4zR5tAl6YZOI7UQ4jhHCj6Nh9OXWjyb5hvW8bouniVtGeLq+jf7xwY9Hf6+9/Z7YI7SDE5SE
iKLXsE/ZDuwFksKWeRxOX2L/h6t5HfnP07Zw/3x1G/W9ox+POrfXvVBfnv3Pu3wQhTv40yt86exB
gnceLZGSJ4M8Br9Hb//jlbwO+Zd5W5h/ubwNOj/98aCf3olWP2aA74c84MtiTDHCj/Gd0RfBJkA7
SRImJA4/O/yDfZ7j/42Let0ILyZvWeLF2LY5NvzHm2PPXavvGXpivAORB9Cm8aOnQ1x/loojtBN9
2gL0cXQ77P/xcl63wZd5W/B/ubyN/N75j0f+UKvb6/G7Yp/uIJoywPfVlIvoTgJBn8WwOZ47/7cs
5HXUv87cwv3rwDbyh/mPR37Vm+tf/9d35DoxxH0WRiGJXg8/sCeSGBMSRa97/Tcs6HUDPE3cwv/p
+jb8q78A1eSDKq/td3V8tEPCFDPK2Itog5KdmCaEoJi8dPlvWcLriH+duQX514FtzPnmx7v88fWv
/9Xf9W/4tfyehdcDyY8TglEEFPJZmE92CCIspGn6eUOAXZ6HnG9ezutG2Jq+ZYmt0W1zHP0F+P7Z
IJbvGX/IDg0jID8Qgz69Xta/dAeqLEZikny2xhbf/8PVvG6Fz9O20P98dRv1bPfHb4LTobluf/2v
7wl8ssNogiKoYx+hfbkNULxDaMIQekoML7fBtyzodey/ztyC/+vAtgVO3/0FLHBnfv0/H5W4uX6T
VXc339MSbAfkHxbGX3Lsyy0QJVCZ0YcM/bkAi15aAlbTDb+fkl43xNPELTs8Xd82Q3b1482w6pUe
r//ogf97GlxMwQBRlOD0Ze0LQk+cIAp6A3uMTVvIf9taXgf/+dwt/J8PbZvg7O2PN8GTfzymxT8v
PsT/fwN8Eqk/ecq2fr2tdv5LgSr+feXOaCdkEaMg8LyWCR6UIRrSMKWfC9+tXfAtC3p9D3ydubUD
vg5s+3+++vH+v7bX7c3vB9z/ZvwhwDljGjK0lYMh/FCcEiiMP79eRv5vWMjrwD9N3ML96fo27Ou/
gPp2+Ov/nMSN/gLBnw87CJQ3jEHnT5MXFQBooSC6Aet8+O/L7R7Fzm9Yw+uIP03cQvzp+jbih5c/
3tFXjbDXDppev/6Hvf4IJdj3bn4ByYTEiuKUfaH3LwzxII0y0HyiZ9rE81Ls/2F9r1vnN99oy1q/
+Xvb1vvXXyBMZdft9e2v//nFgf/8fiGwKx6UCvK6RhcwCGMhEFWoKh7p0pZS/Q0Let08TxO3zPF0
fRv+7F8/fvP8a+id/b4CdQCiUIpoGFP8ZUe82C/QldyJoZBOMX5UsLcz9bcs6XUTPHuaLSM8G9k2
w7/e/3gz7F+bX/93+/02AQYnT+IoSdLPZfNL2S7C6Q5LSUIQ5JTnseqP1/E68F/mbaH+5fI25PvH
Px7yswHCzr2FSvkLBH8+9gTQAWAM1Lpwq0aDLQFaHagYbOtgxLet4nXQn8/dAv750Db4V98l7Pz2
QYmncyT5tbtefTqA8uysxO+PfnpQqC22pn720VcN9Oi+e7f/+CkGbJ9OtTy8wwvXPv2qjOR3jb6x
v/6ne5BJbu/UmwyOsjxRti9vdXfdOzj5Eu1gaGymDCRYRFlIIF34u4eRh04bY0B6oSInCSUM4lir
rav+8RNoISkFtkBgA5IojSg0hHo9PAwFEQa+zELMCAXKACcE0NOJIDhBMZe6fYLo889v2qE51qJ1
PdwUTnP89MY8/uLDSmmECMUx3P3hBUcSIkDB3Fyfwrmjh9//HyNtxyCYWMXFPPkiZ+VcN7wfxGz0
vQ77oeL9bFTLNW5Ux2fmoyIPLUIfDAn6mkfElyVvFJOOwxmgusgLS6q90bG25w1rlM2LZlnEBtpi
6XFciu6aDEN5VtVBEK5wLYJ05YtpWLi0qhLcFmGE+YhNuJcktUwzQUnXcxlVmmSLDinOS+LFQVxK
1/GRDWPJh3lCvwRxazG3Wqn3fVrqcqVxaOKMFGVsMzxOS7Ceg8VWe4MfneND1aAlK8lCbqqqmD4A
6I6+1TWpAz610BosbFq79ah1dTiEUpTc1URVnC2p3ddYLobbmSwqs9TredXOfThyb7vivcCivUni
ZBl2x4QKyWehWcTD3qnzXvsi4EEsBpr5PmivhniZST71EdqEDrmFT7Np13ZyqeUscf4sqCczc+dY
2vE29d0vHWbWwL6RXcijHlgMjxxuy5UrIj9nrEvmeaObJVQZcpMZeOeZv/QtSmse13IaOV2EuqKx
bqJ8RBbuk6oxvp/DennXoLluuanj8nRSwRLvOsHMfRrQIORNLcZprzNL0O4GRSiWNZu7ss2WcKCO
x3GsJy6dTdBa9IECRJAczsKpDQ0PSRCeG1knVyIdleGydvQiGat+3CAt8YUu+v6mjilxPEyn8O1i
lbzDthwvRjzNFDyjWHpOI4JOKh3Ht+kwdhEXogwHPrFYVtwmY+TyweBZrpZRW8nRMFDCozGKyEnl
iq63PG7joNhrPE1MndXCC3dY9yqMeNyUKcsb3YV0NRY0XJMmNHgzNklw1blpPgolSZdiE5m2aneJ
NeXMVeHkvsUlI1yM4Ry6Q1oGQsPOWcqWx2ooUi5ROVo+pl5YxYt26ulJ0afdVIElWhsedM3k2jqb
uiYpjqxDXbEawxj+pKybxUVrmcVrNSa13yNI1HHITcHm5GpGMTwni20kVroGZ3y7SMbGg7ASxbJX
WKbDtUFdMMCKu6FeMdXqNOu6Gul9Q4Oxz+RIMM1cHaR9TgpVh4dBOyfoErdxXJ4tuBVJVpAhTrLe
0sXnQ1Gp8P2oFFmysUVVcaUQE83F0BHkj8JqJubtUAcyuWy1YOpt66d6QdwMnWEfl1IaearSdqzW
EzC7+DRs0NRllTdFtwmnyfsjY4Z0fGvqFnX5VA8pA8BYEEAkGKjHK9/PPjyLOzyCW0spF97Kwr6T
YES4TZQOUvDC4eSDCvxSroami/q87QX52MSNqfIQLy35UCpRIS6lVxc+QMRnAbOT4GWQ2GyxzUwP
ZtJ7LlOXhFnjVeT2orZ3d/FYN/TQp/Xc8rKBU3NZbfUUvGMBVAq8gDDj1rao8HA9V/FyVkiRugzi
rhT5pJgRh1HXxMWKjF3Tn4YtqX2mNI1PUq9pva5YMZ6QCSEFdq8gKCUIewmPk/gDURDv70u0uDUq
RtjNQsnWc4HBpJw5rwdeJAE6g/wkm7NECnEqaoumrG6XctfPIW1tZsdyjCrukqVYh3Am8KTu5/5m
EXS4jOvK3IhUhsPaJ5P/WJcgj0nuvG0Md1JU04cO4d7xcuobuYtrgvqcMWw9H4iAlZROpcHKeqH6
E9YKa/jQTnXI1dC6InOzALCCIfTduiwi18Ae7OZ34AN9vBFDXFa87uLmsEJsFnlAqiXN2hKlbc4G
pd856N3UNeamY/M9MlVTb+RA6ZSJsphoNlLVqHWvBTWbcQzVfm1k13LAMy6O6tbV7wlSrV1NBEHQ
ZUVIjlVNUs1bNWGRdSzAYVZWQly6bsQfVDojGCOR+RATSZKVn1tTck1U3512YWUOkoU4lUVRQyYw
IGrjbJmXiuUKtvNF1LFhXkVjZQM+IOE/tKVMzwJHbJ9XWEbzYWTK+kiYprjXvUhS3tJyOdel6/2m
i8DxdgkeG8sLWpUhT6KhOS/KtB1yMQ2T5RZyDuNzGk1pFkej8bzFo97gbmCOp/JhqbXqlcgq6cS8
jpMyBedoGbhSkiDUZlVh1LiqC6zUamzofFI1av7Q9RCoV1UtE5UzpzE4VxyE5T7FRUW4bXrTZSWe
kj6rqiF9P+FqMBma01FwHGBXZeC5eFcHPYP0PEE84wUefLOq5Ozgz0CHB40JXcpjyVqWtUj0JHNo
sWS39pPpcmHCsc2bxQdRFo89MflkVbqZ4ARTmjtp6DnSNdhv8DM7VXHoCq6kkB8VZOY284uEcNYU
iz7uUVQU2Swj/H40C6a89qp/Bz4RXsku6fucGjEvvAc0PgKjSYK1T930QbW++RhBp7yCjIw8QIw7
9uDGODiv+ri6XOqO3SpU+/aBAtQka3AJi0i6WbssZU0IabOie5JYWE+t4i45CG0HJhyioR55GpIG
aAP1C/j91Ey8Rwy1IMJEQXJGYc/4PGyjauFBaWyV91PXNwepassms00U3NVlT/TaOC/jdekCs7eU
1COu46gkGfURuxyZ1O+GqU6ajNa9gOjOtH2HSlXTTEK6Fis0yeG4SIvObSaDtcgmB+SKy6Js2QoJ
1YRZXUJssk4X3QpXesC8DqKmy4exDcUqNhh+vRALHbNWD7LmojPAU+ppqop1WVfqwDNKzW5fD0DQ
PAGgN0u5FO3RIoL5w2hxM26ScVzusU0xOEMv6LRKOl80B/1EyfTge8sBsdjcJpMIfqkLVJ6Xc2kI
p86zj6bVdcwhRs53TZgWQ76AY34opoA1a78E+MAWQz9yN8c25nBR7I5Tv1xjO9CEIxXELrMFDsBH
aShboLShuRiiFOwzoz49UuNghkxMEEwyr3wy8Mpa+RZPnUOrTnTFfpiMHV51dnQnLdDZW182JuKL
6Juz3qruio2TvC3dxOo8HNNm5NOIxVXnS684KJDt+6Fq5zttZnMsvShcRpeQnduU1fud98M10NcC
7Bd5ewNZ2Z5oQyabjTpKR+A/Rl6IRET3yM7LGdPdsuuDRsOKuwBdjWHQnA5B1FoeaRXPfK6gwxv3
TgMv60v2sVNj+cucquQ6HUoG1h/69qNZrFXZUM/swGEC/KqoiqrOgF3SDw14yuGUDlGc6UoqySX2
rslapxbLpxCpAXiwoQc+nZuFz6WcupzpwDdZ2KTmI+k6b7O5Ninmzg7mvAwmv9tU01TztpzosYWD
5wP3yA4dj5eFnc2tSkSW9su8F0HIL7mktf8FYloYQOpRdoa4nOoyCxacAmHC/ahXMlaJXZkHb0H1
SCveEaHqVdpYInhPbeLXdjbuzqDeXsWB7NuMeF3Ila86LXmMXPBLMTX+hmgSnkuIGCaDT20Eggsg
+e9nWVvH+0UOes0cWXaXpcBAFpRmZYbLPiiywk1kXiWJG1Nem0oYXhSh1bsmWWLGkZ/LMhORrdtV
G9SO7TppMRDmTuKKLynw6czKmkCs17GRWTHHtOHAj4Pzoi+cz6IgNvswpbjohAwUR8Czgpy27ax5
VNMSr0rXzfHhpIq22bVsIQnvAuWBXpKR/EKiuI84TkYjOB2BsWejawziNW0huY+N1HfTNBK2Kjzw
3RxRGwNlnRlkloBgee3ASxpu8ATJx7gxvJoCDxXgWJmeQHRo+oTTInU0MyHcdCX8hC/BzuY4qkXy
wdIAl9kwWH8UBExdFg4NiKcLc3TlYlpdVE3Z0XW6BNXyFmpL3eRQgcVL1taFv1tCWcSwpCiUmek7
V65huwy7hWZDsiqQ8jNf2sRojsoQ9ZAbQ6NzOsVQQJoimdusURFtueoUqdbx5Js5H4sOCsseNT24
kVPI7NKwsVWmExc6Tuo2DXg8QKxZ94mSHUeinMA0VRlUuUqixmz6ebIRjyJH11LG88QT4iaoOsqZ
1ZzGQYe4Qstgj4LE9d1Gsb45TCc5orUsaaSzbgoKzZsEQlnuhjmduBqnSKyHNga+mY6R6lc1KdqS
G0UEOVNYKpTjoISSNPWLKHc11pCmpoI4w70mo9w0S10IPmkdmXzEDWn3HFW0zcq2hhJBjjMk9HBJ
FHDxpWBDnkBmwTzBU9tugMz05wGpdb1fgOatOFamhpBRR4bkyhiIsmOZJEdsaTDN29IHp1MD1HbT
20FqPpOhZofDrOcpi0oKj1Z7xm6lDcyYdelDPQw9KFOsDVQbKqsS0s/7dRF1YlfFbnzfqXoINoYY
NnLNeoT2URWy8n3IOheujKh9x8msFBDYKpGWzyoSfQ77pWJ86Wfa5elk4zpjJaQh3neC6U2nwLXW
lowiAHCpBNqJFfhvjKsqynsVqSCHkrAr8jEpQB2wwzhG2VipgW6aqFfFfoX7CqqeRtVmV3WprPZQ
WpXpbgmJWR8VXlm5u9DSNIeoKYTYhfwvStjfjlQrxtDs9kwIB/GyvphTwl33MOqmqa3WNBJgZpQE
vTsGmu0NhyN6HbotcGrM2pCwbY7KMl7aLAxK1R1NFYZMGalmkRuZ+KbaNSOpohUssNbr2pYWr5ak
gULfDYmzq7rvC5OXUCDey9Av0SZ9SO+50wHD+xUsbeFu0Ql9N0Ctro6CVLgln5bONJA2Zyv2WDLH
Q1528yRWwTIjsY792LbZiMD7T/oRhSKvVV0ka0NlGuUBCwu9icOiSIectUAGuUCdpesRD73f85NO
/bvZzOF4pJwemrcRxAh1wrSx4rxIO2UyJ4rRfxiTEvyRi2hZ0tNxgWLzgGGVxHz2dT+txxlC/GxG
K/c9eLXKPDJJssZMFMX5YEYRUeDSg4R0PHTtvO6gxLVQpoNysgKH6hifJDx/1szVMhzUrotc1nR4
0Ss1xSXNoIY3Mu8a4qpdJGMTrZByRnKmlqrL+0pE/YqQlsmPtdHBJU2bpts3ul9oDpqfnvIZIG7W
FCQ4d2BxPzvIqGIONm4u8bxausGbDcENVJk0XiSoUWZsowzObLIS2LYIw5X3GIyBFiSrVe96IzLS
TcTsiboZ+j1I8AN4WmItOe1wXMnTIW2jDmL7YppNWuMuWideDFM2RqJFebSMJWRuDFBuMJvwQUCn
Yc7h03pEZ4aUYuYjwvZUEiWvfVsmATe9UUM2Dxaor+2XoOF6AM0hJ0b1R5S06XE4lU3D51ENV9RF
drNM/Ug3CHYUWU12sTpvYcV6pdsEKGGlwdd9G89nIgoLyotFTnE+I9WBZRZqzkmo2QQSQORCDvJj
O68kCIJiZeu0pZnQEdWrWCzqGOQBV/JETWQPpDfts1lLUmZzL5sPdJp0wQPP3JFYdDOvAyh0L4Wl
7IKN7Wz4QsBrs2LQ6VUk4vrjHM1LwDtJNdRZwZxAihjFuB/FkbC8RoAzREvQECGdN1DLThUcleax
VbPJUcPYlQpcVPMlIsBWIiBbkEok6TtuU93fwuYPbM5S283749hH8y9WQH2wN7NyuhiGZhQAvrVQ
NZZ0Aipaj37QoIaV9SAPYTO1tgV8J+ePlBnEoDZC2x6IlA6hcsbZ0FYlyUnQCDXxwBCo2zbFEE12
14GX+CNQt2R53hQTUItjGxGNj/ogYmNQ5kMT12Zds8a4dUiGBLTaICl7cxbWbFE8AUGJrJJC1v5m
oAuKHKSzRJc2r2wYAHEvRAdlZDtMYXse6SbpVhRPZMg7UsciLynoRWatZxsWM+/joZsV7ytk4mAd
kwKkzmqsRrEerQgGyABMkV2V4kLlY6eJ2YdacFxWcQ0FXMXxAKr4Jm6jhNqNdOkSXY9qZuOpKsOG
7sZVkcRgbFKmp20dztNdP8YFMFSrBqgq33qRJnoDwkAIJUzTlQlkHiiQKwgXtfF0uKlYNfrD0Fio
7Cx8XHWMeKqjMK5Ap2tKhLn3CNWSD10zdx8LaefiyiFSD+d10TgQL0VYQJXAB01AGOOt7p2cedqy
JL4EQl3150m5UJktCNHqFonAVwmH4D2Rs9QwIN+s0cIoHjsmEGiY8SjfleAa+hQSUpF0vLHSmBzS
pFvFi+r2JS7n97aKJrkZKdZOcjqkR6F9EHhlikC9DOJlF0r/juQdCoYkA8M1e4VeSLc/BNBVyF01
jQv3U6Xuwrno7owW0YWLJCg9wndhu8JdDPRQdKQyEFwnaTalq2WVs6hdgr24Fm2b28ClB6lxNtpX
hk2ae0OLPvNRLBI+4ZZOG4pFFPOyNMCTI6jDIYoFZj7rAyoa7vvOu328DMpy6P5WwGG7mgIr6tqo
yeGTAzWCsizqUWYYqEkgD4XdJYtMdRtIlTDQkurgzFSaaWgGmAatZlCYlozVsLH32klXxyOCd8oK
H7hDkIlKz33nA/hTO7ECQXNKjlukUclB/qcltyUuJl5XXt1q2k4X/cJ8kAtFDeVjUE0DxJXeLLC1
C3EfgQoKj5BWQQ0GSiYQAdDUoxy6F2XPnabjTYddXHJQywyQwcJF0UrO3l7qFht4YDWiU+ndNOaR
m6MbKNPKtUhVfVq3U+UzT6uAL45076mWssmGJUnH3DnUQ+2AHnor0eglzUNDy7XvXVFx8Gaoxicc
dVO2mCW90pNPDE9LZO/GdCAu78KxPpnT0JUruqTgZmO4mN0a/P+0aFPar2aQ2E9jKFB0DkVedeeA
Ip6CHALojM76M8fmAcTAwBY1QNInx4EoTQuLmwqIuhJ2cgbsQYq1sXSYOWlFVXMVaP9Lk4QEagwT
L4csFV3D7bQAwQxMAUx0GSVUjb4C6S9vIP3VK1ErkDtqael1IJifIOSZ5l6Xyt2NuBR5ASJRPncQ
KA6CIoH0LWxTQI0OQjSkMjG3AW8aWn+IgQ3PeadLUPt9MPvzAlov1R5TQemhDSUmmqOokz6Lg9Qf
TiwgGlTOWN5BHSUSQFfTg6aWPli1RZjkcqQEZbY1wbSHREy7TDEl7pM2JCKTroV2TWIS0FdiLIEn
Sx+FSy5NmEJMUXUscxGTLl4FoJJEKwvRr9q3Q6mBIjsQkHTNFBSYYY2gdIXYGPKlC6LzslRjyLUU
oVuzhvYFZxCWYm6CEpg+9MLa+kGhgXYQoRZKTmMDED6g6CVnhcfhBXUFW9bNgqsTbMMOvEguUnIF
StNtDcEd5BBPnQEdZ4RyHGSMONy3xnQ3ART5FwyKHGjqFU4cjEXUH5mhQV2WEh2cqKUUAsRxPQ+8
7B20vgaFinMbR8UAqi2O5gzbACr6jkEn5Ah4IT0xkx7ifNIKZhauZx0vH4527C6kIWE+qK66ZN1U
BlkzYrK7FLE3azihGfVZiLoO9BwyN3XmRjk0e1AAojMo39L9ogSevOpjmUx5WJgmBfeC5hxHo4yW
TJJ2IRnusJUf+kW7e9mNTc3DRo23abw09SlxvWM5Ch9UYNBioBtEqR5OnVlY8JakLT5yLJlS3sVO
XpJGhSceijC3iU1sxUEP6zvoqGQp90OxXMTQezIZ5DscgujTmvvY6GXIQo+AavRBaCeO06g6HZte
XxOcdHU+h11/0TFdTjw0St88P+7wost7A4KRFWX1+asfnn785ztz1545e3fnDq/Np68l+Dr28sev
31rw0PN++gqDrRb64xdM/EZ//XcHv635jmI4YvLb3feLu/ZuGe7U02GLh971pzmPbfYgYfAJGwKH
2EESwCFKMbSxH/vsQYp34EsOYgxfLZEmCbQMYOhzox0+dUBSBO+TMjhLRPDDJy8/N9rDHQINx4ev
owhhEpxchWOrXx7/hQnguMErjfaHkzHP2uxJQpKUIgLSLvTYU+CHcObyeZs9bNXQBHou8ot3C2/4
7ZXgx4K/K/lRxY+O7zbv9+8vb/cfPx34+D0Ur9w1ftnc//e7wtHb53ddmqJImhHa+lcdvzjR/Bwy
FL+EHz7eHZR8evj5brP68Mv10duLo4Pr9/dn79/ennj+R+v4g4cHmJ8v46HdFyw1PLzWF1H40VYn
z5zhled8OLH6u+iCMz2/AZpih5KH59T88uIEihd+dXF58fbjnYB/XsL/Vw1f+PnHd6d7767O90q+
d8qP905P9w6OTk8PsqPVweZ0b3N6uv/wr9X+/urt1dnRQbZ/tp99ODvKzs7evjvJ9u/fnh3tn+Rv
397/wfr/L2dn1lw5inXtX6QIIUCgW0ln8PE8pKcbhZ1OC80DAg2//l3KvvjSx9n2lx0V0V1dXVUY
BJvN3ms95lCBfPXz++t3/EOEATViIxyDn//8+fzx+rA/f758Pn183O3uTs8f03BzdnO22R3ONjc3
lzeX28v1Rzxc316f3m4uDvtv1nJdq/8nCPm0Z3zoUv78WZqsKVpNf6/l67ptsJavr3e/rtLwrsFq
LuHNr7sMa4k6Kf60Wf9z9+vuF5b3blp38wP+zoc2vHpS4fvL08X729PLtQoPL9fYXU9X79hd17fv
9+9vTZjij/vr93skveHj9dnZ08vb6futCq/fvllfuu7zr+a0rv8f68sKpPCcY07x9jzen8frf2/D
cHOy3e6iMAo3Ef5HuI/38deLSdfF+mpguJ7+HLhNm6nMkimJMUNsw+u399PXywrzfQWTJ7y5wFrV
4dnT4f7l6uXimy+5nqqvxj5S9gwjSws5Y9KOv+/8h8x9TourTKGNhUZy495/PVXyt33jC+kLThlZ
WQ8fp8oLF4/lIk/ipe3Os/HMaLqv5BhCXNKJajPS4nmZXjKHbmpknfaBMVS72cFZXubixzjdpeYu
pdl/sCT/NQL+Ne7C48cZNKUwOK0qqz8/QFEutStGtUaGu9cG0e8mC19fr17Orl6eri7ebt3w/u27
40z+Fnb/HPRoKRbVd9K3GFSjfzHwByHmsCCn04yGH14eQxLX8pQM/zEE/te5frpifMjGXBYQStYr
TR4FwdnxTIr8a4mbLtWxIBmaNbIa03ge7PKfHOP/eywhJASivqC4I+HqOFaN9XYc+mZIZYyWvT3X
40xfLBu9mz7PqquvN9bxtH4PhWYF7mfX4wCIfPyCDfRUbmDx+Cm7YbnlSzrk0YwKfuiXS/Xj67HW
I/HnkVnHApYHC4l2pYdk4eNYAlQow3ohYjY0/DLQHFocPyi/2ZR/G8XHOfGZoEgs3KOgYPsetV3i
ijjgZtkloxC7Gp2Rb2LPp124TsaXSH2Y78JWSY8m0/KMFtA0iNjTk79VjNKHcSlTGtVcJIes6r02
bCBjivEO5zH0KsHPvOZOHv77mvqBZFKy1WviH81WGNWxoplFnDuLH6vAeqgFLEP0j6NIl0sPZt/A
c33hB0eZjuaqF3ViaGx0n+3Wh07YjK3a/esojMHBBLek5Ktf9ehgp2NuR+WLKZ461436oPZCpYL0
my/3acdLxoiHwyyg/gwoOUqXfO3rnFs0xWu09w+qI0FkBqpikmbqm4/jrT/xhx1/NNbR6QqCMqjI
2oCfIZqjqripJKRietgbk5zkQm9Kp3pooPDrrIhS1A+wzzZO52/JZPYQf+5FiUb+hFa7z2LhotcF
rWVIKfkx5f8YCGAehowWIYABFIQc/2jxFQlGkw6DiY2D2mUkm2a6Rh+ONnsXCkK7+fpT//UjUBee
fOTuHOiKj6HAJQnNRw8LQ+u82Q6SPtK1SJPlff3N5/4UDtZPAIGki4m5K5Dt40gQQ1YlbegUJ2jg
nRecuWcAVolvDshxiiwwCo4Gnh8rhgPlyI+jNEmR9VPHpjiTVmx8SOe25Wi9C39ebNhKxU++Xr9P
O0uuZx2Tgv7ZFdxjR+c+GxwoeUk/x+Ssv+KX5r4+7x+DN3YByd3w0J/m9/PVcqFelvfsKjgkmz4e
v0mAvOPs6/hHOJrzOHUlWtP4EZp7euveiEt20bz7u/RAr1HPHq8kinw/3CsUcLsTvaeX9I59E+qP
V/34JziKwVahXWOcbkZbDYXbod73Kdt6fDw0ndh+veDH2wjHgwIaF6wuV+Q57tGGhfgSOis9jDGx
lRMSufS3fVq7j9+M8pdh0I5GSID/RuBeOVpTFHcT0opljpmqTmTXjvFsyaOcvDxUrQ3rnkROcVDt
D0rG3TSw0AQ/RAW1Z5t4oSOXUMhTHnSPy7g1HHVidVr2EIcwHVfOuQeRN4pooQycEBKEQEHMol+H
8YmQp4lXYdKeEOibF/fNwwd0nQdB0avxh41A0bAA1HJon3Ffb3mPavI3Ez8KlFheH3wC5iO7krAJ
HwXlJmfoByaYbtUswetUpOy5qcpvgs5fFhcZHIOqHzZ9AWPsx0OaEx9dDG8eYzZXLhom9lqUzXT4
55lgEGQHq/B/rW18HASalV47TI8xH+o5DKAHCctB5v/DVLBeq4cLuwV/8nEUPxh5Irx8RMtY0zOw
QeeIzUZ+E2WOH3b4KrBB+Igw0qPAy63n74+HHR0xsOrsCNFwYaBbLYPbgOYQL3XofTZpRqMC5oDz
rxdw/Qp/3pm/BxUEDjWGdURw+zhoklYNlKfYClbL5iD6/qWrPdQSlxItTCgRIAchiyriEu25f9+F
kgjk+DD0IgP/HXT/mC+nlVNXRY1V5RQqkt5J4nn0vf3XE/zbNkQsYQRibLk+mz5OkMo5QxvUsXEB
ZfwW0lBzILjj/4Nt+K9vCHIcHNd1ZGvxDW8zzuB4+TiMAwgGoLjVGOcMjbe6bHnUzV56ZcdZok8I
5b8qpmqr0erE30LJRo+Nfgqmcs/sSLGdRgiWyuquHcUmY+Q/XKH//uOt5+D4M/uAU6GqiNNIxNHe
Sj1oKg1uy5hQnXpQe/X1K59Ie9lnzRqLiuTG9229X/AaxjOepPpaT2uX3/UhF4VWzat/fv1d1gU5
+okCL+CIRMil8VMdhfie5X4riTGxGA3bVzP0IUgU1LY043fHd/1XfRwKkQHWIxLgCyFvPzq+HI2m
ljALCVAmSegl3hRCVlzsrY8OUNLW2dlC3b2avJvWdadvcpVP8yQu1L1cou4lIQc9foYNfYKGkptD
VFhBxx4JVuJe6OEd8XajKnuy+XpZP+1D7HPPRX2e4qGEQY+uNJeUPi2hCI3nvLtEi/+xpeMUJmJ+
RlfV/eYEfwoeBI4umIcD+CsRsvhRtuc4VT31UhRxAp/Bxp0de16bxZygKWFvtMgsLpix3CXQjG2/
nuanWPl75DUjwfLi6B2NXDowS/UaAlV/FhAfOe0ZtJkpmofqGbKPfQ2X2zff8VMcwYhIoQXxAsQs
f628/xmdM6on1NV9BKqud6N2TstVglTGX8/r6PP563vdx6WMQ0Hxx+8s8I+YWHFDSggF2rghOadn
lUT7+AYNpolGU4rMfteoqWi/uQOOtigGBU0HO2Ydc2WGHB1FiA/TWg59FUO8pX9m5VDsKtw5TWi4
oi9fT/BoGdexoHZfexe4axhu1I/LuOr6ElqgSz4MGblO8ja5y5aq/beP9XsUsjZKPB8pCAogH0dJ
lnngrR6rmPa02C1E5S89pepf1w37IXAD3PeCE0SxdV3/+FjZ1KV+A7NNzNFalNuK6vrBc6HH35q+
099k38cPABQ9XNQCcJFhl7mY0tEGnBcPPUa0m+NMSCpPRMtQCUGvEjoMCIRLdu2i7xuYEK6Uxb9s
x75+gq7ZsWHHDfSTJamh8fcymAOeq77sX9EGrPNfsnZ6EDZVPW5UnQ2r4Dbz0O6dEunrU7t4WsZp
XgTX/7gNkHZTFDKRdaNGBe3kx6VzNNS0vUpk5A4KcsIFJY6EFOM3p+koSqzcA9xX3A9ogN1Aj1PQ
NG26VTEIe83Y1TeeNFCxO9I+QWYBkQzkhXWIbpl/949zw4eCwxkVMYYuGTlOqWBSzJylxYeisLJF
TenWIQTKyTd5zadIAcweLk7EHFcgKH3KSeegs7PTw+kC4aUfVmyY6njEcwleOLdzngkKC/zfsm1s
QUC3cIOK1bSLeHi04Qes3bDwuopRbuw2Yx7MIc+m5pvDSyg+/h/39e9hfIKpeZgf6glHMaIg6EXb
IK3iDkoLyCFVejHKvIhc2y0HMsr2tisXb7U7pVttJrUZpJ4gZu6mneh0ul+CmTz86zddM3M8MZjv
4bqRR1lkJQeWVbmq4qBEypZBw7rNnZ5+M/NPwRHri9IkMlXsVTxm1oX5I6BM05xBj4lR8p5nt1Ip
dTXmTvfNrf23UVZ+HUonzPWQEn0cxdHSqWnPyrjNoDLLoKvaeRmp/4e9gmzH8wiyTg+58cdRCqgm
HYirSuT0Nt/KafQg2Hbm/2UumAnKWhiI/64b/7Fii2MhpSG0RLwi5Tts0uNGpx2kO19//k+BBB9G
Yq3wZVBtwmP242SQE2ioJTFMqaEegVyoDets6WIyqAFia1mciKz47uXy6VpeB2VIjVE1JZja0Qou
2ZA2GfKBWErI10kxuXsGp3kE2W119/X8Pm8JBBDkxysIBgHvuKBWcK65F0wqRqUYzzBSd/VZvkA3
Hn89zucpYS/4ONJI5RnHpflxHWF9Za6G6QQK/MJ/bEc8ObpQ68zzN3CIe/TX18N9/mweWhPe+pb+
TY06WsGS9D4schLDNVYcekQJvp3hvYMvvE7YroAme+/i0+7+ddj1HANQiD4PCvnuGrr/2JT5XOfU
mUsngg6+Gzc+0U63450DF6jpZx4SxKw8hgS5/6aqvJ7cj4Fz3TLYjTTAr1tATv5xYFg67DC5ykGk
HJNTCKuqk0KkOfTN8wwbxdztnLJwLmAeyWO3qsdv5v35SkI9ySVIiVCQAR3zaHgoVvqpLGEmEm6W
2dALFlVtq4rkcKZVFOXn1pOWfLOlPm9dDOoBMIGbCe/uFQ7852JL6zYVlLlwMHHpbBxTdOGY59M3
o3zeuBgFF5NH8DsXPGypj6NAtZhr1AWTaOrtMp710MezcFCQwcSr1E9/cxF8Gg4ZJcgpSMUxFlqT
R9dNaibGoV52IjYu7s5U+X1JXbb3uiH7JrJ9Ggn7BLfA76cpds3xSOhIwgFtPBkVyVQfar+Uobak
uB77Pt1+fSyOXotrNubhMOAb4dUGGs/RafQz/KWFwb2vPNHfi8Cb4BU3pQMJf15QNz3Hi1aw3ZAP
aRWEUPzX078m7Hh0rPUZlHrxbxLe0bKWGpgBD26MiEIZHTstracwcKvhvukk+9eHzjrW+usJ1ncc
tsxREJgdk1eNrDg8zKY9ACjQnHss++69+JfPJ7DnwSIkuGwRvD/uy3y2deWgshdVjVt0G4fBvbGB
r29yo46kEG9+/Qk/D7eeAoi+PMTuNbv+ONzEevSscYNEufHtaV54OgILglwKoAk2/8NQa7EG3X8U
1MTRiUsLWqtyHjAzp3NheeMde5o7h7fbznjON8n0pyDCMa8/BjvamiRri4TBcBulox23rQcawFB3
1Tfx8W+rh1I47nQ05nHs1v//j3sBgWr2Zs+yyFRClFDd9uImVUKe0V7y4X9YP4GgBVSfh5f9b5nZ
H4MBjILutMH6KQqXExtKd+PCDn/mgfTyzbw+xX2O6gEuPJ+vxX705T7Oa0lgYPFyDAV4hb5WcJ/G
iyzcg8nKOe6buvrmGP/la6Fa4aLu5DHwhtyjdTSB7WnWaNiCskHc2cpN94GomvjrDfjXUXwQ5+VK
0PtUMtUkaJsxL1gEY0N+WcO/eFKZPP/nhzDWDvV3tOJRpcbz/uPaTWrwmkCU2OYC0JlC12pHxmX+
ZjP85QvhV9agyoPgCxTd8WMR/+pFs9qlcIum4g1fsN0YH+SXotPoYHq1tt8s3voJPmQiHNsbhU8X
9Rek5/woULRJ2jso70Of4dQwK7uLFmy1Tbi/UOhGq/LrT7Xe8cejQSjhMqwkYsVxjT+zpeDg99CI
TzSI/FzBWVLbMThPR7jhej+4tKObflOQwdN3ncWHcSUXeHzjTgFqBIKNo9wDWu7FWwrPon/fDXct
SbpxD7vccAY5D9UxrH0dKByedp4oMEznrl+NqL3PrdxUzpILuJjqXsCzM2Q3aU7nAIYjMkFslsM7
bHoux8jQtLotwJahoZ83k44Gv6flFmkcZO+2Y+oWRu6Gh3wYmlPZOnCYpjJ1YR32fY4CnjN5PzwQ
I54qSOfh80pbGFrN0HjbFBQgKGkGxn4y/MPnBQwOMi6ogB22BOBWxSxtC3QkjRjsViXNfFfBYHrS
q1Vh0fC0Obi5K34FTkBO6oomw67okvyMZ3OK+iFNYC1XmueXkLJUMPF2Y7nvnbGAhbRz/deGoZgV
Gng74DnRRXOm277rQgUKgNjOvfA6wG3y9KkDkgZW31RjTtrN6ensu3N5GGHFQiXMWhjd2zlvHmAF
SVKsUWLu8CAsnowdEtAKcD0WgOIQcgN7Wj7HxYzrPkRFKnsESFwvISqIzbwlcAC+pcSBl56PurgL
ZEnnk7oe5EPvLPU1FE0MbpnMYXcWzImHSZdDdmpaGPnBHxIgI3Ua2o0yXQqY5WHpWSIPjnoLSXzn
XHE47x9TgnJTNKhGmk3na4lWADT/MK9JAtsaDst4vmi/6nZiSJMWgjA6rj6ntMiAFWjHveO1UN9L
xei4SX2VPc3EV0/U6RygTfTk8ROnkDjHBvoHwKtrc4ZcGIs26745d3k3wSXoLukZ7COAmdBcyJfc
ZbCwFGkqqmjA+5NGpc7A1hpYObyKduQKUy7Yg+1n/HbHWfNzkKL85w6dbXHa2FaBnGNFd1V4BhSP
KvBhQHPloG/SxBnTyGNJl0cekGvTZvFFQsKm7ZY8FjOQLRurW3rCs0U5cHXAkgS4CO15lBYYLKKF
pCfatNVr4U3lVTDa5s2oMniAuzmHRwgF3lMgRqpn0jL9gE6a8yPrCPuZ1hCgwaDZwLXmo+jXbYSw
7onKGBIxP7Ns3jBY1NFup4ZOUa2sezkEy+hHmlNyJ4fZ8rCpg+FK26wVERI86W870mg8GZVfnlJs
oHfl5JCGwuqh3dAfE/ge/YKmtxYR/s7OwfzoSNekYaAN7CUlUHRtCC83KAhKdN7Gm3NebfF6TPNt
g+4o+CxWLY8lSs3jFpZOvQu8GV4vy2AfRaZq2iEaGVvuYfroTlO8JmFppi17A7imyaMVolPs/cB2
mx5smyTqkbvBuRYkcPX7aR/cOCpYzMFFOekB1aSFb2tLnfOuKf1np86n4QTahfrUhTEpi2efDteZ
lCXbgtuQnhQgPOQAuaAAFk2la4qtA3WPPRk9ZBTbRS/luRaW/yp9Od34Hdwqocxt74U9lkCDRjb0
wDF4S3nndAAlOJaxSw9sGhzKuQLuTg7VAIZOmcnnhUzdRZXjPMIeX6WAuZip4duqJ9UB7DSgglrt
zMEmox4CFRWTgJ/LT/o+zBpb5zFBMQFiR+QhWDtu+atd0rEPVb5M97iEfLEzeragrBGnnrYE7NYF
EJZqqreTLPIrb1bSjUfD+Z0hVi9xS2elwwnQjwu9VIDdWAa/UtR6AobkoliBgQyHnkRjCxM9fJEd
cWPZDf2pcFX6lg0cCAxRquHJaK2vFtqm101dO88eHuLvi593iBpTaVCBIxX8oyAvFBu31P0cZSyp
f2VZx1YI4FKqy86FGhb9pnm+zasKehB4utOf7ZhV7y221hwDZMLsnsyqBq1F+QHmPdh7D9yLAyzR
XhnmesrvWKf9FyTwXbalphov0P0n7+CG1JdODpfQRs5z8zJ2ONShKTR9hb+znfYGr84WQISifFZl
N7oQtwRil054dscZ7ZrqMGSZ+UkTBpgOmHrTK7RKk7sNsN7nPG+CBEtXYdf6UFODR4dW/SaZVr8X
SR0KiJ8TjMXOqzJ7rfLEuUZX1nmZ3QUwNjQHnsE5sbgjKkruaysr2POrzKxMskXR7ZRNqI8qPqEL
wpYOvcayUOxA68r8RDI13I2TwWbzQYa8dbOcAZBIcSNM49jjgJake0l9OyM05gluEqAxPFzNdZkh
LGsgkKxrOAFZwQO3BIybGjy/OsM9vBvgU76mADhVm2bWtI7bqQT3pMgD+JWZHt4srZMTMKTwS3P7
IoG/rMaHw37D5oXNzRvucLH5r4Gi4PP0mkz3qaX5E2AZbb+luInqSKS8enem3n8OyqK0QBO1vYWn
mLUZOuWOfQabhC7R5Lj+BucKnk4oEMqzQuSAWCoBN3o4N2OP1RGjlnhzFMWPYpGINwHAMICyQWyb
hG6HyBd5ipn7Uk1ijNoEP2kIvlqhtnCqw0HX9kvaHUY1dzx0p7Ze4PmCuHEL43KjQikWZsOlIBg1
yKwHRonfVmOE+M7vE7nwee87xtx6DsR8GxBIGpjYobBbIOVv0i5MxiSlIe20faaywyx6qRrQL+ZK
aEC0pqBB0GXyAUQIiW2QqqCPTW0xAVCGYOmcM1sNERBhjYvWV2B+gNYn3jT6wn3sgFUC7B4axVMU
5KP8WQIe+dB1kzhlds6fUZnqLx2dLj+nsWl/OoqkfYQmh22AhkkSYCeWID/vageuwDZvwS7pZ6Uu
EpYhBfI8gEW3SWGzYOtlfu7CLNAWdwU6tG5se6eFO5GMsF87rHFeDTAtr+1AGhPros81Fh7wIG8u
2YMLVbENgdRM5p0PIz32oU4TSBrLAnhF6LRIIuMMCR+sjyimA+XqBQX4NsHUFc62ANazeQrw/gJ1
DvdLE7tQ3N5mHDzHcOGpwj+kCAcNCZ7NZjfUNv01SreHunWRzrJ1TFU9Iu2EowkPhHLZ6aHAiSEL
WltnImmyZA/HNQzy4DgiHprGqHkzUdY62M2y/5lbDuIeeozlEuFaMmWoqhxUnyyrnPxgUYGFaXKE
CA7ZGcKoQGFCl/yAQiKsnrqEcfvU6DSrMsjtxlyBA+WYNriRbUOcDRuHWjwCKpneiWLqxwjl075I
Y2A3/PQEPQ5nuZdO3/mXA3puy0lbd0t5EHUJHWiR4RdjqSgLpFeeOiVsnxtjmkHtJjAui2tFlT2k
uTMPcUpdxz1Y5NregVe8GN6YQpIJ5kvvFGVUoYVZbkxTmTmqDSzyu9HIDApANMmCZAPSg5vGygLe
cWAFXCpP6bK0ybRHowVksZDRZA4OkN9U+qwnMxI/hBNmbkvkN+Z0smpm13TAPemGGcQ2/Qb/bppv
5yYdgx9LBQhWNHIrg/2IEMFuKFKeJBrRo8tvmxb2+B9AqAElgse3W6QPwkigfgaRSfcxB6Yzd3FO
DFB6reZ4MuDv5PJEs84CwVqpwcWTAIqhlREB5AnFPUoi3yt6DnpDVbl4IBrL4e7GdbnrK8TpO9Lh
w52ZpVL+QWS6t7u8GZLV0gwg6g9CimW5YgoVwPYkLacWgrwRmvxMhGktlP0lk6Q2YZ61Y73tqANY
Uz0OyrkXHn597mUHcXG1EX1q+BL7LU/cAx7DNNhak+rseWjR/66QE+HZQiIBxJGK+Jz2983IqnmT
GogP7gCTckxU1kCk7VTvz855ZoOWdeGU2hXCmTbNowZrApQErkixpcnSI9Pz+fogA2gMy9BOKQbG
58tO2tY4SKcCAOfAS0J2AR+xW1sEVxg8yg5Q3coup/ApS/89cIO53NApp96LX9e9PG/8arA3rSw5
3Q19Vq5Zo+7sPbwUYr3+R2ALH2Yy2BrcQ2GAAa2WGiV7sK/ypo/qUvV48gVZM7y5hSyQqg1o9aMi
wdVFk0O5B+szLU8agD+WEy93ONiIlmggopTT1eU2U6AhngXgvmgYW3Jhr4g7gRcy+Mw8CQsrwyXt
UTgPad+75g1GDl5vJOB2D1PuIURLMbIuZrKvNGhhS3CDJhEBY2HOQF9RMwTBm87Nx3pnOkWAI2CD
wIsiYLx3t8vUTwJmfzjV1QbYW+BTN163WPGeNIIkF5N2kN7ZeaE/kslmY1Qjq5+3Ziiy9KbyKkFj
UDAm5xTqAFgs3Iq6VRg4LF8BSbn17gZ8xHo7IpEkcZLktftKgpL5e9GlIx1gTRpEs1s6OLavZy0J
qEtcD9V5kcskO1+6BOqh2QVubTMAtNreopY/dU/GAR7wFKCxfPgxsqbOwQdTeL+Fpep6sgug0c9O
UlMgzmV0pM4WfNH2PeGTfiRiWRqgWHojTvyZp1Xoph7P9zYd05sgULoKgUQCM6dz6Viepk5XNFHW
pnCxGdS8D2jJ0gFMDYNnFCppDrnSNRo3IfEmvFlbmU0IOfWY+LHxkR3hr2CKJ8AR4bSCpp3hpg9y
H0kG9/IMqJVptq8TIMjBVQHVX/KaLaRWB4ByqDzVdpbFw1SgqHGa5e5cnwEW5fELix98uXCYN47n
VaM5Xp9B2Zt6g5yWlRFTUG3uW3fC/tdjy/wrVXEBoNWUT1Qgt1vS6p4b5bTPS95NvzJwHHi9rxOM
cyPSYU4iyO1ItalI5R6E7BcELuRAcgZTkDbd+5yCu53usyHQ5Mp3y+qeWGyXzWTc5IqBnDhvM1Mn
GwM8qr/FguXvKY5UsMmbXNKtqqcWEGg1GOBq50Kelm4uh9Ogd/F8L2nADsmU50FYTNyc+bznOAq6
lvWmAxxNhZBqeO/DCBhOjAIDbgZdACbAbQoKGdViusoFlHQ4PeU8ho0PfBQqdk2qAI/kUNl5Tsof
8cRtAIw0U/mDUE8tG7B4GWiIXQf8AeMDO5vztKGbxjae3unV7xTiAVKanXZweCAaEZ7a9LYQ70sP
TgpAru3O+K09awwBd6INlHnG3VyNYPeMid7MqKSA813kxakAtTaLTRYUYNh5bbchnXVfqQZIad/k
6znv3a5HzpaLINuiQznHGSxbd+hToIqAtCG5GVSJep3io9dHeTfbn/5I/LdJpHUZOSCP37RDNaPG
5pLuXPQUcOAAHIaHoc9BaxEc4r9uqkAuGDIve+nArNDbLrOT3OFNWbcXveMC2gTwzOSmYVJm85sQ
GnpXZCeJn0eOz4sXvlT8zAuSEUSUyQTuhru5vUWFpCMblpP+tpR0AW7DW7IJzJbW3AOaWUJ0O0Lc
G48Q0IHYF4g08kfWe9GcFboLCW3d926qZ7aZCHoWESDMw7LPHYKyqwNOzS98uFKE8+w0NoLVLH2W
HDyoCD2jEeRToLkfSVZ5bSS8AZdnGrT1c6NJQbetdeYEADTrPI31kjsqAoaOkP3AjUc2M02RheR4
JJpI65qQ0E6WYIknDZ5wUzftq6A5kIGJkwC7ZqbqlwZYFm/YxjySURlg4/Fexw9MHSTmYP7QH/Dx
jSCzaBRDY12v6OFg8rM7NwO5ORyAJOTA2tp3VaPAE81tsbS7IE/ZGxjftYpK7J1LAGOgYPSRGaN6
KYeiCFGMNKcz4+TN4bmZwjEQ5o6MEJZNxUyRX3Qo9+1L4wbAOhsQQw9gFyrgjUdgQEAoBoy4b/rs
Eb8GAVxLUyPpj53cBQOOoe7SbFQf2KdEFkDl4KWAfIOBo1FIC1dF6YnThfYUlKokBf4aAA7UzhBY
BjyAq6B5mjzSNxFLHHDu0FVI8T6jg8WjtKr8Je6BtKhCMiGrXSGH0kOcHTmKmT2oNREsSZkfZcuc
vE2mQzy3CQsqRPXcwVMIv8/rCskQstlSAjcF6oWrf3XZhJGBlQfJJQOZBIijrIdqYRhIWpwUbHRk
6FdZ7m/6FkQdpzIej7gEMnwqAoD9ksp0OOyFAYXHNAQF4g5UFHVhbZIVmwQhbTzPJHCAeNbKcgSC
u/WQdxVte4ZcsVORqqwkUe7q5YHRDp1YMQPvF2UIenhkDqYD2w6mLrlWl8Sv1CSjitBorzyQ1dBL
PWV9D2tbljb6ZV70hFqjbUkWDWxQyCoGqgcAlueVy+mO0xIpVFpQkeGsvAXxb66AuVSy2HgqyJ6x
Gcs5krhySezjUbSjqs3Nie38wdlIFPpBoMXtzqFPJakXi6at0t0IMN6ySRKZ9FujWYbnjitqHqfA
+OMXINCuVrjihEUoqgOULACFbhQy2IZcBH3luWGXDoDfwupeTrFBK63eOE6fDbEAvpQCN8NUD3J/
zYIT0zj8l8kGBy93hUJVHMg0vRkHb7oNquqAMlS3YpgbaBq7LNGwiQZ9CdKUASksBjKrAnfVC+wc
e6bpk9jrmE1iWSy+u7F8zt4r20lgZidAaE7AbuLgluG1YqdbkIS0AVCQr2UjTcVFAkD5GEEW6P6S
VVLinY908bSt3Env6DIA8iPw+iLxQD17MxhBf+B49ID5okt8Bgo74WHllOYCtlbUMZyqsGhw4RdL
NDxv05iMGY4Pql4/cpCfPOwF6T4l8Ctlm+D/qDuPJseRNE3/lba9owxw6MPOgaBmMLS+wEJkQsOh
AcevnweROTWVudvV1mZ7mD1WRTLIAAj3z18pFZAQwdwZ2S1+mpO2Zky8ekpLF05kTkHCDena06qJ
E53Y1TwE2gUt0e6atCDU0dWl/mGEieOtNJCZ+DCPXT7tCPZ2vZUgB+ZqKkEBzpC+es+JoVfEHYjB
P6WkFM6nYmQgDzj86uW+6uyCRLuSDPdV5LXeg1f5Gtsf81SynlHsddEtxEZcXDecNi4Tl+l/7Voa
SFGo5EeluVYUFF2df/frer63YalmAqxb0wBbS/KLJBsMdFeTtVjt7fgZRA9jc9Y35d4NPTthQ+Mi
gymp9mrq+9mkAUMxIOlTnJ2aLq/9TeE5jL2E4hxZOefn2sbLtpqjCqs0M9447IBUtX03mfSFyMlv
AK60sYl/6ON+lsFc/6CJfvSX/BlX89t//sc5+cAUIr93v8bYfGWz/Pmi/7gavjUIg779g/ib9h9E
qH6+dYksf3/N8s5/vuh/RhLO4pP850E4f6mh+b83z/DqH5E4hkeCDbp4pP54oHDlwjD/bJ4x/kDZ
62IhIqTBRJkP8/kzEMf8w9Uhbv3F9oFCyFx8/T8DcTQ6iBC9LNICE7MV9TT/Th4OouVfeEAPmtNH
hSs8wa/EZfO7O11oVAGnTbV1HIXHNpIqOoPhm+YF1i2UdIBBOtv13Gb5ZkQUNR0nMTXPYG4EnFOh
JOvA7zVvieAfVbqMnj3yMJJuQbQG6ch1nypmrsyXxZ0qMPjSrJLWcpO1KnkkwHr0AzLHJrWRggdr
bWZx+L0kw6LZKqO37lsebwDd2O3PnSlDSc2JOZv7HtrW3LmWVMPGoqSFNgkXxHw9LRGPHOZJe+y/
kh89tyEF0lBLIuSgSRbAmmy8vWBMjoKBADnABeaobEUSfvhqdQn2BeYW0ibTr+TJ+SuFUk9kBDZt
FzFDTGknZ/8rs9IRPRP7/JVlOfRa9l6goHjVv7IuJ9NWZEoyzD3OSZo81xxE1DaaiMjE6FeFWCtz
47skgMygTKAhT9O3pHMYv1I2yX7Jr2O5ZG+alZBeAP4uks1skVy0iUBHgVsAtybWRyI8k3RqGv6k
RFlrx0QkzlE2m+/GJHH0oFxiQOfRlnIzfqWDGl9JoeaUELWrV32zS0iMfW3hoTmhLgGjTug0l2W/
pI7W7ZJAOn2lkebtmPWBpZMmuWA9mBL8prmVXymm7VeiaYOPWa3d2TUvqETA96d/5Z/2P7JQY49c
VLP0G2Pb6C76FFE7ZKcS0JGmtyjTOud2Luox2VPjMrQH1WtuBY2W1klQWCKLN5Fv9MC3ZQ4EX/gN
jKn4ym9tK0DJwGk0HF/DIKZqZzsJZJkddbO202wC3C6y3O+7C4BOrdiC71QTjEuje2vMjGV9bDOh
PdcUaKTvnkpFu4n5HGTuaz7ps8JwmN1rIxviPUR3na6LaUmrLX8k1/5IscV83XM2WtJtW2gFfyFH
VLWpoT3Z64uRo587pBnz84+Y3LmrI+1eytGxt5EBVR0wu7cU2WSj9pQUlN1sYxI0rVXjpFFykVSm
4d4mfd32D2RIkwg5VZ0aXxjjsJ/EObjqfa7FY3rOyrA9TqM7FKck6cRwSWq7P141nd+Nh3qcWm9b
zSWbw9BnZvjcLWjsdz63JndUf3hkM/MFsretUkbCPMT57cb+Ch+O9CWIOK6XUOJJkcy/ruKoSw5G
6hFczATEvSkcVeeXdlO43hWFH/PMwzJpJmGTkfTXJAbqxi5ecpFdu8QfveRZwhp9RSfrWdqamyYp
crmtv+KVs6+o5cns9HRHCnEsSeovpuYchYNeBlg6q+JSTBErVxgZnfiUIIbVqtDDvrv2vyKe+6+4
ZxuQZ2llWmKg669I6Jiyoe4gv6Kiq3L5qTBlluzR89fESedjm+5HvWnlpTBYefYTi0V8aNsxJ4q6
Wyp5QKuK8NjEUPi7EoKbcbdF4xWQ1M8YlgESaKiRl6hrlD6Q1znBe9adlfZLq1NiTTaspPIeLT8j
oZq7z4tKt/U44JdDvY7JnnzJ0Bl+r1Vof1cZXkdKdJR80sfl3QsGimqtxVDblACEKGN6JkGLUGOS
S1nf9CWD3IGp4zvUZdwJi8GhDpnZt5Y2dVfC7oxhKQ5wL+MBC3dFxmyNixGOhvU7jZuVHN3kmyFq
9zIj5RdbMvPlU+zI5nunz3q45/TXfFeTRsK1MEogCYL8bZyXTMtBEefyyTNaTwQ288NnSEEL94uu
J6b3knly1YfVknEx24kN5aZe/BFQckWvmK4YSafJWqVTlObrxJ6p3ILt9ryDoLvGWuWJTT5243lp
v53LcHocCTCtLwyY/vsK9DPbjTYHqgMpjjg72DC0ag21Zz6jw8pMbR8Jibh71dD5kQZF2cuLXmU6
jGRJ8VlgpXzZglgvhgdk8ea3ZLQyfe1QJ3M7uC2QZ8jBfwyisNfv49i2D04obJLNpRb6e8tow/Mg
LPOz6XO6JlA4KNJwDSCaVRemk1qDm0uCu8y8u0CEYJcBooqi3MZ4ly/7keM2/TDKpIgmb6gIMEXn
I78hSyKwyqKhvAU8AklNoW6axbGwoxKs91duzTE0KBUIFoOlaZYnsEEsBHCY4h7Qr4M/LEo73s69
Eqcwmgaych2/TYI+yqAKqayYEf8k7Y1HsvNTqiWkYNI94R5JuQS5C80hfs5KEAg6N6boVQDHLBAU
zWCraqwdFbj+QnxBvef3s95kF45ee+kWVKJ56fDjnqk9M8qtmYfZZa3q8gkMhkaJXBPPmk7e9Cq0
RHHdk6cJ5kE/G9tNTWcX/V8RqgBBwOiD0dHUsDKBK+Ry3qAqix6a+NCkqay1naU0XbM4p6c6yZMu
2bksskJFmwooxiCnHlY+qPH5f4qwpJBrQrh/M7hle1+ldrn4Lx3O9CTuMvSn3uhdMQR0zV5v4wGb
Tlmj8K28OVsANiOEchCk/nLkxINVTElz24lQvme0rZTr2OEUD7Jq1oThD2gPVlVBzwXfK5dg/M5I
jCdrLJsP4H1updVYyTW6RC0j5Bf3dTDIZLp1sbq/i0glD3niJwn5VEltBpRrVMPGA60yCRI35KXM
Ta5sW8ctuvQMgDus7ebVS3Ravno7vxeRtE9GPNHp5ud9tramXH7SMgorUlC+5a8qOZl0K/CLYbX9
XAIhNLb1VLMO11RbRMtNdsCBZKM3WtB7osU4tWwcQYrAgKoqt40DMUmoa70khpguIPy8e3zmtdqA
0OcSTUw33WlJXonAzIt0WAN/D9e1QEax4fsUfbNtKhuOuRpiOprGvlhprg7cAGmRMQgq5SVru3Na
Mp7Rf3y0A4HN1MFo1nU3TjpffToYR0D1Osu2szl56coYOLQGepS36QYmFUB7ZjM6ykrTSmhzpA5r
Q5cZyGIVWvuQrsRrWXUCtrLmkQWlZzsFpbYrVDpOOb4kdu6cesiEcdX4GoDdAvl6u2asrSrQXJlO
24zTdLgyw4gYEbvBbr427So/axHlElvDkuOt5ZduvlFZFl7Tzhi3Gx8rtbXypNNyFmRSgeM0kuhZ
0yLze6PHoABUf01A4Sh1eBoirXhg8BuvSsYCWMesU2efNFIk/MD5/LOQ1G9o0tosghrdOU1cVQK4
GxcqIk++Gcu3JCdF+2D15livh7wlC65GD/gKz2c9gj332lqP0xKdBVe0X0+e6W38GNHfuqC7aAwI
wvdBX6FZv6UdAedFSiZRQDWGupV23n6YZNoufP00PLuyZfvA+leAXfqLHouhmTk1ccQEiVXRV7F2
UYpdk3yRfIAt2y+Gl07jqmVmsNbYhJY5O9LTajNxzqdsECGJOElmzRs8JxmqsgKh3qo38XAEuVk7
N1Ebuy8ghgNDl+7En2D9lAhCsswPhh7Lh7mNRosyTJt6Qj2mqHGlh031mSVun28YotiE/EEiFpzy
yDMpXumRdSRepl7TgpKOVeyVFkJII3HCDXxAcRv1bGurSNdB/zieZJcTEQEpbx7XFCA6MeCJp/CO
B8TjWh/VZFMOF9lyoN2sNcMVxVjVx7hY6xdyETy5QUU7bxo2OIoTCJ+Enag9Lw7UVKE9DGm3BGmy
yViRVhc6t63dxu+NXwyvah6ja2Rf2XxDpwdVR+U8js4KuSN3FKizZ1wnWuRG+V0o13lSVga7W+Pr
AckGIT4QMrHpZ3T0Y2t7Q7YDWV4608y56deY46Ib0yGTlWhimYOgjmP6kVST/i2G+G9XPqhttCaL
eLrooOGJ28jGSa1CZY7nDntgvnXMrL1LHZV8JKXBoUSF+fiIRKR/moy0fhfDpGlUX1msUX1DuLEO
e3bXynwJE8cHTK1CPWRP6VxSO6ClfHWCnkH1xip9calck3akzEFUavroW3eiwxrrmiobKWGp82g9
awupNNQMLmAxUxa4lRm/+5Izw0pLenQj1MXYKTyq1b0h8EneNUCo97b1u2d0fHNCgDbeuKB37fTC
aCJOhPzvkliurHrleJPTwOWN/ZWNYubZT1FYwwb7PBrP/QBQxDbA8Y1SwAKNl2YVyFcm33nQS+QU
pOiZxGbRPfc8C4/Q5TyioHKlJm9OtxE5RbeNzEY0BYw7ZzUWxfd5nKanaYjmdxf1ZrjhRN9+62N6
u7Z8sQpEAyVqTOqlCCj3KGTEH9xabhqMrT48AxvJV9wX9iIJJG1+lRhx7209A0nsCkaWLP1iYrvd
zFnpPGBkoyrIT12nCtIq971jX3TAwuRX2t9HbYojpPia8ZkYeMWD2YysFNU8+euBkIO9LGAFiluo
BADBxOF/lKMXcfQUuUGTSqkKBoZOPmERYlpHHeJHm1Y3o48WbKzZWXSqXDEUC3HZo4EdqIxIdHMT
ZrSS3VkjpylSuAHYWH061EGmUIS/C5btMmiSmQc3dqqwZXdzjf7EpupswnqmkiqheaIChGNQ3MC9
yPDsz+ByqzqDcLjFltYu/2iKddD6LmWWwuStGUNArSLSkLHxZLgx5zkSTwm1aNdR5Slhc/GyrviR
dvJvQWv/v4VGG3+PlW1aAmTe6j55+6+K7iU1+utFPyAyIf5YcpmByByXfAoSQP6EyJw/PDxrpGTg
XDUMnPB/QmSW/wc+awCyH/iYZfOinxCZ5f6BewRTkfCwJWARc/4diIwXLkaG/9bKM3Xwazw+gk1Q
kwdwvPz8L36UtlVZw3PC1xGAP34JcSc2q9LXBx31mjEvwsrGQGXgO0kSwF7knzyF0WrujbU79HI/
JhnCYOWT5B5oufB2VJilr2pIykM4ivpFjh2VooXhP0fslo9F2ppBo4MgV+jgC1uhu2IzuJ+1xt6N
A4IwEmeyb0s5zgmlbfzMeX++TZuUcXGICN6Ytb1eZxNilKH8EBadnmM5DY/VsHSF1bZ2E1addlHB
pKJi5Wiztd2x2AtdsevUTnO0uvK90R8XVXoWveaxu13kh2NaXiMRjK3HKgyLGzkzoEOpDzQhAgX2
o/VZRWZxR6fgdDXqNKfgnxHdpVsZ9nukKF7oXTnfUOXkPJfUHJdrxxPAQEQZ7It0dG7SPHIO/uB0
R6gF2lDAto8VAQiu7XNomVhi9D71KB+DD69RG26bCPmg33N4HQm5evY5fqFvqymSqtZtMY27Ab/F
tlDoiHThzZesSg+9W9Esp9Wk+2+osJouTKLTToUY560cMlrEwNUversNdyGVJU5rfxgZYAfE+nRd
QkOcSQEpL8IMziu0KIOTTPGeWS3MiD5t9SpMb8bMfxRJSEEYENMJ6RR/Qo7mwona9ijDBi+p0R6d
oqjWemN9ah5/dtLYAP9Oea/Zmn32Y3BF9F5kAthOeTGJCl2dmUbkhjKmARqhw3Ba5yFN7BfktRRC
dJhItRrkDUa/2lGIBQfq0SEHR0XFqyrrD+JKkDPhZd1n9qzR8VWwpDWmfOuLR6clEyaw0+YGuaM4
o0BBA+l33yuQYE4GVW9cFSrM1qUjifTic220uqexuJwRlU42pSbMJvmtF5V9MA1DsXezqNwBAaJb
URH3g362R2N0x8dp4MINCNGfzHZ+QJs2nHT6Xk5D2dLlVPbDlmKucY0LEE4GNrWohU67Zk3vgt10
iiOHGI/hiAfEMWPrtWKk3bWx8mnIqfQzPVHTxgTE3Q0StbqlnPAqlV59rnyPrZFzZFHC604vpZjU
3jby/kqWpBqtBjXRwt2pJ52XBPOURNGhMOnJbU2sq6HqII8TA8S4tt2rhtEHdAFI+7G0ZgUDOtKL
6CHiErOI19Ek3GNPp0WgVXMFppWEDwVit0XHrE5iEPU2o/D4o7NKWi8qY15DkhoPVmQ2hzAEvVmR
yFQem7wyDoZO8zQRJi+jC+ZbdiWwRV7rmzwCM8W5tJg0Rv+Tb8+bn2oZNYlTf4xHKddm61FYqUoa
HJACBTSolLvYAhVpdRltp9l5ZV9M+yX4yN+oUcP9AK64hTGsT4Ub+YcREB4auwYEmGeig2bLZQXK
NAbCeG6vyrFq7gqs0kfdlUUQyyzltD4MJxsV3AmRbIqX2fDvnXSsTyaOKoAcw+UyaUqsAE60A74L
ZJiyEvuSFK03ZgZKAM1yRg+AkjU32mpro9k+eaISnCOFwBtqXbB5n0nMSl7Iyb1tZfaiJW2/qWQm
LmHiqosYLQxukuiOSmC1wUl0FZcFKTMupU45jzStGxO82kiiVt5miIVrr1s3ipOKhu+DzyO5g3LM
LkKhk/ASWe67lSn1MGE24/BsuXdl23IOafToFJLqv0n7kfMUG9EFbD8APOMqDTWAdhtZDfoBy891
ZKTvidhblobixRXIVq3XSNs7FNKuHUkACvnA26mq30F7LLkt4vFCxX22j2tKUFallmi3AkT/ijw4
+gaxnmTauLFdv9rgJqQpq4s6QMehQqZghFsqiZsDR1Fm9HZ80jI73eg6WgA7DUo9ZKDPZy9oovSa
1NCVbbja2kRIdooMUR56B3K175Dc+HN7Z3nJFThWQjfjIDatmRWXeIGH67FPoic97DDiCe21reeO
M5vtXeP1NreNU26SIXwm3PhQi7HbN0r4x9Hy947lUd8qujuXOdeIs36nje7B7eptF2n6ibmw3oYq
AjfXI4c6K1XLbTRqx8n0v5tpem0LTAZNrXGGmqI3GuWqjWaMxmWa1NXRckDsXTKoVg2GnA9kLuna
o7GXGpKqW4kY1Qv6nAstQ5fPmZmKTiKPuPuq+t6I7CWuhmhjaYW410okC3pOYGE3jd8SK8JmTW3I
fqm32s9Cs18SJ/GwfMXuRnNQVFm1dRqqyNug9a/zVc9aNSWDfZRs5YfUc0EIqS6+8Kr+PKlGHd3C
Z0YwbnjIttigxoxgI+Ald77kvJFe9XkGD1N3BozYYB445JVU/kZGu/Uo2kYAbPX61qliY5XkMv7u
D+HwYIOnUOY4joi+Tf2S3DLkPWBFkR4h52tH8+DEzXfqFfOthwYdqYovvcWaZ3GIoSCO0sbohGtA
27Wd21or3Y3IRQOwv61nar4iv6+uPctBB0tS5U55cXFrd5m+G/FNHXvkAeeCSJhtXffUIqtcnmIj
VActwUg1jeg16NIi33WIF0h4xCikUna7bsYKscLXOz/4EcaEFcXF7TcMIZy9fFWLdVOPwIvsE++I
1bAaap119EsJYUjN4yP0fX+dDhTaJJziP0v6lGmE06zoBBAYnYs08+C+u8UVfeGK3NxahbO3e11H
m67XB71T1dYVPaab+M6upPWZjRYXli37kOtmcTEg0tn0wPebkF7oVcPFd1d57jgbnZiRqylV9r5m
yEKtKrz9kHvRa6vRB5wAVnv+aRLq5Li4Yilfc2p9qxMkbOKpDDI9PCLvPtQpIbQ+AnKY2aCeWbxH
zYy31Pye7WqkWl2ZR3xqtChzyl2jEUNG3+cXyN2sLeVDu6yfjrMfVjdqcNybPnSK7QTRtEV08AEi
egiriXrOEvGAulbdiUAWdBTJzsRUisviZcIjQ1409rqkvPQihDQYlE4dseOB5Iu86+3mCT30GaR0
ERPZKwdGBAl/E8zIPqhge/MzJYiYHbQd4CC/m3oiPd/j6D/kai6R3+rr2vc/YpjsNfASXgyS9BJC
M9eoTP1dzLGwz8Z34p66qqQwVsTGdPbYypARNlBKvrpVyr5dZDjOxJWcWsPc5ql1AY3yMETNHDi5
vPdiiq49l6krwkSq8go+88pXSIXkbO/aCBBeyQI9YEv8RIeDkviW4bMxxLg2R0TlugYGbNKnq3B+
YyY0SG8oi4Mmwg85+I+2c1SiPxeM3vS8GymK+eK2QcaqNcMJMnA1dFznMEdypbssNLHL/pgbVMea
MV2vPmCGspKdFRn3mebuCcarqMxu1VUYd5/xOJ0wURPvqTip0mr22FnmJtP7Vyy3d7LLP4cm+h6S
jTDq6T4uiQephmbXJEwsCl3b2rSTmzAce7IDi+ICM021NQeG336AjVR0Kxl6gVBEbOPesVZ13CdE
dzJf59x8fH+2d+dzvzkRgLoC12yj4Sk2kZNV5FE9ziraDnFyGdl4XCZBLbT0HHbo/KGUNImpqn6M
XHEkroSuxBiBctHdwNtQmRcdut6SR0R305UGLf8klqVTGwK/etc6fIZzCa0cG8mFxtPsMexULbeJ
IPOmqe/Jyxcbo0N8X0B2TTSiXZZ22Rwp1rb3KgZwIEtW+IhVy2bVFpr4noM2vObgsJPUUHYXRyZ+
bqrsNhQwyJVJeRhq/suMryLniyUpKEe/t9Q4xuwALj1tJlVdUQ+uIPEJObAuW7N2541CvMkAV2qX
I5avdecY7/x1R+JlzwWE9dp12uFKHzLvAcgLbLaY9Eu3sUMGo9nb4G5t6HPv63VDyB16v759MtJ2
BAEZrgqjN7bxnMvd0NXaCfKa6uHZL860djkPJBBQ+QxRvRPSlZuuulXkktu5z2LnrW2jCUgtoOUV
yWTavQ2UMIDUrKn22M66oy48XJvUn6LnEpcyTI5VUksPE0NybL1kp4b0RVExf5V2Nun82XDMymV1
UkO2zUa40tG7TEjKObXWUG/p0DDOzCUO7mIQytKctjx3Z+X2r5k+oGOe5nPrh2x6mHAPQ5p3+3Ye
00Nfe9dsA2RNz+GpGztaXmU9PVmhwdmiHr+VmGE58UR4PLrwOMBssk0sNYERsFQB2URcpHlG/H8L
3oPbVHQOj3Nl8Zwkzzkuv26mQnpVOE14Neid89wqKKSQJXXtkqq8ibXunbozJ/DMiL8rR+LtO2Su
TfLeQppd6hnLue98Hwz/Tsjslh1xXRKXQKW2e/AcyINGOPoDNH69oreT5zgniCgcCzZeC1vgPPI5
K7+hqbKbb5CRZbRP5m8CqxtLGQXhWeowRHiUHurJLD5w4+5KTvJdsjTnlvZOL8NjmYGyAzSRe+JV
0Sayq+LJoAocGsgAlbXXdtZTQqlReeem7qOgeYDuO/uYoQmpc/8iRjSz6n1zOlQGLdzuzMKKK/l2
ADTezDamZ8/dsIDRgKLFDt5UO4EKd19Cvn3sN05+biTV6UMiPugFf2Q4ugLLDa9xA9wIOznZpfUi
UvoB85IJqLDFmjyvkMkkhck39Cdsvug4rZLZ3BMhFOFYchySsE4zZtU41s+mk0QIXES+Y+ysvtFA
qY5oDEYuIlWFlY0NxIUI+uzTRSDOYzpFq9bPvYMqtfRZIu89227bE46XY9IbZlD8tFLuW1nMuHoc
a1g6xrP8KNIifNbmwXyaVUu0n5NomAOoGIzQg69TQHuo12jeqbjwD00zVw+i5xkLIdN7vobkiLOA
M2QiSozZrhSySb+wnxA1jta295PnOO0ABmZWaZgtgVXB1ZW6dGpTbaWeO/cVrs1+aotDhCD6WEtU
tVnliTUmkY4ZfqB0GJgXt6IrLzQyHA/Ysdy120n3RtDfvNIzqR9Y9ZL70nZSKCldo/EbyRTKS7de
2aHVXqK+LImv17W3EUj0pu98XPlWZ6Pi5dyXzco4+6k/3UOmlnt4MFx8tj2XK+oGZpDutH5KBpLY
IPGzAw/jcMUDRSCOUAWa4GqR5bdWEd4ZdojZiGZlucHPWt+OjUxf+9bROX019t6OBbFccavdSrjf
Eyh4glOec31TlfbGLCy821nobSO0CTsvbTHJyyTfuoabhquqmuMbX+QMj40DT4q44pRr7RS0Zuu8
N5Xpnoy+9XG3yQR7hYuN3GoH3nRueRAH08TNhp21WE+lVSQbgNjQxPCKoieNxLQdSYTaUvTsnbIM
NpY+w7FlsnETtCiT2wednRlXXoy9YHA9+AfkMsMJnN15cUh6PzdR1wX46PO1W2f1MYt8bd1QSH4Q
JT2EoMfh1rNE+uBY0RsGg+RmctWbTadaIC1X29V+3BxsPKHr3DejYIxZrrK6tJZbaG1smJdMl2sn
orHXLPCozPYaN8HGDeeDRAlCQGUgCo74zrwQi3zY+J7YMDD9LMak2xufdu96RwZ91DT4FfYJxvS9
XVXVLi57/UDbhPlS1n2Qlrh26TFvV5CKTJbgadp12cadH1hTER81vU32MKn+h9Rltff7RnuvepVs
Cdfod04TV+RS+pZ48MiivaMT51uq+axWLpUiJbGtt7MOmDSA0ATj1ETXWgjEwG6vrY3Ca/a1Ow3X
kzHWN5ao3CdWl/zJH+zkPopDKnORs+7wj5i3YY8ad5UbGuAl+VqHOTHyx7J2LoWF15a69nJEVDSG
412WI5oOqD/SfMYrMZWBDeh/aUyV+WTihDtPYPsg+JHFCQzOXT9YZW1cYfUkktyKVHaRQTK5QWpp
6Y4WKHkd4SW7tUBtgAWwXryM0tKyxZwWPY9sW9jBWBLuYifFfUo4G8qlNsZjuTGdqDth3XF+xMD8
v8P9/6qQ/efi2/+BQlqmpb9T0m7a7u1Ttv94oPdUtn9lCL5e+LNX0nH+8F1Chmz3T0j/v1S0LuwB
sYG6R26gDT5PdNtPFa1r/LHk9JqOKQgWJObnJz+AJBePt21Q0SGQ3yLK/Hf4AROi4S/swPKOBnFO
kBGEG6PlFb8FQ+YGVTSYpe1vHn2tPUbBCoMxzx9Sv/mRva3K3iyQ+3YLq0mIJM7AyY6nQJOh/h6V
jVVqgRRT5h79eIH6M18rQbT9Im/PuV1U5I5KPFrVO2xTOkms56gvoS+hKYxv7kQN7O3ifs/fPM+u
wg+zgBW/BECpK5q3UfbwUSzA0+KKDbsbS7BVbMhYCUabM4PhqpqPDLdugE0WdOx8p8ZW8pq/3NOf
gvF/lH1xLUkPbP/3//o15chy/CXvyrcdsrxgZMTveaCuQe5B7MTeN7DbMq33XWHlFpDF0Da00LYo
CcdgTipafXPCPES4/fu3N5YYr/9mcHh/l/x6E/mVZ3Kn+DC/MjhzagIGURf8mSIjynCTSNM2sR75
QqvTbTONUQMMGHfQr9C1RCCX16Nlwi4GhjU7o3nsnLgkNUNK+mwxepAhzM/+/kP+GnSFtYJ4RrpO
UQsYS7GE+9tnnOJEE3Fjap8Oh0tdoKJ2I9Cj3LPgFnCYd47zmtngboe/f9/f7s3yvpZPoiCVRFgZ
qVj49dqw8HPG0EzvEzdq3uIxogu3ReEdipJokBQr+lXJcbXjdBvj3vi58v3Tfodfgz+XP5sIQPot
WOEJHOUZ+vXtI3vAKDLF5icWQhexkz3qjv3Gg6Qh0pwp576Eb5bG2cxq1d9lra7P8QpXMKmSq7+/
EL8Gf/FJbAEGCa/k2A5X4/fmxM5J9BTPafhBc3NpNztZV0WoNhpDor/AXg2iuvXfv+X/+cd7VDUu
9S/6kktt/ZbqGLtxmKdKbz4tZ+QpR/TuzPi6UTECPW0SL7Sc16bnqhM1C3nqvEpdDY3PxE419/gv
vgi/hVcvF8DnkPb1oJosp78nRUc+B2kfavA9Thq30Pac65cHoqDVvUV8OJLtRaRc0Soa6yZfmHwq
5NVxf1dUTkrAgGY0Jc6luKCbq7ZlI24LOM72/e+v2a9ZnAsPDOlCLiTYNGu46fzGxlLP6mEFnYlq
abqGLwHJPjoXS59G08ZMijdHu0MVVy8PTTeSq0zecRX1/+7FMsg2tehCXKhhk6i93z6GV4u2UyDM
72Vua6zhqCUSnM2DAlq0TwQXsu63Ud9kbwVCQ1bUBkeBYe89LdUGGMyY1XZZ+VXMq0hkhgpj5qgg
U/7+cv1WCPrFm5uOS5qwJ7jDjvPb/jSZIwq9cjbf21A4WrEhB6DK+2tg+4QOkRGpDR9Oc4uBn0lV
F1ItHjKl3Y1VFR5aLGcptqZ51tWpiOuSynSobyfsgh5VUn7rFH40FwEOl4klEdWaIo9bnyl7z6mC
CkeS0f7FH/RrdB0rlUMWoOM7BOSjG2BX+XXF4JtZ1kM5VK+ujb/MDioduRJpLGHv+01gzC5AKkqk
H6tn3lv8rP9aTpY0En6Ex8J06m0/mv/6gV5MO3/dafhwJsOITcQ80ZUsJL99LTKA1QKBQPVaYVhr
6o3ZZp51FkZsqpNJqhaXww+HnEisGIP84m1BTxiT1iNG5zaq51DbN4WVzo90uLfOpZf8J3Nnshw3
c23rV7lx5nCgbwZnUoXq2BQpdpY0QZCSfvRAZqLH098vVfK5Ju0jhWfX4TAtsVQooBKJzL3X+pav
FwizO6IepOjr6a+n7ZyIIbSMgTc+IKYu15e18ktKEGZV6YdWztXnC4IGRn9h45Bdvr6ENUgftIpe
sfCjW82UUpLw2Hft/YCdq70t5xTddCx/Hh4rooFTPGzngrdoWTzwyXMDAVO17YVXl68zgUBS7OlB
WeOj67Rrf6PgBSF3r8i0rLdGmtTzMXV5uH7Bp564Lzg7LAZZQKO4+GuU+IedP4yNj1M4Vx83E3k5
jqZrOtaHoQGupEmBX1YQueoOTNJsU5btNpMGTpycQU5MFL8fjR9nIxvUEHYsntsWy4x/OWKnUApP
tTN9cVDeMhjpZerpz+6Ckoe3T8fY/5oUzsognGCadukt8QsB4/T3H0MvZ9+NOycgIgk5AIQEkyTY
jwlciJ8GaUR+/VKjF6cc3beDZ/xoJZYN7zqDJ2XtVBK0+f0Iv08TGDKvpeIUYhKh9RIEE8yY3k7l
dUV6xuPsqCpc4CRAJnvo2f/kW+mtc3vNIDIpwSAgzMHDJGiEudkzk3HYjhmri1NSlL2+80fUNHc2
z3s0/E4J3m08/P6MP85rCINCk+UGZ83ZYpH78Ows/YTkD9kFz+PQmCxiPaVoutjjqsetyyLLPWbW
NDNscTY7/Ej7nytbwxd6SDsDuZLJY0Izn89rS6Jc1DEXNmCXXSHXzrT2KOpElx/gQEEbian96TU1
GJyauzOwJLfR70/J/jCzoTEi7patiQ8JFAWT+WGqlrQeVgwXbLz7DGHKvhep/gC94SCH+3Ufo5Za
+GxJNutbnLlSTylKSB40QKBYxluzp/+qlWVXviJyDtxjPlX6Oshlav1zImdelQPN4G2WtPY7BAnw
EPYiVKPTQRdoBKf7h1P7sMrk1MC3EgrErWISnuN+OLV+Li1UMO3y7KSjnql6yEfjw1qtefutN8PS
bjZL38r1JbCplgGsNFpcLcfZr6t02a21b/XpPgKPMz2zSlVcjikoHEafhm0XfzW5AQ7g4GLS0bPb
wLR5BCMxMa31rEg4YA7phz+xx7K4FHWK3e4MZoU68ZYCQMEtgX2r4E+X66OnwhJF2/94RP/NLujD
PUqLFDEbzy+PiBVkbh+XusBxXX/xpfE0Qsxldrgsb+0snEcYV6Gdpc2fpoUPjyN9SBeevm3yWDJ9
Vk3vn5Um4S0ufrfgqcObVL72S98zoHj2a7V+IdzW2yUT9JhOUzsXLng1Jg1LFiY9rhKKy6q/p80R
JsU+QSvJZMANOT6oquVVc21w41On4UH162uDlYoMGTE1JkeHBqSpv460pA1Ms7DILX5ESxGNDxCl
Wz6JV5Y8m4iO1PvU319tZOXv50ROXj8EmCQsCyblv+yoWA52BoWeBbvO4lfJpsf0Jqjhm0lx9u3V
VctOglkS4Say7YjSMv2nXF6ZFYBNvEmsdoxrldLSvE3qDDu6nNo5/WbmlXnE6ApCEMplW313i2pV
DzXAJFCjq1VNd+5omTMIoqKJPLGVrB+7YY9ILRzPSmbJ3G782qytG8dUVhSDW4qwkM39oBJc25Dk
yPBsRuXO2xQvPDfDuKppQaIO3cIt9iieB/fRr4B+p1t4NriHDiLSZSvWb0nan/osYGVGP6maVhAT
GUNRnCBhJMNGdqLw9yOIESf2amNenya/tfOXwa3SJHbcnjruwv60XdCrIfyPo9xGopB6VXoMbKeP
ZWtO63UCT9A8oL7IoPECC8vMnSgJM3heIM6UxnPUmvP8NGNE72+Nrm+MB54YwfDdU76vntdgxCBB
hbm1su5TNJPWgWaN6sZ+bd2wbgnDbOHPbAO1ooV/s+oibL5ntmjHGUNPv8gf0dBPE+VUzHpWceyT
RsLMYB+AY+OQ1EbpnyOULWV5GH1hd1X2Axm/03OVZzSlyr1dnXZkSK+WQsihhe49zISmcYUITkOU
5Fl103hzKdNdMaY9EgIEhmme7xO3ngbvISFnUp78woXYsWes0DylNQtlEeESLbYpgtvrIuKIs0St
xXKaUvov+WHKay0dKyMkWWDhBTr0z62B6KY7MTgm0icmh2WLdR4Eq65IOzzC2b8DMRLwg06z/ksj
zyt+gDF0OdyKw1C+gTKI7BE+ksIofAQBYATBFpUFAOTDDBetRk7pgnqZNqaHLGO8SR2Ph8rrnKBP
iraFlwGHuFsmMYngHo5lMVGvxzFni1M5LFE43vkFzWYsFlGkaxKBojZdvgRpkhjrteuSz5fuDAQ7
Vn3LrC0z79pwEhVUN1aO4bq6pxMDuorYJSaCdNfmFh6zLVOW/kjLaFSmjegnW9DwmEKHUsRNbxpe
89lO7Ybj1UUVRc9DGkq5VeyDubI6EYsnyBYJjX4TPj9Llo2UkV7Tu1nH2W9RyTSOvy+ySV8xnHcl
P7Co9MZjUwd6ynfHPiVoO6I/yQBYEZ77hx6MB68Tl1PNepg+vHER8B+eJV3C0arMYpOJKUR/PUDt
Mtv7u1XN+jrD9SioJRmDofgqjKYMM/eHlGxo5B4tICut7RRaSyChs2TeQCRO6w5yeOmLZsgbrpeR
re0BO62r5RBFoD8yDUcl1kefkcURAAhZ8i0xZj3A8D3rb95bDP6ODHF9acaRpKacR2woJz4D2koO
u/11PtBVHPlGwS3j77xZtP4jUddJRI7nhCERSFOQWVyLX6MnWbuItwwwyfO7pF9+XgxMI3x/v9a4
kbd6+k8OyK1bB5CP8fjrUhuXl//jIl9eR6XALm8DW+iEc6vBx/pW5r7IfzrRF05aQk7jWKntpLn5
yAYc9/DGu3xRiI6xTlNTXgaVnhoslFidLADai38HfQxyy+NoI5HE0yuosdEziJwEa1BpLnrRm9LC
5C+rAI7sW3S5gq3gDmJeu5xTZufs0baibfzJOi5DqHfn5uWrvQwPPykrro/v5vwLZHiAVdR29peM
cZriFOH1GRBB/nJppRlkzyvtvqG/4kwdfXkvA2kdloFPyUnqd7FyRdOcvVngMLq6HqXCPy6osU4r
f8DxR4sJ+YnXlMUJbFWA0T3VFS1zN2Fv4J4Gk6QrH8i95Fs+QiF/s3yg0pDZofnqk1cji927jlq2
fkN71D9cAGH8qPBB85Ia6CY/cP+n2fQMBgFcETl9Ie+LwcxKEQ93S2D1185lrOQFfpng8OuSRyBJ
+Thz7pS8CU+AloMXAoZVfoB8ApbmmZVbQZIrZHGM1FsTVigHx5rVsmXqK0Fts6JgQMmGrykbTkGb
6tsZPqcu9JTL4BfhHpgg8t0rJ+qquT32bmvCVawiuvrjJulSyoaYBgZen2nHlblh0ehV51pijDwv
9UQRzTMni1KRpJZfnVF9JxQFJlVwdCtL2/HFx1vMLiBZVj32p4ipvNjPjrSZYUKVVUO4q2oesfVu
Npok6k5exKNq/mL68BP9PerltiyPv8rJRQ8JsdiDAGe/+21xO+LDj6LIuBwH5+c9gzij4oJ1yVQm
64uD/3vqnyWkyMk/9pdTB2zRcYkcMa/IcqMynToPJrGJoGjbK1dfPpphetRQr9JD/FI/DXFlcQUs
3MWcL6hj1NUbxQDn9TKnFArLoVqpK9PsA7anGTuLX9+iZ1e8wl8svYcdvaFjXF2KLKvlYVcH9CJV
Yp9S7DW8x3opvSVsy6kaSs8tqZeSicjWt8ZXTmsTH03FPhTLlr6fehdHRA4vPeyZKh0/WXjmod+I
uMzs9fTFG3JHlwrsAb9Vc19UTco/V0vFWX6ZWJ4lBhz9Tqn8TM60LlK2A4+726BMHL//5FLGWhI8
hIWxZHt/QmfQEaRlEASygd8Y+l+RW2Nw52FKxxiekOHC/9j7DWYBDPZeooebwtTB4LtcyYJGfXV2
cjN3RrieuBqDT+UKJOtRsZimqrAKGflfmW8ZXwZeU65A4Zr6HEjpNZj82V7qKlWVs15lZQ2fehKE
pOPctN7w5/rV2felWJK9a7ddb/w15VYxo6mQ0A88aLPUv41tWFmBeqEiOZX9k0mYfYrmBdt4Nj9M
AWsb+T2CpyntL5o4rMyDKocRvalhA3B5Wd0BffFm4OkAoqy3rJY1JUFA0WDBnsO8Br5i5C+NAGgc
TmV3jn+dyeW7lKKgQLz1PGfRp/VzuqmqUc9/0ZLq2YTVv755cyievKL5Wb1PClv/HSFxqN636Hv1
CxOH6kS9Y+euexvARQW3cspqMTmv/WKJXcGNqu/KqNa/+TVkWVMyE0U4dPjVpR6up1Mj3SqktTj7
LRv95j3QhnRqN2AFqJ67y5pE9okQTX2Xp8aqy4EdfSJ+uCzL+hNyAsa3a9J/OFO31J+8zOk0fv11
IA/3qfEoGSrG42XHBkd7DWirN2JwP5WXCQsKon5nGVq6GG3ANdSfUfnKBfeX1rJNNpn0B+NxyD3B
OZORXjCUcjvVyzik+RyDZGX9sYafN5zRQgOnjukN+iYXtm4zApyd9ZhEMWCDt8Qh29T1Ds0od+P+
ckGoA+tJrwx9vcRyO1AH1xnBUUH4h8LXhw09tRzmB0Yw+WWBb/1LWTnrfRanJdp8kNc+nzpI05m7
YcITfJaGq++gaqTwgh8/l/qz/2F3935vpw/v68aJGXmexfE/bGwVHnxj6gJKVZepsaAGrK8/3Z3q
D2kpH5o03E06zoxj/TSAUZx5v4eewlKGCUvJf4wRs5xb9A7Ip907QtX16I4ACPBjyHFTP7YuCeHE
QVwmx9+f9vsSgmeajB8SFTl52uGMc/v9Z0lGPI/wJNJHeFJMY7lHUpbcdx0hVLsVE8Yfr/O/HtAm
NRUPXRiRf0hW3fsDlpkilxtN2AMASh4UackT/xQsJdPcrzv79ydovQdS6TOkdmt65HSFhOu6HwuZ
MxLftOkr/+HXjIHdRBftSXdYPG8/uxhb9kQvr+rTMDkgp+qh0fO5o5gajG51eR794RO9H+l8IrZS
hA/RGiVAkxLdh0LjEpkYFRZHPlSXm2piXcc9Pg9lwrxOMn3OVwARa+HOjIg+4RNII9MfpBCOhCwy
Snb2e692Ws/czEwty5apXvJy7o/EOueLw34Sn+nPfhayGj3N/v4kPn6NfHGu6ZikXFGStcKPpSee
u7K3Z2M8Z12pZ6b150JIdF4zfFqMcHAvPtb/tav7747nmXyR+j9wxT5cM4gXgi/YHM6/HntzmqGW
hr6QY2lUXZ7+R6U18uow6YZUFpm4uVX/ZTpwpoRKNGT98+WxxCJZfxtBWXFf4C3TD4zfX1A9v/w/
RQH1WaJuGahalELblj+/vy+mBZeYWr3yGJBCXcKPhQ/vfPUVN8x/NtXpQ/HVhXSW0Jaxyfw41dWJ
XS9D6qfHy1Jk9KiOMI5sCVb6D2dlva9A8+4oNMiitLmK7AOYWd+fVoM9BlqNiL6ZBWXqX7eVjVac
0aycWm8np5BkImgZAGpxZaiKTgeeIhNva08oIYxHzJ/G4++v9i+JyD9dcGqYXIII4c5PwQAp8+8/
mWnSLwryrDuo1QbksLM9eKfsDUwXOtFf3drQaN+2KBqnLtrUycoudtMDAbPqa1YRSIPSbVsKKlI3
tktNxLyvEy9N2+PCmsVrz8mclyAuyHegFfalk7Jme6YKGyHZrq6G1YYs0ppwFmLE3JQAbxyki45/
H136jKXPJsm5S5rakvNtmWZjhJRnGP0cR4FZICE5sgEK8jqugBkwRH4tnAKDf5YhDp/0EGXnEPIQ
839Or5ctUPnzasLGs5kT2LLq5ck02iCFj60NmPjc2AOXm6WfD5nG6Sq9yDQuay5B05bvzRTkNOXg
nvvaWjdNp6Imj30RVMWw+UcpRvI4B5BxWWD9XNnR8Zu4vqsM9eIikCMVL/Y8pW+jumw5ZF2y28H/
RxclT1HY14ThHugzVEX17LAcj5yzjwnBFafCNw1dpOiIswAMctkfRqQyOdCuCBegHExlKKD7sSH/
DLP91hiIEECfKx1UTfZ9JCMRkB0lybyTT94SjWv7RB9Ed9pYm6LHPbd9R3PjKRdUwdOYcY7M4ad4
3UJQabEY/gsVsgSy5fnzZH+1vHnpwzPlPCw0TRSRB7krms4AIiSY0GbQpn1Gj38HtpvvNp5mtK/Q
qAwqJiBxGe5eiLVjSaabMoKQgiOwKqacXX4UQsyZ88zsDq5Z9dObb9blksF/YiOAqSEA5/S5oSJk
IDy+tAJ/zZGSPn3q38D8DdgIESHp2wOr+5/rPwryev26EOvFj8vQQLfKKhW8TMlWEuF7PojNqEhq
w67UpW3Ax8AyZ28mTHvREw8XTF+iiYxqj7MiBRGTptMjnFiviJd8Sg65OzpHeAvrqVbzeKTC0j4E
CvcEVtPsHOTkMFLLHtVTwqA+ukBNYOO6dvYGP7L6THJbC4DRAthKAll/YBNOqctuPLLdzK9QpX0o
18K/8SesFIGbwVJE46z20JFcEOj5cLdiHjB37Bb6XbiQ58GI9etvmRgebcsV18o10ut67Pqdhy1r
i0AmPY7tgPc3msJPgcgwV5ED9T3vZBJXmUB37jZN7CWRvApXu94vSUN3uhGwglkfk2jmFk2wn3jL
E7ZUqCpzS5z4kiXfZVRWB7hrsFyWqPBwZZnto3DpGWwqSkfoap02fQY/HL5WRgNBxhnqpymE0Wja
vXlFYCKGptYwnBvU2eteQQH70QFg/0RRM0dH1TvRd4sWFPssS1gPI9bbfC+QvO+sru4futGlEMJU
EHe4Yq6cTi3lxquncJsEUZKFn/PRjpYTyojhW4fVFq/gIHq2X3mdLYikvfBH2HtBDXPPUFd1hEwi
dq2++DSPDnJWNATXXtdbcpuQV/NqFp24mQMXw4dv6RGaeLq3m47T1cwy+9YMyvFEVd64yktcTXHI
7PcdHowDeZZMHqjd6B2/TAJThzSAfdu5tb52XdGSppAIZI3r2jFys0qQFWe10GXEOpXzlT+kEtW9
JfLzAj75uLDV244TVrcrfPuVuFKzVHtbDPY1NoEZ9LL34k3LN3NIkrNrcfuM3dDHlDyJiiPSaQxi
b4FO74IqPovMVV9Ib2OtaNJ2T8HOoQgv4cDkuCw2xuC4r3TMcQfZVXNoKWBsbFM7mKym/ISjvC8x
gPbpsyQ66LOaRW3DdIRgmVgKKCT8YqDtiAKSkhtvzoDHzeF0H9ldVm2bdSxeATOuqK9NnCYtIBoh
RutTRHPjBCqCQCOFC9DNG/e1w3tAXLlFPBImxIGDJlDXBkOyUx7SGz80oF5VVhm9KoPFFgwTwTrK
Kzp5709+uWei9/1tlK/BkYCe7B79EJqTKVPPdtuIwzjM1qEQo/+qnOR5YmH5vMp6DQ9SuEQXE07z
Y+GCHLI+GAZozeby2KvISzbKlXSSS0g2ZjaOJz8qxUGyPrY2adBFzxCfojcH+fUT/OyWuLJx/TEw
wOMRaOSti+DhYPKkiOUs+0fWvQbuoWa8MVRXfl3Ntjk4FRbRbUOZ+5wteOxRwDIjmUUeUqfySpIw
aBhtRdcUB/gL6hnNmcPnH+0ry2ycPd6a7gv1QnkfNeC0raWKHutarddpV8jdHDDlsj2v83Pjmv2V
GtzpvukS9QQ70P3mlPh1NzYC/rNLAMcOTed0Zzk9iTYqmE45DnHcIkPYwICo3ZhtO8pPyjHRaTVU
cpMkmfoEuSd7DinpfAEw0z/xwE+P3GzB7WoZPdoqP99XUeLd0Hm3nG1fR1UcrgvAJRON3H5Njfae
vJ3sPp0JFsQYV5l7NRXyi8A6R7qAt643KnKHawRUOgSybp9SB3sYc3YN4iAowyPwf4AEYnXvgH44
dAyU8d1IiDUybxbPXfNou9Qza/A4GCi1hzel54xBvzNbVVY91ieR3EyGSO+p/lSkZizNS9WrV/4N
Bpw+t166mhVMMQQFgKsCWagHJvAKNrr9dSBTatpW2WTeIkEannN7HOUhw2TrbqPMIqAqaVW4j4hp
j67qLBQx/WUXBwp9+BiKXR1sirWPsHk5SXNuDXQI1wv0Cq61b069upHRSAPKmpU1naBX1nfO7Bqf
gibKxdafVQaQPxLqATQqzila0Ut2jTejJURKNR5KTeKvjEMwdt36sAA2H7KDXnqYxEARqNKWXLV2
SssrDJC+qkC3s3LZevWQjLdUcQqYUoOVPk3B2i5b7e25QUaYWDEIkLy87tF89S9ezq4UI7WhgIZj
IzTTBrnTEVNgcOXZs9kUT6uzJLbGOklQXFc2k515Cl06FQdZLY0idanzBgyYKR7/yU4rcu+UkUBc
22LMmB9zBzUPTjK3+tQuWCQOExvgYmsG0jZvpqjAA2Er+gu3QcV0GiPcW+OWittVYff5lgzx8qo3
FkKU7qrF8KOV9KAa/GaNJ9QGz456TNhefdf3bgEBYfHJVrEp/Hct90NI23U7WItd71xrqLKbEjyi
v6kbys/btZ9lswFESUMqGIry2OQARMESe9NtmVO+jQuS7Y6QoawQxIuZBZTqCmWdylQJ2qSDh2ke
CsPy5PfgYQwvmoNtDQis2wRu6VAipJb4YglDfR8hdMWOEot9wJRsObsUD/mAi9yfMwMER6clchOZ
Kf7DQlJZwMJsCJccGycNF17QmlD78m9MQmCGd5kAdeWl0pqjXVljR8p2wiam0bu1jNEfnmky18mx
kMSpp+P4dV2z9BmaylfiMgCFsU2oHyc0JzudDHAweXiYTBK+oi0XrNfVYldnop0HPLMq2goJ+2MT
IB+FrlV79aNqKj9Wyl825G+5zK9jX38jLXXdB21FezGdk1s6n1iWrLmD0wfIY3bvST9yHgOETYq8
WGpQjAcdRoZOb/putaL8hAm2C3ddEKQ3HXkcj4PsenzVxEUlJ6rZabDBGhad6haso93Iak/OLY6e
0rR2EXmu1zjrjVu7nN1rW9BMbdOOpnrEtoiIuGR8bYZgOKyzbVcbM+AhHMMuk91OWH57Rtc49Seh
pkSDJsx5SzYGsEsssWITWXWCthWh5nDqfE5ut1B8f1wTlX9P6MfLA1EjY6y4KYmCga505inPwz/3
S7ivBesLPkLywFMn3w9B5BPJIbKXIk+tr1QE5z1ioujQmlG9D0RQ3Ossgu1Y+9lnTE/P5LKxk2Lj
tg/spPjSTnbfkjpI0pwD+u9qsMkP2YDhKcItZERidQSMmRK32t7NdaKIazt3BdsSTKlW/q3MnOBr
CYDhc2k50w3xJwgnhGxPDqXsF5oCMB+Z06CZOYUpb/0EP1qJ4mDSg5B84lJv0hfgjTy1Z7t7a8fQ
yHfQE2nQUuSG+Y27GR5oB7O2pwe2thQxg4ksMweIa7PxjbzAxyk6+y3LMniudsVn2BRVkIXbkvfd
UpZjTGSL8E61P9hBzBZ+JJ8DrHl6VYu2/7tg10ayi3Ac8ysPXpJFIyOcxqPRl34MRco45tKzn7We
gTjhsQRGtRjizvPm4m0YQ8HjgZ3nvh0SVFpt4jk3tBTVtVgQu2xUypLmZiYRjsDbfs516gwLW4Di
87ee1CR14KZknzYIz3G/j3TTgA8X47hritG5onieIuXK55XFPHLWHy7S1mRfB1l/7WLjZy/LcqSP
q0Qa3s6QNVpkuOLeS99V1ZdAjPMWM3sXV6YhTTi6gfVI1y+MUCuxhtv4/ZRVh4lF1RWzXzPtZpmR
KijniKUn6hKjPTvZZIE4TbRCEA+gB7IHrjgxZh1aCsCyWZ0VbkmG5ejT4qnLbVGySFM7vY2FCEZ2
nM2amsjM9XNDdnF5Z7fW1MXsKgjZIHzHb1exVdaQVsvBALLTuHf+4CThprRk7rxWyFlJzByNcC6S
PY08IJi3ZQY6PwJOwJ1Jxu6a1cR1BDxwPdLR6KthlR1QmbtL3IxLUpfXS5hQ0tl2AxswcV/hkyRq
ZEZ+Hg17NQiZf07T0m3TeOJWob2DS8jBPj/OsvV7nJqlD/wlG4z6r45Y9dHbZeiy6mYHIMUqHxPT
pid0EAi4+gZajmuYxX0xiJLvASZ9l5NlOQz0JoB3Kk7/h05ZNbmOXdEscSSy2fvsKc/OHi9FZEPo
RkhfRbpka1vJLK6jCAsRrWDmceoX3IcEYaZuYs7+Ab33yv0mrS7KvwxiyowMjhAFOIOdbQI5jEcE
03H/MmQUFMKbngXlfDaLyFxI3Em7QZaHla4b3xaPPICnb05ICmeNn74flubaGTi9FaI+6g9AZl7n
4IF1ek/k/s5HQJs7V+YwyKVFH5X3rHHYO6RyLwTIWRv5YBuXqKNubURmLN1FxIwJ+5RFVOge8j6o
F0gjmTtS4c0hYGs8tLtLm9nNq52YUAJF1A6aNrxZWfqFu4S4x4Tu3JhEYthYrozcXbCsjnugH1m/
iHCong1UP0BtWkxxhMFw7+xQwdTfzaZklYUqn9jWXet35KCPCv0MIBBb0hRd/WH5qf6/ivJ0vPdQ
7R6pT+c3rZlgVbf94bawlqXeCadGRDZGNKiFUT1iKZ6Ck2QJFwDHEAte/2Yqm4PqTdSVc0geIqah
sfwugIMDq1GYiDc+z1Hc7s66PHS5Mc0sEIwK123PDhEWmecdcG/3REfV4fwGI2CGbWSlk7QewjIv
vXjKm+abIrwCyENBsrXZQJBgN6IKS0fyIdw6QsAsx++pMeuKCytqAgQBNad7/GNjYuzrwQoRDdkS
l3RiuiQguIvZHa2uDb5UY+VSsAwSSMlgfW1CCXGpL925JpZjiG3TG/rPSDKQc2zISaqzLVoTCWJ1
sGz0ThS3zik773rjErA93840AiGuwXHaBaVfXRmaO9EhCMf0geZP1EhK7AVkWth4Ea0ygyhP/BR8
MQGA342D5u8I0o7IcTzd7tuKkIKxkUSfBsNsOc+VfA5LzPcLX3YMfSAkNA7Nxw8DURXFw0KkZKMj
dPvK5nLKPgVFrfSqy7HzIysYn3i+wMvfmCKd5eBASX5oJye5Rb6Zfk+VxZUPp3VGRpeAqQOcDD1O
5Ob0HM7ecD+pKuMUsNfRtQ7qltk0wGs7l170AFHGCuKoaKeTRdECziCanb9PZCuSTVF27pG88gLZ
pPIeZZK2+95uzM++6iyYSugjM1WtOAe6FYpS6C1nC5NaHttDN2I2I3INhBX5l+Mp9UnQQsJO0v2G
dFm4EVNUackGu2FC+Ug8AxsX0f+FMQarlKzRkakXRj9VmF4EyB6dFFg2BIylu3UGMdyktjWGseml
Itgj0BBPE3mPqKH7hrNEpRB8dRWEmg24R/dOGnrF24UuTBLW1Euu/e0RMplS5lnMA71AEUa55H6t
qQBsVl8If1fCKlhiB6j0bpUz/yb1kPkhZwH7B//1r4mM5p2d4Hyfem/5EjBbjNdz3ygRV3KEbQbv
jthsw4MZZKA1uoKp3N7CUbevw6wqA+RLyQImB4TqtWFk9ttS5eXVbIjuHg0hwN48tF9x65B/2HRB
RDC3R9bVNpjcfIkHslo6kN9hTxxhRpwX869yquvCshdv3/uT90Kim5jPVK5KcswgAGHUFrX1JY9Q
YmxIUFOQRaLO3AWTt7ApiGzcFuRCezofscieSk9H3vLcZFXH+jzOHCWBDNAxu5uciTI00THJOaxq
57NE/QHaYai+OF3dflY9mPwsb6g9ovREwJWODPlKfUmNieC9spuNrcHK41YN2I466i5fm3Qw4MFz
U8cqL4O7fujbq96TeFBUUN5QFwhI3DLDFyrGP9NcU/9N2Kuzm12zexghlJ3IQuztbTGGk16tmTWS
noYST9B14bFzssaP14gkJRgA0XxoPHusHnDx5jEpF12sGOruVjresGP5Yl03SwtKr5iszxlJ9p+j
pLc2ohtMHYwDgJYMq7+QO5sxyNH+OWS5f7DgorwRMlN+Nvkn3saYuXBYET7jBQpvZ8QHBzH23HXh
8Ipwur8Xg0lwX9i3psV9sN5HKdA7RoNbH3geALsbwk6DkRDN8K9vJmmrvxcUO+JwZqMisfGSF5dZ
7YsRVu5jkTnkPLpU9QmNbSxadChAS8f5tgxU/9WOaAhXqjceUHAJSCnDZxN8Zkfb1uJBuV3rend9
QWrKvOvCUGumlMSXjXiBsJ9a0mugEdreuQsSHxKIyXigseC05txnJxKk62I9ITBf+ucknyfvG9SR
tjwCbqx7F8qmMntyv0YP/i+TV4nKhl4buo2CmA/fjBEEWivLxtAE2qFKX5nzaVhmqpiQfGZv77og
iL+SadszqUjSNmYQmoGXmV7MOg/9RGwsfpoitHHRfiGTZhmP2mvBo81Ng7ze1YHCmWh/mNJYSB+g
0YqAcNcJKH8ZndQcMHQfixS6K6ChsZK0QdIiXU35aXSIJ8z3uTP7Sr204ZSMZCStXsi+DytTPhdn
Ugy6oY3hMoW+tTOFM3TybSjX0Vo2vIvIiVBuXZZkm1WAQxyPJAB6BdgkY9Fn4kLQiapDls5jIP8+
GOkKmDgnqpDfodEP/Pna6Ds2zNfF0iWVv51JnQrG/e/bc++7vXQNA/r0eGcBTNCkoyfzvjeXk0cX
eGkefC9bob1N9UX4UZdRxRdutLSl/tCofN+T10fExk2zUnuHaflqxsA/I3kpzoW9iV/iR3054nhR
1TiQomjNd0HmDojgRnM2sHzkBU3Byyn/R8CGw4/2/Eqm5cc4s3eshqe25r+/fcn/mqX2/yHOQStO
/sfzEr/2r//nB6mY/aIvxH//10a9knX9zxQH/fpfEAc7/FuILQ9dim36tMx9hDaXKDQjcP7GrGHa
uIQC3fPSv/pFcfD+ZvsoraIQCYvuufsMBbq1ffbf/2U4zt8CDz2DaYJeoNUU/Uckh/ejGGEElueI
4+PQcawQD/77MeWQ2lDYKV0+6fUAIFc87+rAvgaWGRN30f9HN40+nMusZHEoG5wTKIr3hxMGCxP4
4zP65W7xvs9Vaa3ox5PccB+1KGz99k/fxL9xH31QLOjjaUUG8bH0JjEsfzgeoL8SAaWcEaeYzUMP
N+NJEol1+MNRflqK/qlRj07BNgPAGwgoUX6wxn5/XvyVZViZ9en6dLe/O8b7/Wazv77d7+N4f7vl
z7cx/xvH282R/xffXu9PmxOvub3lj1dxzO+O8RW/213xf3n1/nS6i4/89pZ/fOKl2+2Jd9sfNrwl
b69fsm/596en/d3pxLtteLvNTv/6/5J2Xs1xY0kW/kWIgDevAMrSiUYSxReE1JLgvcev3w+ciVgW
qrYQ7O2JHqklklnX5c2befKc7WHrvPElfATbmf+E3/MfG9t29s4eu3wtP/HL7oEff+O6/Kg3/uSw
sTcbfuKre2cfDi/2YePwPZvNxtk4jjN/2Ybv5+fNP8y55Td3jIRP9DSb3+2d47fNcf7SzfFgb5x7
x+X3jHq/yxm8w6fbbva3jrM93G3nD8pn2/GdT85PfuqeLz3eP+/3z/M0MVHzd7t3d6k9m312+OPr
SyYvdsZyxawFWCeN8JliJD3ebR/eDtsXBrVxfjr7o/O8YukdPnJlbyyPWFNDTAu6/XHrPr7+evDt
B3vz494R7RU7ygJEdjYinNDH64EkBvyssx2W6PXw9MQ6O8w3S7K/uXNvHOfm+hQucDPamcG5Fe0D
RbwnQS4N5OTxzn17YbewTisG3nFv16ZuXsQPFmqZh0wXYuHxZnszb+jt3fv/+PXhbcvZeGCv3r3d
bd/uHkqbg3P39sZa2rc7NtbhaXfY7Xab3e7WvmeHHZ2bPdv5x+3t+3a8tZ37PevNyeNYuM7jjWNz
PjfHR+fmht133O9XhjPjiK6NZvbFH0ajiugJR8yX++q+cG6YsbVdrS3c+dmSzB/hg4kJT47yFX5o
+/bgbziWHPeH+cAzbU/8c7B3/G4+1b7NCI9/94XT23/d/X7/t7cfn9e2iDY72GtjXjjgFOhGlM6b
8uHw8rB1/u4Pob3dbedJv9vi49znu9lNsjAsxMbGBzrzf7oP2xf35fB0577m+Lad/Xrza8sPYCgP
O3v38qVj+ly8yNNhx77bHNnnhb25/xnZx2eW2nVl231kQ7xZ9tfNPZ5k69p7d/OIHzrezQ7m+trO
ygtXx7mIBuNcGHiHs7Z3+zv7FZ/b2XzuH7ut/fQfz8zwcKI3jnuz5UNs8LvXP4Gy6A0/P46LO2gy
xn6kIfJx+4p7v2MW7ma/dvfsPrjOzeGAt96/cVpw1nh8bondZlPiXrdb5pyrZz/fAu4ri7N9cw8P
Dzhs9s3Dk2/b39lFW9aEW2Jz5BS+4rWP9rsvO+wOD4enPwff/vM0/9BfLw9vof0y2b98+4Czww89
PPGff/6wG/H5e+f+GR/Lr4/7583z/q+Dy98/2y/cIoNt+/aOo/r99v7++/1xv/l6OO5/Pz9yUziP
XAfOZvPs2j9vuYj2jzfuM0fU3hyPt/js456pd5nV92lm5H+Zbi5XLHK37O+4l+9unP3mnqP+/oXf
nvnj2Sk8uzePr69sROf3yopcP+/0qJ8eRtP3csHgiuGWvOFf9u7uzuXK4+jbjnv8zyXnrOwDGL2u
bkVZXIR0cWcYXY5ZbDIddw+cf47abHW+vUubU2T/mu963CXn4mDzhXiH7dN8K7PQLDy/e+IbDvY9
AcGW383fezjs7vl1/8ykuUfn8T2wYVq3863Jibrn5B7ew4X98ciBnLf6dt6DD9vZnQb2ni3E9OOt
ty7++GZeRnf/ekek4+4fXL7n+gLMt8P/+h6dJ5lqmbI0k0ToBhQZ899/cIbdNFm+iBa1bcpC544N
YiYG3b6b61ZOV/m/VkBoQj0GXFxeUqHlaJTDsDLr0WWRtQHGgkhONiRv8EuX8Fdbwgoy/3xUmkjw
L5oihAIqD4TTUSVwvVA+NhHLACwBErtHN5Xy2Mpb85IVWu8Mg6cmEPglK4NExTYCsFPZ1Mfk72KI
mBq9uJP72bnTYIDSNINHCOH5MmyuykQEhQMKYEAh3nACCzSaHVeaBkjTGoHaSWUfvFy3eXpFzusF
iF7TAGKTCSJcX4RJFtnOIu1GFD/LTD6SH9bcro6jO7E19ZXhXTDFy29uw9egGNOXW0MuUjr+2xhT
kGrYHYREW/qfEX2P0uQ/8uT/J/b8fBdCu8PjCmoWjX7a+S35ca9rhY7MBChLGk9qiIjDSN/rPN9u
1VyxHiAzNVaCmQv746O9d4ntD2cL2oop1zvswQM4FftU8gqBvnE9XLFzaQo1GdykBnaV1/PiXqVS
Mo1hrkEglJRB50SguUa3CdvpDU6NcsXYpUnUDLo+6Megtc+c//7DoKyy0s06GmFNoV0XRvFKvg90
xFE0GPpdlC7VFQd1cXC0WEDnYpiari+OMrIGHlzJ1P5QZUGXworkTdgAMPfDyV85z5dM6XSWAAin
79F4Z2H5MDSJnHosDCLl3kpM3EZO9Ps6mkArpn61csBOQ773A0bvw/+aWhwwqpgF1Q5GpU35Q0Bf
2g5lwfKbQWvBba/G5bfKbF+vn+lLu/GjybOJDIWhp7ZsSwGyH2rladsQUMjKcb5oBcYjU+ehD93V
Yi/WFHWrSQgqCkVW+4W0X+QIUCw8/IuxsNk5zCC7jWXnjQfrcRlY0B+j5RZSJsv1bYiq/ErK4tJW
1+k6IikFSQiF5tOtXllGWMElANSgshQIw60kPiZ66v1Nizp4sfBXzcrhurgDaWFQiVggsFtSFwF+
QeRXp9TUkC/bJV37g8ajX3IpG5vPTyBISVGeby743+YP8mGrA5YJAGbhMgIP/aweLSpXTaRm5UAt
Xr/zNiepQ9sI5Jr6fJEsPG4gmGGbkHoFrw8hep0pPdL0QbSBmtjfZXDw2YWu7TwPQg6IJ3r6o7qs
tSfUm1e8yPm2hIdV1WmhpXVlDnpOx2uFKQ/LjltGmlvIHhG/CupDADq7XllBaT5GpwEVlqigiqS7
6UBchh5gK8xAGvKKUlUQQxkjd+ifgIfNOzTKdWE4wiySb6o4l2wF+85AsQCWPaeRGov6hFCuhELn
nsbicuVEWmRR6YNaHPt+JD4SwHPQvmACZu59KwU+2PTwvFA2g7AxrDr9CcA0SOrP7jEsy7BYUtqB
u2oZHgHMHSi1c1MAm0VZKI9idCHbNSaji+P7YGWxxcausCYglNSg4d5wQdPITl96wi4FLjtaP/II
0Ny/GBcLzMTphnTGGWvSAq0QUZa2AvWnA72U6nQo463M3rnzYfbAAYr0DsKrsSQzzHIZmJDRlCjt
WfpTbo7At+M62oltEv1qaDHbXh/VpXmcmQmJmjXOydIjeDEtzO89QihzqZSi6UO5kT3Rd0wzre/k
DrVYF/ggiOf/n91FPAHYHxRmrtIAn2bVTYRG2aGA5eSOhtkKERxNddCellbc36XJnaNNOh8J4FVl
4f6GwkzLpMqY3FDSXhGqHdqNbHXRrofCsoBkSWi+Xx/m/BNP3QIYeBhKIbUlsgbldOqAWsVH26H2
oar3ahgUyrJyFcSvbYHOuBUXdO7rCKWJYHT4vURd0xYnAqzPFPc6+LCxR8pYhI1gOzTa54NpS1Ml
AhICQWAv73yXH24QEBN5rspARASj6HdKDOYljoxH9CVREqvEld15aUwfrc2794M16BP0etDxVvSY
eEAgQ+A0tORVaLldX6c5PlmsE8wGM/kwnL+Ulea//2CIcxwmAbgaetTF+hiYQrrLs1REtUszN4Wh
dy9DL0Cdn5JG6j9/FCyaVGWqWhCUwVh5attAmWCKG27/SWis5wTo5QOg7HZGp5WHvNKh/yoCpOWu
j/jCzrTIu3BDQEHBvllcELxJ9EaBlB8mBgAxhWLR6QZSww7FTli5hS/4GOv9rSwRyFtcj6cDRMdr
pDkLvQYhyLsbHXqjWU1RO8JjJIMyMgAyUCVvV6b1wpKS4iDvQCBCU+B7lePDklYBxEFNg1UodWQf
oo2Qtr0wr49arrT3g5qjpWdatVOGXbhi+mzbzpeuDnWyBMMhd+BiRTUPysSyxKP4kYn8y9yhQi6m
u/vkCmKF69Wa32SEW0vfUnmwckLoVgA5oNfHriEtdHniJnulMLKV/u1LI8K7EH7CVUjz+8KPxWqo
UlFvCju2MrDNZStMb50gJ8bKVjnblfOYYLxhycgM6EsnFk5RAeSmBZgvxaOLDql6A/1eeqDZ6r8V
+/8zLXDJlMH+FxXoIiAYWPhLejiyPEd11daQhbJJewg0oo0/Aii1P+uZGdTMn01PuibS5rhwLmVq
BuEs2mpXqhhuKlDwdtAH5eb6driwRPM1w9XI5IESXuQ2a98IrDKkVS+BmdWmNTmwAeSYn18gAuo5
n4cNSNoXVkYJXGFUI1DTax3BJY5qA0Vh9OiV/vTj+oAuLBCcdYyHG4ca8ntd4cMBNuS0DGiHofew
bL1tEze1Eytd5JASWanFXJq6j5bmv/9giZ7e0pvGiEYFvftmGhkcAbJXrNxlZ8GHRdDBixL/h9+l
xH9qRKJPJs0lIbfplhBvkUcp6YTr84Pl055l52i6767PnyTzE08utdkietjwVagSVhc7fJpbr/sS
i6pvMYElUkZDlsWOZ3V0cASaF+zRgfaBrmvWLhNL+a8wCuhMZQCUlT5+uv5xLk0yCznTMJOfBVJx
On4/S9IWtShkqWjXdgXQ4xtSBH8+b8TQdFhVNV6feJJTI3rZT2E9y2TDxoBG3dhHeuNCcVboK+fg
0moaEDHg5FGQAJFyashT40xURjZnFmWDA2BOt8Ve2EpgqDNAoSvWLs2dCVICLJb6zvRyag06bp2G
1pwWokbzbuJuLA8FXtT9/OSZJDxUYiDiyOXLDb2Fii4WPGJUp9VtDhJvM2hKuJKOvTAWpo1HFB6R
hVrOXAzvVmyFwRynGsE9TIwq4FQt+GyqCPyPSAYCt8Hbhjaz0xkzp05ohHnvx6GCttI4yG7hZWuk
R+eZjtkM+CD4aUgsw2N8agZpJppkYe+1o9ZDv3A0la1UJkfUVCxbF7t7s9eeCkGEtyswvBvy3Ufd
KoqV++UsvuJDSJqkUCYg22IuA4GpFFur8elmm/ROljbNAA/UF3XQxO5Wa2nMRnXVSsJD1SHKsrIx
LxwD4nOwWDJiPIRZi2Mg5IEmQtiQ0yoT0UseIDfo9kV4S0sEjRG1x/9/eo9y+dC8At83yKXlrU0/
05DSVoBPC4LQ7mv0vYx0WjsJ51ePxJKSIWMHaVC5L25scs4+vb8sqx7MXBamkSNANxkHiDGDzfUB
nc8gpmD3Ri4Ii9BKne4gfCVSqhozmMdaKLhjngCMRtNE+mrVioYoKJQUK+d89vun9wKpKsRvyDS+
y3sswtMgLrXBL2lqLrJUAExdat/Ktp9+la2RuPDmyL9Igww3RaDke6j767frIz7frpJCAgVAK+Az
Ca92OuI0Q6O+61s07pLKdxPd+J1UxpuWkaCiNyO1W3Utqjx3ObNFHq1U08iyKotTWvf0EMoS3f2Z
IPNoLdt2z1HJVlZy3hSLaVUhneaGY39y9yw2jRw1oOBymguRN0aOFu2+8LVEsk91aRlRv5S0AMC6
YgbkjIwkqdfuiAt7VpspvecYkOzREj9YTYURI8mW2wLNcVvNj1H8tDwpeMnrSolWjuEFx0ephKcy
uFvyKLwJThdRkYVY7RuRg6/XX/CL8QudB7HbqVUiuWodaM+xQn+3PXgoPm9ltNHpPa3r8muAwlWx
8t66MPPUY8FoIpsjzaDR0w8jJ3VTTbBx23EZcFxp/vrV68TzNDhbdjJ68V1tfpNKP/j0VcYkUEYn
cwZe80zcQ6SNXysLdrI2qgkNyL6nTDuro+lkZbovrS0PLzCoMMZrkjr//YcANc2yyAN5mtu0r3lf
uzFS0PGULJRU4ZI1VuLGS8bQBqREQJKHfxez2ajy3MYW5/ZEZv1YSHl732eG4HZ63r9cdwUXnB8y
W5ihoGhQ7FNOxyV5qjYaGeMyIIv4HTXS+NVsaC2MsyTZU9AMvl+3d2Fo5OhBHWtkBEygAqf2ElUI
U/St8Ou5YbpooHpOVflU1Pmezy8ZrcHULuehkS1e+JxQTwu/btAxt0a1mvUD29aj7JcpB0nOyAVe
H9gFn2oSU6mzlxPnhOPpwGj/1xO6XjJbSlGM9BBoimyhpPAHp0st/27GqhN3JXfNysvpkl3SjZhU
3sEki70C7bqUyAqi4FJPt6s9tKF6LyOr7VRZGHylUyG/NbtAWAnuLiwjAAVCAFhoSNuJi+PQGZ2a
NoKPq2vIEngZp7yIy9wxDIgprk/shR0KOx7AAYmcMb0Qi4mdlL41uh4Oeq+eJmcm/tqNemfChuTR
upH5wkqi5dLQeFbP5RPyxTwWTxey7A2/HEyLvupa1Q80osrQhWr502TCY3B9aPMOXNxXJlEUtQYD
OD0X5KkpVS/lxocECbaKMLlXK9JHkaoF239hhXtXk+EcJJRaWKG/LU51KOqgTE/KDS1h5g0du/2n
c2HQ/elkJEySuJpszE/hDw6yDii96SOax2WiwR8BEj0ZEbSgruaOMDiWKy7y0q4gQzW/Ywgq6Dk5
NYfmnF5Bzz5vwOYZndbHNC97NHOJXuDqKlcW6pI1cnwzhIo0Me+6U2tFVsNvU3C4q7H0j1mINksd
+8YBerbiZuqndmV0FzYGHplMtCUa2NQWXjI2EEoZaAqw+66g6XhCMKJz/Vzy1qKIC5sdE3NijByt
KloLHzkUqhQ0Ied46DroqWima+FozM3QDkOver6+ES/MIpNIaRKQAlKfS2PeIA0Z7P5QKCCsmbl8
nPIfSI0hN/JoOlfJ/KvB570jNzbZUmISQu7ltT3RsjYEAyQJURd6Tiz4rgo5HplaTdioUE7YwyD1
KzfBpTklqEa6T1bnPNM8DR9OQtBEQoFECTFmjQw21cQNTZX0SaryWoJ9zdJ8N3ywpBfAwkAFZXbR
NmF3wFU3ySYbYVNywpi+95WBXbhq0HzlLT/HJtwpi4GlTWUmQQ3XRTNMDT31mvBl0j0LZcG63AiD
NR6NMvS+X980F40ilfcOQeK1tDBapRakHybUZjWtzDY6avHXdNS/BnpWbUW9VLb07aorNi88z3D8
RNXgU4EtqPNn+jCvtUk7f6TQs8lLCX6tIDtaxZB8H70g+idPlfRNS8XK1QSxOsCbs6YPeB5Lz1Uh
XCgRNX1Xy8NPY7wxKElIxygE4o+tnNHpG1T+T8Er27vJFLxN7ZX1HY3FKzffudeZtysnhTiahMLy
Osoa1Qob8pM2rCLKAyUNxFaUSH68vqDnXoBXp0EeElgZ6fLl/doZyGqEckDCxmuDN38KugA9cshy
tio6PG9Nq/k/r1s8n9D5nUtKDfEh9NWXfidoUiEQKyKItAmRVC/DTPtitdPcnktZZQtVCJrumS+i
VlB48PJ83vp7FC9pqjHH2aebqRNyMZRUwlCxoF/UNQQOJrn7HEIaq09CyQ5hKundYkBoZU+yWPpz
3f65k4AmmY3MLUmugUzpqX2digRhMk5CHmKFblrlZ1yo/Q6RK3P7aUukSMkMUcp5T7CfWuLtIFsT
9Iu0zFkG1OgTnCBII1DTR3ZPG4OViT0/pfS28owgLmRNSSucmqsjIUaiqeY6kZPyNxeIG/dR7Eqx
RwauyfKdD8vDj6I3il00Kuq364M9PyxYJ5VuEnwbEDgv4p2m1fW4rbEOciy6kQodRn2E4j59JGcr
aNAR+HI7L1mbOSHoxljQeZDato7RqN535iAc/sVQTNiDAWzrMPouhkKrvC6ASmMi+6n4AijdGylC
i90aFuzCySe5PbMGQ8JOcL2IoqifQpmZtZnti6oG9xutjvBS+QfwfsPRNBvh0yEpgDMYJqiT0Ul6
hgirfRnBl3mJBCFSNkkHN69G3muT+jB5XZ/CS3sR5CVVxjlhCS79dC+mUSjy3hq5842+PohRqTok
E1JXHvvkUNSVeIREVXvUqqj4QR9csXIULng4wjimlKwTgPglNlhLYvilRIJvD/YSiDHJKH5RTSQG
bHEwqhdZRhbO1tSwfFFDf6xWBn9+RRNh0cI6l42ReFsipnLUuSkpJ9TVplz8wWKEMMvKHEanDfyk
BuoYx0+wwmj/wuFgGHwBi4zbWeb+kU9B5qrjEYCCYO0IfMJDZ07Bq2S08UrsujjunDzIt0EV8gDA
hxPZnS6w1wVZaqlj6IoIvbiSmdQ7Ke+iFQ+6TOr914yJP4NgHKe92Ec0dqcImiihG1GjaKykdTt/
Eja5GAkOrJfiPfXE7IgQ2Bdv8IZtSbXz0WubT27ns4+x8AhqIfYNwW3ohlWVQpBvVDsCw36XG6kC
Rf4EmZHS2JxmEm+AGTfXD9Pixnq3DsAPxIpEJpUMzulcV3mYh5HRhq7p++1RK/URLbK22+Zht1Zm
uLSsH03N5/pDpKdPijFqaGK7KBWHm0ZJTBe68XxlWReO731A73T/8DGQH11KNghdEENNEkE5jYx3
fxRBwXpOPRZxdYBC0hKfDUQZPxnNzUZB0nMa6TEXCWcXQawyQhCi5RYMY17g32nAm9w5c+VcX6sL
Q0PzgssD+Az/LEPllmYRTyDB5FoDMqw3UJcq8b5RUkPe065f0wNkFHj860YXDud9aJQuZ6QWtnmM
nK5a7hkQCY2wG6WDGKF+HRVtOKGuWPdSZceDMVhOYwZdv/Pbkmr7deNnW4Z6PnsftAJge3zt4m1e
dY2hCl6mOlrZ+HuxgjVXB/i6YmXh0VWdLLooE0ZRpp1VWhdW2iSkgSWXJccPR79zRiXJH6ISokxB
H4RNPXJbw/6ZbRV58lfc+dnxwzQ85zMeTqacsmTygDwK0rAoVRxJzAPpi6wVXfktbBpZUG0wLnWz
Uo26ZI9zwZ1PLAdcfXEGg0lNZE8o4KGPYSJEIROxwUhOHK2dKvf62l0wRe7eIoUPwIlzuPDikPrC
xAakxvF4dWy8MptcJI40XFq5pv+8iAjmBQQFQYmdfw00Txd7NIp1eE3bnlHVYn4TeHA/C94syy4Y
/lPTUeP3+jZyohT9g17R+pVFPDuXs3lKIwR1IHfYqadHRBYsixg4kB02qbkTpkaGmaYiMS0KCvFB
Lj5en9nzU6EQYTGtbB7ixff+3w+OtEAX1YMy1nPkJFb3cZJ1G7i4mpVTcT6qEyvy4lQgzmIJZazA
Qy2IhuObaHeiBEjgEViPHTTrK37mkjmyszM4m0YKxnc6iRq0U0Vo6r6LE4NBeFuo1RgGKBYnSoJW
QKaOcrYZmyRUt5+fTYBDpAEI/Ul8L48EqUYw/LLgKGau/whiyph5/Uk4EIsE2wmgaDI6VIA48aej
g6U5CaADVp2R4fywIAGHKDgrVjJw5xuDBggRbiAw7gax+GIO4RX1/D6yIleWqfpoZphvEEyVDp+d
MKzMOSJKoiSmlqmpOodhvTCFyC1UmciMltdtKNZr++HcfaDVB4AKKBxtodytpzNGqt5DdciMXKEb
oUQLRK63HrnbAVrMlWk7u+JmRBMxFSxZBs1CyyuuyucuWyhp3Zk/+J8JTY4XDarkbRlpg1ubcP/7
JFFX9vul8YGEUKjfAgug9fV0fNXEBPslsxiFQUnJGCh7DV0lMsdSv3KSL5niRHG/8F4hL7LYFhoU
hiGtXzP5ltI8FEGeOvD2ST8gnF7jwjrfgXP3HhgkMupzWm+xz8WpDMcC2UK36BFyRaTyb6Xoa9CD
8/ViP1COAPc/X5tLf1srEsxBdLayAY3xa5sj84yGYXBL32t9J8J0fQddZrVWG7s0tI9WF37C08ec
li0vdBWpm/boFze7vO7k/fXDdR6LUNQkg8a1SQs69c3TbYEwS4jUIY8SZKnCL2ncIsJhQHeeqoV8
IwWRl9qolSh7NWi8n9dNXxoglxgvWzTDyYEsBjhMdYGCxcB7SNcHFzLl+DaGZsz9F1ZIalPdJ9tL
G9ligFEL4gmRDdeAOH+rFHkMhkxay+ueb3neNDhCZWbOoha3eFTlaCBkUhNErthOXrtDbbKWt1NU
xem+TOWmWXGJ55cX5mhIgUCLVxSvydNBIeitluWkRq43lerOj8vpMdPCxEUbhlyV1XbWyja5cATI
+lkzGoWI42ytgkZVhQ6ibEgOiTaaRqJmZQi5ueeh0mw7cOW3nVHX6eb64l2YVvwxoBusoo8lLhYP
Qk6CrxIaP5/LZ6tlcBd6YUtKN+cxv9Y0f2FSCf51SnIcd15Vi0lFZH00LL+M3Botkpz2M0I/B/QB
SlehDjn8Hk7nMP20WybRCG/XfMFBE7Yk81ONvq/rtk3djGKoQ27Je9H7RtnPmun/XJ/MC+eNwhXH
nEQx5dwlgqppDaoAAVTM4OgNp5M6zUkm6/e/MUImmjwHrWDL57AoFUh851ANA4DuNwHC9choWtPK
DXq2L0ifcI1R9yNnMwNdT/f/wOON4mKUu/SWl48JaXdXrKt+F4yS/v36gM4cJPtdmwtiRIm08yzR
bVmVVTO4unSjXFNePJBZ3iGcRppc3dyDMtnl5u7NwFH7oozfor61lJUtQgn1bOl4PwGVJECekSB0
uJ+Ol+dcTNNnXG5GTUTzzhYmJZGTL10y1X7soJtSp5Oth+mUWDb9k3WEhICZinqMwAGq3eXGCkUp
RRMgVcbgJ8pC5KMPfWIWwrfAyMhQfPfGOMqivSF0tfA7SyPBMx0hFFGnt8O4Q+FvI/aw9itOMGZd
KbpNR7k3Qr49qpSXDg07FCD0IOjnrw+mUvlRGkHa/JUasei/T/KkK/dValTp7zJWm9aR2zGUNhF6
O1D1R6glpce2iMKjaEQ69OZG1I2vQ5A1FMiz1q8iYyuj4NM6EKR36FxTYTOrOxEdiNiNlCAxv5He
kdUb3e9q8bdV0/v0NeZBqEQIQwW5BFf1LNfudujBtYhfd/ngHYsqShuHym3WP0vIdtAumTeR57kp
RXKY55FTq74OqlJFD1WuCco+sSyPBCFjyVGiScZWmVwFHlZD26NL7ENx23TRIDROIqKQbaBJXQv9
rkmBWtk1Mf8QbKQR/l/ZSdFYS224yj3RzQNPGZ/ydpKy30mR6XK4a2AK/F7WPGc7N6nyQrgHLwuD
bxNaE2DnVqpDHipw3rupDrLkFb57kaZWZcqy6bnQIbN2LR/qiM1Qi2XjtKhJRI/1zEMD/6oitNZ3
DU7Z+q1ooZtuHZJMWftc5xFJV7vLoqQKeMp6lrQPFEQGnnTEEmJeEf4EMbuN4oOgRnYiQwn8XR+M
xP8aamZXClsYBPouOSRt10KLHbRFh+RWQNT2iJRHniBFnfhwITtzVZYYG/XrIf9eGXTs8+5Cjq35
No1oSw7IGWiT8Ainrp/8o3Jjy76TCoLp1y4k4ZFsUvGHM/w51wNR+yNPk+rHJKUhnRadwO+MKHDQ
Ca2gHEf2PYcu1reQoME8B9l6iWByBrPeFro57UZfy7IfphaLUWyDlwigA86T1oDmuFE7GeVgWHin
L2VrAoPcCTDq1mhXRVml+ahYNEpb2SFyZ96fusqgu6fuiXwR7ZvjKImvJnLINT3rKhzBneNHQjn+
KAJrko69XKjTVxV+ev9ZgbE4e6G7dUhczfKE3qEtAvJ3U2y8zO3ycBTvUiidaPgnGT99SwTQI42L
GgrGq740bscx0tVvTWS209b0EGlTHGB3dSC6tBJJPiLhY0Ll1c5KSIF/ZCraHTAmiyM0DbYRixMQ
kSwSskq8USo5LSzkecTKEt2gEYK624iBSRoQWvuYWsBNK9DJaTlSl7bTby0QqGK5XlCDArJRsxZz
dQtEKDPpmENHZ5TsSJyy/gcISyHybbrKvexWln0BlCo8P8CS7TE3/finVqL7FTqGL07iE/q+kCfQ
tTN6VmRPDRCZ1sbBau0/aTRG8AALsm9VrTPjIer6aEhJqTb3cS6il36o0IAv2l010BpcOx2PAkN3
C4TPtdtMifS0hbsoDLLg0OCtIzDSktUgKAKHjebIqiAUsRO2vVnIh0lJcV9fvUQb2/Ypi5UytjZ1
Zhm99BUlLt4+RHempkRzTVIw7oZmGoYbE9BQjW6jP6m93VtjK21qFLVMJJGEPqq+pFE5wkAPn0cY
gShsEBK2LU3urd9mKlPz2DbRqP9tirA3biQxrsU3I5Tr/GXWXitB/QFWAnhII2n+W1bwybbcES04
/RB23Y2ow1z4MvJAbr+JTV4luyTxdfmmRoWhdnBf4i+jSSE4CtuxOFTehGCHhoKTXfalL9m63/vI
qsjBg0XnwVZOrPiBulpBvSc1rFp7MUMtjTekm6pBRmgtyIMHveh6mncLpVSFV1kh9/0PYwqV10aP
YObXWkGwdnwsSg4SSi8jKgawfe+AW4vJTT1mnubqPWG6E6OJXr4qrWwKIoTyaVncChqsxk/Ibyfl
rcQN7H0p0Y0Zb/F3xeukSmPwzc+s0vvHmEIzfYxiwTQemxJl8VewQGW+rXMhNJDxKJCCIlZFNKIb
MkCjmxLG+j+5VUvVF2CrYbpF52ewfrFlc/acJwF3eax0Oct+W54a6TQWVszDJp+6SvmDeCPZaVvI
K5ldzR4Rh0dNSSlPCdnY6M/ZOJXTMRAildZ+dfCS+Jvnw6Gc7dW+1mtjK2qVP0j7gYeCNzhTb0bV
384ce/FPF6tl1qNaKKmt4KBNr8q/5GoYWoUO+mzQJ5cOja5OHJiQEAG3LdQPNXo18mBGpVaBUg7o
aoxZmf0x2lREYjM3y5pu2cCXG+tnqUZi8c0I1TQkYkAIsg9mmvUJ4ck4H2F0RrG+TZsMR2oO1c40
u4QedOoe5V0oaL1iA5SBMsjMB/w50IO6/ZGCC0U3Qh/CFtcoxZITgwMBYynlAoWkAdkCatxxqJrf
Bp/C6TevF9LfflZEJtlKZMvJBhfSN0kgY+ag0CwojlH6VfpP3U7mEwAvbmwrFYPhUUf1ZO9zvjxE
suCJR7k0KF9NicIvF2wX/6gB9TwlYx791kOtSfdFPiiP6H7ojzSe+s37tfDDN6UKvnep1o9ZXwbt
M5GCSUo60Kx0V06QW+wgNPFQbzM8pC+V3Kq0/VSLwFqA+6bfcslgsVBEOVTVKEouudFAtIMCxgMH
IB50BFqZJBGyeZp3y+sG4YAiTaafocD9fSgauVQ3RVD3QLCbBkm1Uoq3ujlK6lYVM3/H4wPWkGKM
C4SSwAUFbpFmueh0gMbdiupFu+u53n4oYDETp/S4Y5B/6FiUcExgBupAtTbOWPVtfKjDDv0vtTPB
jsEWZ/kwCA1956I4VA9HH9oLdAnR5dzHadUgjoDqpeQim2l5tjSbctpcjsF8SK2nIquT64KrDPIg
AbLzgyfcnfy9VvKss+XRqr+qkeF/1RDX+htQ2XmUKuhPmBFBELdBmFNHEo1K5DzkEXoOllkTrEIc
g0opmh9D/JjnU1bvZLWOisOQ06OzbRVktL/GdJqXrloaQmhHWo0uQJyzNfXaStWNN5pi7kR8z8O8
DmTCxxjNWNQ1ZPjhZfjHXJRUghZc4phyiURG2tl61so/rV5Lb3wlnwYEbJkom66cRtmF6N/QVT6F
0VvO0oQOooLCVqHzW+PTZkCKNK3IgP2lsezw2Em3kZrwW9KwxOB+bGYB4lSS/62Ko8hDuNXrZbTJ
glldKjKt3LGkpHiIE90MkMyK4LSx6hZZICWvEZgRrSm27HyqUcMLOpC9tqBJgcrRRyxpM7VIAPRG
nWroAfuoVvW6EDV2Ohiod8RBOQx3muEXtFr7iuU7md8bkosum1bcI6Ir73M/SrVDjtaVxzcJKtGl
0c7yEHQGoYJjNDizegrVZJulnfAgA63Kf0l5PNqCic+0S31ofTfwS34s8itWvEEwhIgPqWXNByme
GTdWEhnqjhjXRDI0sbL4TzwpQ/8H8c76NU0K7hPkV0PFzWpUMLbN5IuMRaozh2gJqdisB+5x9IZK
+yZrIwrCmUcfgBMonf80GX4m2gXI+5uh8wguu74nyOumwpJdPVf9wYF4yoJ2MRjCL2Mpy//D0Xks
N65jYfiJUMUApi0pyTm7HXrDsn3dzBkEQTz9fJr1TN9uSSRwzh//LjIpb6t26GSqHL9QHIZU92Z9
rjkYN+vKP7Pn7H/FQMdIKihVcZ+9VRFZECBx6D6aedJgY81Cs8c9r+VuCVs03HxhXjnisWSufbWr
INrFGbzqZnCDNaH4eub/tzRDUxyKooz9S36qQJ/sWm4Lj2qfPGvsJnTbmUrlVJV0urysNjGFJwp1
aKDU2JgiOrVy4GAr6MNJy8G4H3ITZ0EUbs76BAi5HBNfowbNTZlfWE875BDRsd1dCObp8b2s/S0d
46ihI6xYObtgNqKmSzcskt3ljN/1EezNaw/wR9q9mmhkwSEm2Fl4v8JK6AsCzk1NqQzVizfMKmxt
DT9LTbxfwn/HqddgOSxGYofHwFK+Q+t3v55ri/+ob9j+I/6l/KL4sb3tA7R5J58t/dHWa/Pa07pk
Dg4P1Mfq9zQ3O43fv84NPVenmtJs/xSZsGUocPJEHAIGCv8idI3bXPltt9CHzPBtM/Z9tjdLh8zz
jMduP+JAGg/0qYfcBYJbK0PGSz5W3sq4YhjsWVB164ePsPKEU1jMTMkJjb4zn0Q0R+ZP3Sdxc6Vk
wzistBMdbUvLAy9E1dORPJJXRxUN5S+fdYFzPkW05nSv9bpTP6a7KfcvOIqHO0QUORZf34bYblZK
JaWtyQpASJH8c2bP/KNfI/m3yIDNVtf5tGerswaQljEVNRkCu7ZiD+m8Yx6wnqN7OQdGGrebvraN
giQEqz5tqwsVkz+QJexAKnEbRmQx/4nzaPju+l341z7u9AvXCeMqA86eJ7I4QIFPOFeaMauDHO1J
WU7umx5yzesy2ILOjnG7D63MvxK1i6fV99anRCRbQxfK7COfVAGuYmpDXedY1fV02mS3VMfENXGe
lmu1320THXqnVm7mOyKSlBJlsauf2icngaSXnq7K3HjRRevM2gG4KegtdqTGKj/GvbmkRMj/pqFr
jfD07MPXyOFhj9Ea13de7Tn/vLXb7rUABz/50xJ+6aKtX8uAlAwsje1yvYYFI1IAmUINKBoffdki
wt0P01Z1/6gFFd/9YmqP823fX6pBEcuyDLYtH+pqktCmne5/3XaZaQDZk6Y50o3Wtig32/WGVsdx
ZkHYp39FKPO/uz8WTytX+GPYluqzVEHcpZpv7Sea1Hxjusll1u/5zVMyWIybtY1gDmzb8mzblQuy
BUdSKAK1Wa73ycwantamUWxVe3leE+KgenS9zvSn0akCEHmXRKOTXna9UiNcBdEFzKX7GaomCMkn
WcSDnANedw/bZQRQxQ5/oNKSN1lGJmIrRUkQwzaJPTluvsHC0RgzXFs4X3naPBZ7isAVtKeSSl1E
Nd91mqhOhdmw0qWarkvEQ5ZrKR/yKS7fUF60r5u3ggOx+K1L6o/J5KQ5CQwUl4axeW7aIvjVQ9Le
bUu1FNdUiPrymMQMMafZdLHKmvXMqDi5W1y5U9SqkzFJ8sqdTrOsDqr+hh57ra7moQ3/DtoXd6YW
Nji5cVm+Fwys63VUzMlzmVD6g/exwWMAxhLk2V5O0zF2TdRcTq7s66yQo/wvnnyDCKjP2xtpZ/sm
t3Wkdj5YQvrKvF1s6c4vc9FBRW4nrUv7kRdmN7ecFkF3Sjwa6ykHUls2IZlgnB0LlrucD8+3syf7
B0u3/xo0fvHSzBh900pNgZcWghng4DW786+t6u4Gu9/5CAe9Ck+zrsaIVvRdPdK9ROUMP6HLF2C3
MLPYsh7IdfNNVo42pPEtFuF0LBjbg0y00rkKNGWOxwQTBFmQ3RZFKe+z/IHhy/84o1zeJXL6v9AE
+01Bza7JVNkm7/RQDv+BBLaP9BR233Vg/auBjzlnsOSsvwaWiLQMNP/o4LYkv/L7pY35e9edJ0rk
ajvmjq+9lAol+tOY4TdwEC9YnlvCPVj2PVQRnJ7R9KjZUreUIN/avRl3EfzV+xLcRZTTftGdJd/9
CAotXWSrvpuF5KnUtOCfGaVUIU1SQU1B7rwu8RcMM0PyWibFrQ0mM1Ol6w53lHnQQ+4UZr0d14Ih
xXFX97DnUTtg65pESBXwUH0KpFmfcRVK/t3eiCUE4cZwIcea5rxdz4YVCFspy7+thuki78R2l8fn
YpAQKpYCo9KLimwph5i6bp8i4Uwutv5App8/emu4UarMfmSzrjhPbZPUw2UfkkmY6jGMhqzwMexf
x/M+f3l6l6+hTSRnt7D909Cr+D0ofJdi+aZoXkdVDz8KifUd8RHDfqpCqq/SgRSMD8cApNJ9OFMl
tlWT+9zqniuAZnpCpQIRRk+md6L31aesMUVFLN9KTY0oRUY7rp9wppzoWjm1f9MuLMnMvv6wHvze
FR9VPBCWys6Qs5DGkjCnhanltrO9WtJR0n+U8oqH30JsbXGkcYrwo5qNOGuLpnnoffYJcCA45Yt2
yuvb2RKUcJGLxL2Klyb6LTrZX6NfZ4ppNSOGq2LzCrIcTQdkyPmWmVjE5SEORgT0LYAYcZn45u8q
yKafrVVJeFJq8E5BqJnoe1Xbihbmefl0pi15DBH3obXviSRJm6Br5ywh//EGKnMIUoi36qXoGkVj
neq9llBWzewVExzlp8ovupc1EdGWddvo20xJ19zKuNgTrkJVPcck8UbUrqkqOvnx6p74jUfL5IbV
ufMW8Ym4CLs7pndvodcyWG5b3HHbZQNL9BpRXFZekxzJ5VgyVpcpZ5G4TErH6AuHCrzoMAcxLvWg
4JCRgGXXudvah0W1U3K0pqRftN/ngAUs2H26Y/flodpCbrU+KqAx23XuL6sIouhoUR5+BPlov6bE
ONOB37C5XY3y3EOyLTzcbZN370o043fStbLIQiaUH0iG/a6ONlUe2Jn7e2V20T46RDGo4jkZAYEP
ZvAVzTz5Ws2frr93jB3VKtd7SYNjSK1iPO3fjRXOQiuf4i0QseJXcBjV2QwXv/EvzgIALM7VnPyE
QTX3x2le7Pa55av7EkMcXu7aKXlxrF4/hm5Lfrp1aMtT7Pb9G+Hp8n0dBAV6my+6T6fi1k0dNu4/
VtQJwUthMpzcOeQpTcJ1a49iWZP4aNZ8rC5nsO4l9Xrp2lt6vplZLGvxSygX4EXXeCQD+ADYNB+P
TWxS4koHc4zjemiAOfzupTEEJxCfbnuR0n5uPunsZgz1IrePjl3LP4YSwom/mhpJ+skcu5s7hueJ
XXZvqdDrQPSqI+78rgNTG6cvseswLn5ae4YUdmeanuJaxPHRI66HYWOb9i2zVdCDTEWrcqjbM3bg
UhnnMRvgtP95e+QQ/cvvUHmXQbKNf6d8Jek0j9bJz8CYWWv2yKdNchDhMF4v0hMtMZ2+DzpEuB4o
8TyWXdZbGzyu9dbcakds/cGojVWosMj2stLMBMmXsxq3k+cxY6CAKZABd2M3U52Mue+5nleqmwur
h3vXr5nb9to63cmC+sos7KvwqWtRDaRmX0cQN0q/74mloydSjeH6H4Z4s6aAIc54CPmZx0M3C8qB
5zEpHjUt5GwUe9c4FxrV7nYIDAmd4NBJPPPoePKuzfPlGVKlY7ffh949H9/tV2XoHk8nMtz44xXT
dCpyV796ViYPY2eUuUCuXz8ufeF6h4CMiCeVEOBIprci9b0PNw+6yi1XJgFn8VxxWhMgozdKiAs0
HnWh3WwY+sreNZIaYqBMGvboAVwDcxytILxTtHZrb6o5di/ncVQ6HeH/X0ueKoWypo3pC8WlXXAY
V7xQFVoZCsWRe7GIhkFxsRZ+bA+EE49QmXmtijQmeDzPwjU3X7JvlXNRsqVegan6D0O0hf9KP5Er
51ah9mzhAYrSoG2tc2ps0djDnHv6dQtEJ1LXrXbKEjnGI0iYKuqysRsRfO9kY5kY0YVvN2Be9LDN
/UaGWpDB01KOCJgb30ESzX9yJHIOhD9QCHm2mwX1cxVEQLVNVmR7vqAfdSvuptaV7bcoKwsoKZPm
NYehH49dJCjCFOwHj4mpmZxwF81l6jiLBWfe2+Yq9z18vcpAy6QByQz9IWJynbMVjq/jl7QDC4CR
AU3F9ShfEspTbepiunyG8nGBMCZ3ZRBa1yZVTQwntUdqfKS1NaoPZHI3V11TMmPoQujpoLdSf3v5
7rTMe9t4Wzdd6155Khevs5X+E9pf26WByhMQVqenh7GD7buzQwAAVhaB+vN/kiFNdDL+eutsHkSf
K5o7h6k9JvNU/wZ+w3U6amO/t13MD/7el7/TQIQHy4GfP4x7H3IE5YP3RiEumb0a9Oky8gbvJ185
8vioPGPwonY9rKaf/0a9AJi3VpO4tdJDiiWZKBfy2mrKuf1KPsCgLc+sqnRe+0WwfyCSFn97mAku
sqSkv7VdXVHfkVgKn1SoSb+Me1zu6P0t1QejF82/s0NmC9N6+CsIcnQyltH43vO2GqR3NssfYTom
61Ktzl1bn08aU5b5U8/1qbJNufoGcgT3LULmSKR5tbjhnQmsDKFmuvbJuDvzLn9l/+AZERJtqLnv
4oj+0XSOQud5ivt6ulnyyKOe1+t0cCiiFpiSGO3Yu1wnSVRWQMJKcFBuv//jGzofVoyaTTYCp765
WwlY2qxsW2kggT0KokmCSy5BF1y7yyHCPdsNT805aeCU9N5+y7Hn96wfjPdpGIvhXy46CkV7U06s
wtofnmuTLFsGX14tp0T2hL54pnKfZkYQJwtR+TzSVi5njoO4hHzCPrLijDcOHYhUQ5IAn3ejThvO
OuxJuor2K4kj8DcO6lqmnbvS/slDsn/otRavhVvPFVTwPH/1TQ5aqymTa9LV6PExJJ70Z+bmeQBp
dh/J7B28xwktfA5k1zXUb5wZYlP37vyeg/w5F7W/r4+d4y7dTR4qa9OJ1ys8YUaE/6vFOfT4nDd8
7JaFWd6Pq4TSXrWIKkNiW373DdgsJsqZhVbMTQNNNDblo4cbdj3OiqLkIl+g+A1SPr7f3WOomFsn
fGrcppn4qgtmhQE16LfTQExThstRnO214YmNByf6p3xnf5b7qpebMQ65cnY8N24W6cB8gYNHMlsQ
IV+ERN+WV5VEHn++5sjEHMfBZ/wbCnA7Ymi8PAPWtR+10e7n3rSxm2qvETeY3offMNoAngl6JnC1
hgJ+X9tIR2nrdHD4QRFNV90i+C93s54YaWXUBtnUxME/eI8AtgMVwZks7vBc9XJhzSI43vkBOwEW
7znUdNZAH3q3+9w5f1ohJ+9IFWhQZVvVxmccOYeMj0rw3wNZcsNzs/n7t0HJ9ckHoqWFZaPtjxHu
kDCTk14ULc9teA3g42zpwCP0wrTUt4fCz4WTDbEV/sXuKv/TCfrqDZVq+XcFm/0kztMtL+Cpu7ep
roLf2Q6lSRl6HDB/uLnvcZjknUniaZuPgU7cH4Tjo029vCYEgDYK2Vw5Tbu999R3Bdde2efzQaEG
4UHG2PmP99FMoIcTPHGl250RD+XNdAwbUY7HZa7kzULaBHST6eVv7ncgAe4Q51RNb+F2iiqLmrCi
Il2wMQxiKe6KoO74zDADIjM8r/tpWFe/zTp+u+veHRy4ZAyZv824qaexp9X1IPIlD7IduNo/Bn1g
6mx0Wt+5sXk75ynBRMGn8AyMUF/EnjrVLLDPUSPcMUsCIfarai69V+SwJAM4bslsEA1kuAzKBZ0p
znMAJdf5+ND2/thyuG/9CzXGFa3rA40fqXXH6MlZQl2cNqG6v9HIdJRVPWB12oqCInPHo9BaTSb4
D88F+EzfrEOUzqrHfPEhSTJ07/x99+xtM8uK9vEmB23SRRA9oNUdm0PMPUw5t4onDiURrNjrNOkQ
p4ICl/Yib6eovvE4PkCey0m5R7oqq9e6KXbgnmAT1XFAlySB8zxg5VGF9tx9jnrYbWzzhq8r7NKO
PIuCPz7bQ9h7VqVckXAcKzfN70KIrjzA+LjX4dblDRmWSXgdNrEwAPqbeSn5Kt9GazEZmzqphozq
YzlnuvRKIof7YRpPQELF41Ke8znaLXTfhFOu7/g9eP36NUeAsnejWQ6ljBdJdfyIFEPmsXdF1fzU
fqET4ICUUQ/R5fkctg1jFi9n782U1FdADISbkLxCbuLCEluFk6IbqHP9i1aR+8ZtEOVHaVgiUtns
yanXStS3wb7lYRobx1AGrkkmytoeQPUy3sPgdwym8r3nSCn5EqL1anAZiQ4xGij5bJt2vd2lM1S3
TGfh7TY6UX8R6F5XWRB0iGqYHEBrXFe786HTngCAsQUPTxkEw6feVz7I5FfFU8fS9W7YCbD40Mpb
pDYe8z9NXIw7bkobRTT3ltAAUL3zzTgyppw6MPUma8d9XrHP+vO9u27Dj2hFUN0YLwwucV+vP6Fu
g6Pjlet0D3QP56UwRe4cSlP4L9Fd9d8Ot/rbgr6+yTFEOpGPJPpkflMwvamJ0fxQ6VE+KOQeKMTg
YMlR0ruBctCyyXaPGHJCN7f5K6oHDsG1BC3nJlHRnNVNtfBTnDudUxWPvUz7cpFvCdKjr7J1zZsz
RfFKlXtvvnpCot1DXWrxxDxhUahM/OOjuPsjKQx+a8zgJClntVvjgUJ3gnJMzgwtO0XMRB6FtGZb
2E2VVgTAADWQIA/MNUZznLqrkV+Bq+Qf34nWJylYUNMl1suP5xQ98whL0HjIoTWvOj4gI12++jcV
I2mYtZVeBjQr5FYT9ukTTKtHRBa8+t14wV1YfkdyCxTx0rv1yXmaqvAgRRBVh5wv0M2Q5Ua8qznP
QVZ5foVsmcww+PMRwVZ6PpMxrfADy3SmVuq2j4E7YeSa8Y2Aqfa/xuh5QIVv24e+ZfI87roYobWg
d7tDUmtpToZ674/JhN2U7VEj+WQ5LtGjzblg4MZj83dsnOaLhQAfd9UJ++q5u4NrRUzbqyz2+tnb
NcUjnrvBwnF9DGOGXgNmuqXE/EGrfLrvpOf/mXs2/SdgJ59GdZRXf3ecdZ/FsHcvS9gwYqMAr9GE
Vbn/Vgb7gAN/r/x7Ac1dXg59MX2VejgrENlBmnQjxk1drE7fiFSvCfeF2NcaOgky8TUMEbXUJTGX
6Tb16ldjuPgbsoLSZF/5vJ8+QwLTBBxXchzCrVLZtNjij6tcxEQjjM65VaOErgiGje+56oifTtfV
c5+Mv5mnjnKyEehS1l8o6lhCdqX/MyiLu7Rczk/xsshquLRj038MEMI80ElrqkwADDgp3EGZpIBO
QFE2bMq7Uo19lM3Sm7mHN/7QaSrlWlLvUQKOtw6F4JeyyxEOLYVRT8WSI7Goz0L7VMqt3NGjreKD
3bx98AOgbr75WjyMsyoesdMQnpu7vbzyXAUGPJ8lSrxwQUBAZDOs8SECVHsDVBw/nWLzgmNECbpN
9Vy592gm+zDDVwJwxb4WwkrXbrRnnLOINxi9+qd9pSLmICafH7xUUMkHXgFcHgWKvQ9R+qM5+OXu
XG4C+p0zvDBf8RjkrwFTDN9TKNZv17ew/BjiK2pm3GBnURdb+ebmVZBfE8m6PfQTiTEnXgUONqR5
3JVDQBcyDKyeCiZ3fwZv6saQq2If5lshOVvSSBWqOahWTjYV4Z4/4LfQz9qL1beWSs6XLpkhN30L
Fc/kNuTQkjL4AsfbOP6iubgcfBz2YLHVcOFsE8oeI8V4w0ddkDZEXllmO5ar34rnh7+BDPfT4nTh
v1GWbXgUs+6/zscDWxqcB1neTBJXUW46Yg3hSz+neHPxO5R+0XNDiRh4Bozivp0xFyCPCfN7G7U0
+lmAOLQIpR30IcmHYmQkktW1DXoQ7DFHpw6AgfrjNIm9uW+Sgcuzm7rN4/GZ/esmgHMi88YZWnao
sHl2lKl/tsFGf0v04AgyS995X+zEUhS0pO5IU6K2KTwHj2GxOjljeaj9d57C+hYp/o/Jl3bK/H5k
2osq5vPIxh6JkH3rXNbeiJ7JWEhODux6Ko91zMieasEmmtbQdYiNks27QpRTxkeS7uhmCnvhf/WI
4TitfK7hutfOZblMvBIA/8nj4o3+4wgC3R/yzd8+J49bk4dPbt9eT91QWjd1eKMXtF9pnwzV27ZD
l4FJbcEdHuyNJxxxZXlcEfbNZEONkm0+amAxwtl1rvnhZrQajRGvTWIKhGxnAeIQ0Dh0oSddceDm
/eeMifRj85fhvncq41/W7eicemGUvOBwnZosUoMqJaoJIEHqgMATWn3d9PCf7plJRFMXpxGOUn1p
kqCDb+iqcOEE8gB7KUrB6EBWPvS29hveJ36EfEbHpIIQ4kPHd81W0Wi2+MDjd5jKQA9604QR3TIz
+lxgCdAK7o1SHfUYtf6JpiAg7Xr154+h9rbfrecOIpELxvlQq316iRJXtLcIfaubmtOiy6LtvFXB
MfOPQC5TFWnE7PVBDqm4wbUIjR3Zrf6Spdx+4fj4W+dmaZIDuFUbP8yyAxCm4dCyD5B/C+vax8H8
jg9uDG7KYKj+IDpQioFLjyuSmUqgGTFYWZpsHlFgXRZAasstdtrlTiM0X7MYuMte0pA4VuUDXKvx
XlFY2G8GL40e3kQyX95U0WAFOc5EcEVXAir/i5Tv7cMUvlkv4OTj4ZCwFaOxWAXpkOzXgNtFZMVn
QiQasV1xmNyXa5OUqMHKmOF6GF4WaHyEVU7lfAvkEf3BVk2QHxGHJEijWE27g1zQCMF0n18Aue6E
FXp9rKcs5k4JmbAjlGYwfcmrGqb4ya7+5kBWWj4mDuXpAqXtdmf1YoHfLCfDAWJkfS4QTa/wQ24z
gWnGzVtFPIJ/WIdhJvUHFSBDZtPtYMVLwJEzuw1Lf4wwxEUyppRClyLKBopB8NjA3xLj2Iw2yi8n
sOWKkCIG3GxwPChDKLg+PBE7NpLNRJRafAK5b7ibfA9qTiIjJzNutqzL/aw9SCtfFC8Mj5s+liSo
XhMm44KwOL0QLMcLj+9mHFIVprrb87TZOd7hEQF8rkgFZ5lGcBKh7bK1+xU0XoN/uCdGk7RV3ZhD
52v5X2l7zkBR0UaTCr8Do01qNMDpymH9PLdT+wdhoj8e2erNmy7KrrwSDN5wG9XoP0WFR8KWcUee
SBX2yoU1dN27jeHma6p1/EJccIL4iLai/NgmFkun9T11P8eV97ccvCg41LVxrmxQDOPDnAzz07b3
gYN2I0bBPpxH+y73mzmTzooqjIlc4Lzuw+W9L1v23JpYUA55RJz5AWRcPnEcwCHhMUOS6/etEIjf
xPrIMWV15tcNGsexJtFom/5/D0iV6HRwBnXH0QhPjI4o/8CJ0V7uJKuaA4IH6EFkPtPnjj9uOUwI
3qZrelOcf4XpY//CEWB8GTCBy1XihDRIcriI+OhuPusnwePqv67wlo2BuineyNjVT3s5a26YMSy+
JrXv/4oImd2pmZPmO+GSno8hLxZMxFTHExE0dYQudGfkzHjiIbtlKXhvcDEw+LF6Nz9g9P3XMEbV
lrpEw7/B4oLRbIva74ZhS77IfkHNA2McTLAAtkay7Iv4v7bu7HfFbsWncls0bWsXaZnVVR2oM50X
6MypovZvRbYrxT2uxW4vQepgPauzp2PRCWLRfrAd4hPH4ccvoO2ul233VOpE3hbwHkhRojKqi/kY
jwmya+4WKpXiQtoig5Cd7mkec/ZD5ITObVD0lA1U7tYOF8yPzfs0cCozxCE9Wr2Rox/BY/eD3LR+
xNeq0BlWXieOKMLzR8X5VGaM+S5rWjWsLx5a8T8j3M1rEMIjSG7H225o/ee69WX/NNXbStROUun9
0ou1eVnKZSEG1c4+MUBjq/KLffDr53X0F5Cnbce0sjsWtJHZhdBU68VNfGRLEuGxkgProlmmcD54
irfmWKjKcD4m29xf9dJ4K3bcTcYJ2GrA+RD4iv+5xM7zM1Z2FBlZawOJBrW719/xgHDigogMnd9p
dhwEXTTVPxt0c7+S1YCf2j2HufQFWHsuS+RkOwoY5A3Kab+32eSvOZP+f4RCnWHW3WySg4AZ8IgV
x//ED4LSo8Me9DlVhot8Vm5yMbVbA8uKQ6i7NOg7n9lVRoqNa29BPh9gDtpcO7nZ0uJETBvPa1sU
JoAkhzzHJsMcGUWPYNNMmwGugJt6Rn53qKiYjCEPVq4nxDX+m7dP1beJUfZmbRsx5eL+m6dscuL8
sa8lOiMmf4ZcaNeyOQ1+F76IzkPIsxIa8rgIV9lsivN1S7G/oWYaI2d4baJq/xuvofsSQmg5Rze3
jjiUSQI5QTdUUWXN3DGatsLvn9xYxc+0Nw6fjlgCBEvDUHgZ5yHwIe1w/S2WNNHja579L/LkEXwi
x+2uZoxX+uiS+64y/j3Oa47n+drabUAjAoD639JUxacHmoaidjJdBRPLI5Z6fid2lIL6rLtE4IY4
AAn8e97vpTygSLLQ8FE8XqCw50/6aOsG7j3YN4ZjJPnp6pOTdixmFd2rOhCGo7p1A7C/uv6Yx6Z6
TfImeYQ2BHHZ8tyKM8BlhjQOBdYWU0nG/Z2T7YuhgVXDQ2WZqgGzQ4qxKv8OS6CK05JMtTzsaCES
dF5qv5Y27Mi6cM43TO1MbXWUugSWbVF0+Ee3i6OH894ZcKis9moZlmLO8lWD7ZHf5N0u2so/RcMp
lhJwWdFAxFpyiueRcYbw5vnfhuHvtpo65R307MCXVzGuAr5pHsgsUFPRptru4gMDIr+x2YlEjyvr
vvomIqplQnfpAY0xoqVbM3gYb5o+eVJNboOUZb1kaMhdlxfC8cSfrfLtn7zSq4sg/IwzEwa3fsl6
8afMbuAwmaWBIj/nCu4QbmBGj90+FgL5LGt1uvuRe4ddbL6PkwLBceR2TPaFjBRlUcm4GU566Hlv
2aF6rWm2/IRQVBaXrbskT6IvSdFIEhj7G19vsBnQ4csh59hfsFhw1195tUxEuii6lFU/C3ZRBe1+
ZFnta2yI9TA8ebuLLADN2IKJJnfgu/DIrcfJlPt4mB3jyiy2WKAz46zrl/Y3sR23dXbrU1ImDe9U
mYRMWghQLfK5oqgPLpBg9Z8pAGaOqxWuzroBAzyD2d4guUgmr7omfyzp7jZdxY9B1bTTwde2xaY1
oLF7wPIDqb3iU+DLmPzuP7fp3eW0lzY3h90AWZ2KksH44PItzgfLIc5sUcNS8cW2o3BBhbz8uZoi
ZomJ6guB0FMzhOy8q79tbyhUr/B9PA9qJ+HlXANwRyGC+kAzKyEhhyW8mwJ458y3+4i0OB5rshhl
7qK85eRKBUTKvZu7SF4MSCpKvA1Z9qHFP/TfkI/7n6F16weJKt05CwbBjkFjIxbRYfwX55rlD1wX
rBD0kImrDiBsVNQ6f5n4NpWxovSMoHqOH9zRn9yLXMb2byE25w6LqXZuMJP5/22B65/BmRZ5Jl1C
xRXAcGnhR53+AXOB76Lh99cSmp2CgwwREG9UZGrnqaT0oMkG6fCDaccJXtdlhlae1hB6t3GW5GoX
hdouNn7vF8sNbi4laMZVDXrypHwNhkTG2XqLIIJbckB9cs90wHXROsugU7sAYlzE1TQDYHm4CV7A
JFtGkEF76KX6Jn4KuwExLNdN8TC1KIlTzbf8jkJdP5wXPaQ4TosfTIhhecQnmf80Iwhypn3DhiFN
3CIToVLlMyl3XuZiLPcIfVYLXNHVBOseScOTPy1gG8mw3li+lrJXbL5OMv2PszPbjVvLsu2vJPKd
Weybi8p8IBmNQr0tybJfCNmW2fc9v/4O6mTdUlCB4FUiCwUc+Bzv2Ju7XWuuMb/DGdITgmxZ8suX
ygoVhBcTUqKaOynQpGfFg5SjAGCTRX+hajCP7bDGlNxlFY8/rFGfOu7xClqQnlCthgqHayM6aTX5
oobUMjhkofSfmlkZ95xBtbLNPZ88N1O32oiNX3HFrwqlcObdedzKEcGdTTQ0hLE1c0IYGZjp7axB
Hd1gKIdrbi5Zre99MtrjJlAlswQtVwrXdcepuY/zXLkwiYnItglgnid8PhTSbU0x4O/KE6dbnWrR
xu4RVrT7ZiL+dkftmQfbVDByxiZQtXyDi1djXE2NnhRPvAuEJ8EiMEoaqBDR5+sRt9ymL6TvSTap
IndAnke/LD/qBJvnFxpFT6JoaleUqMa/GbiGWqRcrExjk1AIjaGz9QnCIwAKx0fUpR1+GxalS1ul
oJbHztsRL9rzFdcz9+EdOR2PNa72eJdIIpAzopCL4u5EGjWrRPhDQliVfwht7tltXLY7I+6HO0FI
gL0Kns+na1o3iVtpd775ZcH33DxerZTjm2BsyYId11pTw1o1yFZSm9IrnkMJUuZ2L6ISVKjuLG7J
UVj2pKn+ZTUkyILPN750FXvrPHl2kayjos/8lOPW8QnTNVJ3mR17HLmbSvJYSCm2gJuYV0WIrIko
mk9lNvnzkBcVNaKbOENtwiWGgHepN88rv2hZe/42Hu9+0QKxguDZK6uUz+HnKvswKUw38i3Z4ar0
VHIVZuMhF15RjbZJml6D72WOuywjAiD3PtLwkZADehJrZaSWCIC3n4WJ4Uy9lZQPZLFyYIduVZ7E
WeoTbqV2zkfYkRCNjOtcz93zo7BkQ8ytzYQPY6aboolZYFKKXs2weUcJghzY/KmGhoI8jnIproWD
NvzE6FdegeicmoYg9yRdm+egpC3QFwgk6zyuycNTDijf6chMuOZKaHEbcbhAPWftioza7VzRP2f/
wAxUdZTG+jwDaV9azEAzpwIR/QvpPkB4lFwR/g2Lx1TlLLggEkRq+/zQfuzocXuL+TXqAoUpRUHh
YSb2vGj78Xqk3Uv0GApa8bJxS7Msv1ha4m/Pt/xxZtMy8BkNqLGBH9X8y95xzepRy6VQZWbjkCQe
fLStHLxF/klWy9t4YhLItKEigyDOcSs0HSpWyYpWeqk5aLP0zUylA0n5/quB3npl3nxcF9C32T7I
HpMQ5GseN2eqlmelAjO1ajjNGkLDDhHHbxTXSPvzw/dxTahwNgzcyEn3wPedh/fd8FHKVVVDyNng
lXJ5wQ2GWizKh0MHgSdVyRXh3BXb9ZMtKoCYqICnNGFJL5R4YZdpy5ovAqH/5Y0EuqwmmiOJVRDf
QWs0Vzgjp2YI1gkmhRAm+KclXbzHEUIlc0s2AM5F70T92JhOYdRd9h9MRSyIYMJLqspXW4xliJic
GwVjOZVGida5sdAcDeVKK6fGD1y5hHgKFxQ08cdfrDfQ6cYBrTQoBHRKC61pHwVytRmIsZLBJxZ2
foqcmoyWaKEe4FrGbrZYYXpeaf5ozlNE6qz7PgMM4gy+bwibNuFSs7KTLCFF80qzFENkFFWoEUub
ktxqE+7AVB5Xkp++hCT00IfGSFem4sqss9mSWGi6p/NdPLF9cTAAIZPYKzF+k4/HdPLMSdEQidow
BajolAxvV4/EW5U02paJZxKFUNSdqiB4XOnuia8JBJZsM0wmNhd1cVHp5DAPzJKVXnut+V2m8Dri
LJa6PWZl7danPnpzvqsnVsN8IcOaRZE4kpZbS91bDRq7hFwW8lBXg2y5bQVlzZX8xFc0ZIhuugSl
CPTzolvgavwom9ecJ8fSgOo9rqOdUteSuJUyETVyGInjrYT+N1jZ0E62zEFACRtmgfDSjz+lh+5/
aHADsyOz5R1NMYznejVrgyBJLf1kb0fs2lPK6a00fGKZ0J7I7QLYNfq2+Ye920krSt4NKkwZ2LgY
DnUmdhtIsMK9RQRlZUc70UfwfwoGJiyV2S78uKkyEeWp11Kq86n9c4UKadmgVRTehiSQ7gtkys+x
ZK3xik900JrZ8PgHaURQxMU3pWAaBnPHIgklADpihRyJ0hZv54tUKXx6klpoPixcNrC9AYJ53MGI
onPiSXTQAwjkWg06pr7U1nhvH5fC7LggYrKqQXzTl0hAsTNx8SjxgREACNzGfYyeL4i6lavYiVZm
Nh7/Y/cEob/YPlvqVdJMszh+DDSihZRpqHUC/dPLmls0S06GoSiL0M+OR2wQg27g+o7IAtFIelsB
18ndvBKatfV1ojtszBI0e5FDjplw3BAZJdXPiJ/aUw+ZNEzlykGwuEIc/rgrvlmKwsvCIp7rz6I3
MheWfsgIctLd+MDmGY6bsEb/UQxU/W+osC7G75+dcsB4MWtEoq7N1iqLfSNE1k38gBuzohQ82QKz
2BbjMLjnWznRMcNkX1RFDjedd97x6PXwW/0qLnmKWyUpwyQwrjCTqbem0QZOMfhr5jyn2+MJgJEp
97slFb+TxdYwiOsgQRBq8n/YiZJd9XwqbSIxyu/boVJ+ne/iiQlCF7Ex45SB+f/h6Q0fn6oVBnIM
spDK3ZzsQt5Mn5/vMHkIjGnKvOtaC9CwVevUuFN0YLeJ6N2ZAwVPdRSPK+6VH+8FhKI0jhKDs5KS
+MXa9fQA3NSMz1SwtkOpDZWFqpn+K5J9a2f1JjW4sT+QwqubdHd+GE98Oa5b8AI1vAolYinHM6UL
xbAsMSyxc131nykB0p6n1lLrbZKD7bD1GEnR9nyTH48VjCkYyjmTw+m5PLSDXs6sHhdt21Oyaaeh
yvqRCGQkrwSZ5/mdRwWvZOdlQDz3fMMnpowJ1tNkAZqsvyVrFt9LLrDwBu0OWtVNpKmpXRdF/+l7
LN2z4F7KFFyB/F6cX3kxUMtvIvyyEjPbUdfoAXkTMoOlkCSptjJBT00djmaigfOIIpo7/n6tgiUW
OlXepeYQ7mB7oa1LQgEqvWdE1/AIx2uNoN1O4XL98PnhNBhG3EZMpo82T613NxEjJHbt6xrqf8RM
dxLMp00OU3HljXpqghoyb2LukBpP1cWdGeZToUCcR5msx4ZdI1j4oQxQPdHflnvqROr9f9ArntKA
bnn2sFUf92oCp5JTIsjsVPMidKlyL3RkXkCyVmbjyY7xyp8vH/x/c/HWh0yFLBRCAwQXjxoCnIFJ
mNS5NST7ONXE+stE5c9aJOxEo7NJCu8eBpMjfHEwTDIy5WKizmbEsY0cFSVcIzr4HK6Nn6bu+aH8
eJNjcvBC1Xinciooi70l7WOqbMHqUBLVUFzkhNNQJs/UfhnlQIX42Mtrr7o3X5TjePBsmcLLymRc
uT0svt6QWoGvk5qwLZZdugm7RrzuBwhiVthke88kdSSFZb0LUEbiASiQnrL90SAhmMLIW5m6J/Yb
C/AJW7qis7cvr5dBjzITd6gcbU3lbzDSRcLnQ4o/P8qn+/yumfkzvFuHkd4knejhfuNN06DbVTvD
tbCKVDUnVazmVksD4ULsya+ZCcTaIiEVDbjcxJUnEld8qk7NL774X8YK7AyL1ZoDk/MMlS77aMcd
FbXqq1KVMZIw0T90NW+0850/NcQEvzlLODlnU7fjvqv6hDcFWEbb0JQS7hoVRMaY9iu9OjWRDYzE
JeD4Ct9y7vW7EUYZrCZDyzsBhF753Yt88oil7L9gvL12FTjZId5cM6Ecba+4GEDoyAgEJC4cFSbi
rlehCCRRE6xcOE62QlEJGw+xD/bv4w5R1+QVMrap2AT7obkFU6S2Li8tKqDPf59TI4d9D0crgXeC
D4trfMXl3qSolYaERtwKKNNdI++M+4KK4a//SVOAn635Yo0H+HGf0nqoG0vgIxVDU9yaXhOQ4TSR
8aIm6qPH/6Ax3K4IwXHFlpavcHA2AXRoLrwdCZht2zYYX6IQd7smSbfnmzr1rbiicQCCY+aEX/QL
DZOq1ymhG0XR0ntQFuaNbnbmyl41/y3LjRNIsjGHhzghlizmLOn0MZyYd1mNbtJu0YpesDn2TwER
qm3RUu1zvlunZgbBPiSKqJXIYS2OP6WhaDzVSZ3B08qcaKI8roowCeNeH6x8rI99I1qiMik4+Ihk
LPvWq5KV1Giq52rqahd45X1uVgekcvperMJupWMnWjPhLmOfgOfLLDc7nod9qwi4jZNe13pBP/ip
JTxg7UTpjtROdyD6vJX75sf5QWRdwjiHe4RMpetiLYeijmBfyClqJ8f+vZCmkZib3H85/7lOtoLL
IcuYUAY5z+NeCUKnDxN0JhRtEFjVzq9ukHCueSqdGLv5LkSihccBQef5z99ttITrqY4y0dVn3djd
SZI3Syao+j2oaa9/k0sv+fPpbjEFCTLJ0OrJ8Cy6pehJFfoBTwIIY1zWU/l3mBmf9KgmsMB7QGVb
YkPn8FheKWUB2EQ2dTzvcgWKbg07huiymjlIMShQE/lmK6v549diX9ew3+RNyRVzmRAsu4IKnM5C
z5eU7ZUxRd612PZK/+ndnZIK0cC53GB3l83F7m6m6H0QgMSQMZp8k8bp6zRLzSo9WrPB+tAhXZF4
gRsiT2QZ9/LFooL0WwmtSCGiVI7h9zQXik3cBJ+Oz9MKT1OuE7NZAh06nn4IQVF7G+CGK8pwSzvO
TFA4/djHynXXFsj2otpCREedPIsf0mW5mic71c952+BFzg5CxvH4FyS8dOaCX9RLVYJWJqyU4EoN
tfSz5z/HyeyxxcHMyczWeNyMCB6+VecwHmVhpmsp/WuGyHh/fm3Nd+2jI4WI52wXMufCrfn/jhup
wqyumlr/0VIjXOTCvR7uU9HY5pJs43jDBYeiL/waVubkh+jC3CrFRoR11RkYtPiGaAmh9Q76j6E9
WIF5lXYbOfecRI/caXo+38FlU8SORbIPmOQQcaUCerF5hHAlJqShVAXrg38D7cRz2j7tLgV46xsz
9RCTcZq65xtdzpC3Rsnxk9OUuWIsQ3sR1CGtz4fAht8R31MfkGwmczRXWlmezn+1YnLnVZTZWG+x
3khC++CA6VpAmVOPqESYQ7FQlBzqytcEEycam81CqEMj441FxmLXr/IcmzJtViMGHm31hfmFA40T
c2i8T058+nXU1GLia7rnGVNJU9Qm9hQxpN4OuMpnr2xzK0R+8MYgrsZOstgX21YKUN5DZ2ST0XY9
WWOSbZOx/exMIDtLFQT7FNEm4iPH64uKgynSdIoTvbAoeMXWAYTF5LM7L5mfo1YWq5gHCUyAgccj
QFDPhpv1XYyl7+d78nECEI4AzYo5x5xtMhZfZUiERvYnUGqYFum/pQGeQ0KB7syVMNaskt6m7vtt
iQsGjREiIFtCfmnpUNfDSFDHjiwWWXQoMtwZBYq1jfqqEtLyBvFtvm30tt0Df5WdIYzkCyi5ycre
+GEV80bG80RCK2XONZyLHqclhPU0MJ6tkAqAEsyiM+jx2m3qZCMoPBhTMja6uGwE7AsYYf97PJap
tVFKRTtkeNVZu099vVkRo/IQIoVCQ/ifLPaKNkkGK9CH3sYML0C5XJiPcFMoIVWjYOWNt+jRX01x
y8WqlRw2dobHU17xjDDOuNzaekrxd00H3TYRpM9tEm+tkPp56wwWmEslwpTnYKSygEqbQIbARkX0
lSJOawm7pXzvr2bILszmezxXtcW4wc3pyJ8JyOg7rdpHQzleQZFrb7TW13YBD2YquwaNQkzqt/oY
ExUKpVv/QoPb4vBJ1xb6YhG+/RydVMC8BLkQf4hHmpkMQg9URD4OiV2rcXI5gDPYhtS2rRhyv+nC
3q3Bt7aQyclMHJL33I2Pv6OqpqCfR75jEFUPLcU9oLOU3eTFe5DFey2vfrRh/6OVsM9Rva+Z1j4P
ZKBHbn1lE1/ApV+LU8x75eIHcZCbHOjW7JW7VAtRYkFVrgkiX5QqS3lN4b/Gh6wmy3kHOzOLt3E4
pfIXmHDhrymERr2iVjox+LONrYhUCcEE8L3jAfGqSW7Bf3Y20jAYvnqeu+iHC7cMosQ9v1xPrKGj
puaf8u6NVUqjHIzztAsaXbiImRBXXEbbz69UWrFYoyjZ5rPwuJWKslYvS1hD7eQHW9kahG0hw5r6
D/rCs0oiBUgSQl/MIwuXhQT0GvMoj6IfVEXXN0In6F/Ot3JqciD1YEkQHyF3u9h1EFz4RZdSVR2H
UrTDsjUwqAiR/I2v+s2VWEB1kNuiOChd1D1+vmnOKFRlaD0+LhRKqzOpTyktVAjOXQ+S1r/giyBc
UOqt3aVQ5UCn6fode/+aNvDjNEE4z3sLuRKXabaE4w8o9KR2hCqC32Gq5XUUZ/k+sOq1bMvHoTXJ
APLpRFPkgbeM1wdi2elikY42ZXlfRF176VTzwZv0QwfBBWZrszfU6nOyFjYfIpIytADCrDIS3cWx
SP1Rz7M7G6k8BVbwbBWAwfeFpIS6A2K2CGA21j5JGBCd0dP5zznPlONtxpQ4t9AzkH5BUrNoGvEM
xWQxTZs6gmxl8KJNXgTlBq8jih2aai3yMP99H9tTSYWgSUa8upi5ozR5qi/Dw6l7cAfykEbfEt/3
tuisI4objWIPi3jN/+/jXjanA5EoIStl5iyj5QFegxRGw1cEaCQ4sZgLbqzW1raAr7Wyl51sijc7
RaCwDDmxjycpoLYJv0YgM5ADe5kDRIzFjWeFWbqVoknSP3drw2XG5KxGUMGUnXP1ixNbGKidNjUq
MLQBdodQwbcqYozTPjlJZqU6TbB7olLkZXncKctDcDbBoHI4hKZ+EzUQCdxED7Tf1IaZsNCKaM1n
+MM4LppcjmNCAaCJo4FDqWfhSmr8GhlS46Zl0q107sO28ibDR+LA7Yq8tb44F4JpDESQSLBEx7K9
gFWSOtQGZSvz4mMrxDXIwpPo5EiF3X48hFBFu8goqVK24lrblEE3QWzSp935D7VcXdxdWFWsK2a5
bEIiPW6FyiwJzyeULq3niV8Gq8M0yW8vRsXobAyIhi9dvpYe+tAkI8bDZZZtz6rt5ZsvkQxlUGoK
KcK6ktwBfrnmWHkj3EmQlW4ts5l5dWOzOd/R+fO/30YIislc02bZIY0itjzuaDL0bSfGGEE129Bu
nX6T75Rr2Q1WmllmMtk0jttZnDncFlu9TGincH88ZS4rwP59uHs535m398i53ijHvRn0OqDyj1bk
HYICGy+PjXQD5sXF/8TRNqTe7MvKPoDPt8dv59tePj4/9HCeuO8uXzyfE7WaLbWEver0DiJ4+5dx
bRw+e64uR3Je8O/aGZIMHkRGO+q9tyspq39C0HzwVj7Y8vRetrI4XijHjxJh7s20xRvEARzoZE6x
spY/vJOWrcxr4l1flLCS1Gj+Xtfl5mfsPLxqu5enr2vOmW/mvuemxWLbRcicjFJIM+UG2akDf8B+
ArZ5OznGI/zOi5WZMM/lc80ttlwLx0q2D5rrnZ9AX+1fmX3443xduXBIJzaM90t3+ThP66w2QIHO
vYKA5RAscvAMckxXd19232v3EVbQ2gdb2S6WBVCNqRRWMLfZuTzsWGDh5ttk/3q8Cey72n3hTWAD
21w5WNa+31JcrwDpkJP5+43Oz2kr7nDE2tTb4Ca88Oxk19or328+6898P3mxi8QqNZSUF86dDJyU
/6k2xE8HONvKcM5L9VxDiy1DFbAiCshc2rOi3e48SiHyqj10sbHWp7W5stg0TCOqzWxeaKb23Hr7
EFZyIWN2lsWgSNYSzm9xtnP9WmwekSnIGsCxvwYwucWnwTW2eMA5j6Ebun8oumcjFu0/a718u3+e
a3ixn/R+ipdAScPKV/lQP+U35UH56d0RbgS7XbyMD9khvFXutIeVGbM2vIsNxm+GUM/nGaMwZyAv
MD+7PZ5hjmcbTrHJNr5rOqazJtn+EGxZ7J/yYqcZ5SxO6nlhkIDchnvJfUidyX717ILhzbeyvXqO
n9oASAgi4p+r5dBxH+/YdWymmThPWUyINxLrQ3Etbg6qY12mDhZ+9/UdROtdtVOvrIuVUT61r75v
ezHK8GTGhAQJdxW33+hPyTbY9tvRjbf1hbxfi5md+qTkE0haIKojKb54EESAqqOxKmq7gv4uSlTf
gqdSx9c2q9xouj/fteVGwLWfuCfBDkVB5I9o4XhU9SaUvSBRJ0dQGmULHwmqslSFeKyN08qeM+8p
75cITaHsJNFPDZJpwMU6bioxZX2QO5yzPKrUL3Mry9ADK8nKHrocvbkVlQwWr4G5WnYZV1FxqcYP
EtxRQ1XuLdBJ41B1Se2Io5zeRkWaPlLKJN19ehSJ4PCs4tJOElSf58+720QOKKGqC7waMZwsNnBZ
2VPVJr0HV5+szcV5C1sMI284AjcI8TXKrxbrADeearIMYXSMrMssB/ZF/Qj8DYZSpeVK/JBIXQPw
NTXg1hLZrgUbNmJ6l0Sj96Q1WZMDEOi67qJMdfkeNUmJx1AVFqZdiPgmnR+XD5dvcq7kxnSJUBO6
MHJXxwOjYqKRNYaBiaXUdXiOCIk/shvCrA3cocbnFQy01g3RFofT7qUi8/jLry3fdCWyg9M2KhR9
rcJ9eb+cf5LC/CC9BeoVH6PjnyQAaQpxiR8cLBZiQMOKbGNGkX4n8A+MoC868zAWMsdu2A0rV9uP
i03hoyFPIx5MhF5ZnE6QXIV+pDrEqRrzR4l447EBPnQLcXNNJXqipbmSRicNT1QBLc9xJ/16tryz
5AmcXqQjpaDWyc3HCFooearX8x/547omhEnMyyDAQAnaMiXvG+KQ5qCsHAMUzqapBgyeSn8lffLh
kcNno6pSQZJJApkjYO7xuyXmk5xQoqntHE8IPHvAUdSOUl+xmVDpIWynfGMkXrKRxUi9JpufvGrp
KK3sYB+XHr8B3c1crYTMbBlpG6eu9/OS1WXCctY3fu4JX9VYRBNoNbBwLsAXg3L59OjO+xgFPkh9
JCL1x/1OtSBV8sSj0L7OIeCMarxNU0PZf74VxM1zsgDNAZWyx634fUduaow6MC/4eUJCgjKMmfan
x08VFToiEVkjV/n2jd99w3hUYqNBGOKEfZFdJ2otuaEAfaaHHuqm7eBtP9urWbOBopIMCDNHXcwZ
eRTrBC9a+PBT6B+iXJguPDxZVh4JHzcUU9ao2aRTpNw+iA6p+iWlN5q1gz9s5ooi/JsESPteNDUB
xYbWQ4Yd6u7CE+p/S7L+69fwf/zX/O6vbb/+13/zz79yYE+zbGzxj/+6Dn9VfPs/zX/P/9n/+9eO
/6N/3XavVdNWr3+7finqv23b7PdLE+bZ8r85+ito6d+/xH1pXo7+YZM1YTPet6/V+OW1bpPmrTl+
8/xv/v/+4d9e3/6Wh7F4/efff+Vt1sx/m8/P+vu//+ji9z//rrJB/9f7v/7ff3bzkvKfOS/pz3wk
WvPX3/U//8HrS9388+/o4/+B+ooYNaVQc4r+73/rX//6A/kfCMyYHZyfHE1zaizLqybgv1H/gcUe
FyHEFijAZ/EeC2v+E+sfTCQLcQWLhCA094y//8/POvpS//vl/pa16V0e4lY2/xaW1P+e48gS0PYA
d6U+Cn+jOdl0vOSssk6nVh7afaZp9SVFDK1rGUm1CQcZ33Oq0G78zs8dOdCqbazPAD0zCZ7ejdW/
f9TRj5gbWfwIFiTdQdbHproshMlMEEwC+KB9EgLyU2ZzGiGNKnWTg0RqnSJMxC99WWBck03JuB2b
XtynnZnmHGFZ+JjG2tr97a9imPe/iSgkAf65ypuANWHxRWDQwsBZwgm13wONhBMsRGavY78xyADf
gzJ9JnDo37VZbhBZTiAYx22A+0Y4eVYPjVmuiovRGvrS6dA+99tYEMDSwgTV1JdeK/0/hNMM0Zaj
1AOW2PhGsTN0nKDIlAzTM9bd7VUl++2vvpgNkzK1IDLfEAcw941vhl8G3HKSvdTkdXmteHD5HAE2
2vNYC+ZVgp0NJ1jwR8FbObPniaTdIzL1/E2YDErgTsC0h81ommh4cTqRgXumQRntQ6k0b0Sriybb
6iWUqgPOYP6lhJdMuss1MIhbIZsQ5dQmxGdcTsDFHuJEln4bZCqA9hmBRZeqEcs3WfXSekMNslK6
VjtbHYATxFiqG6wMFK3WwL5iOylTpxnj/ndSyoCNO6P8jhdQCxEwwT9qKwVYydsBe9dkN1XcXqVY
az4Lhd55rlVb8PI1bJp/NPyl4IZjyI12X8k4twhg1fBd9dvO2kk4PAIjJ5p9IZc6BGGI71hlGuDj
XwSMDLD1yrM635g93hf0YVCxmAP1Cot3UAF+pqzpYVPlbfVzqjuMvSapqUJM7swB9yRFSrEAgW2A
aI0UGPn7dirv6lLDctaixAFAYNLLt4bXjq9eqMBkxmZS/Jaxx4JKwAEeNqTviRdNhcz5qh999Tu8
uw5YfNdVJK+rGOxfpqMfQy/3lNVe0GwrT4juKaxSfoE2Vm+wrSORHio9fgJBjG65tiqRg1P3xRjK
nCHchPiCqc4QeTIwInXSym2W9ES6Sfky/hgqXMpqA6pE4zcklx0u5JqT86FzW9eLQrWjZq5RrgZp
+tmCa6G6Zhog1astjdqUA7eOBbD7AdcNFoMlesJO0/Hr3ckUz5pur9cZ83qKsgd2M9C0FlhIQM6D
getCw/Tzo42QqY36MBWJL1+FYyYitE2gk9l+BR3dqbvaaC9xWehVN++j0YdJVeB6EpVDfNOmaQVH
zZ+ar4U+BL1jkU/CDiMxxz+tWk1XU0zg3R3NJjU2Ypbn+YWuQdFzcRG3lK0o5FVnW0Orddg+j9VV
M2q+ds8TEbtv7DQyrKpwiwLSOOTaNwypoSCIwVORJlsjws8byZfvmAMMb61oXgKh+xq1shMZWJOa
1s9i1LoLZZqo1MLeCjd2R68OmMjL17FR4VM5CAgpB/PRH4c/hi6UjlyDA8fxoNrCRbXFPMPMs0dM
qrGmwlh3fSv9LRaz1Z4FEBktrQZvvam3WWVcFzw3S/ZdV0+He6PpriKjOYSe9EARuw0Lj22E2G/O
RhJxfVN87EvzsMXybVsElAMG4YNo1V/aOHJzrdngwJheGcN0yIteZ0ngowTLT/ddqc+lP02oDs+m
WF7K0swV1AKULYe8rflwBJtI4296IqSNMfD3RFeW3h8qA3ymkimgZ1NNfTB9r2FvSrdkupwUf2Uk
yQYGX7nBKFNyvclUq3CCMXfisrqUZlAqdJv7oBO+iMQIAQ74bjNZlDv09SYLcUrpUowrMXX7UaXS
axiZxT0IPH8Gb32jxuS6FJNbA/sLu+ybeEcJcOwMNUTBPIunywxL30x+1vrkLghBVmM9WsWS+Hvy
/+Dd4ePnltVOkpuHclCgY2ZyFF0GRltftwmTL+5ToJVW8egV2g0mBlthUiK3jTAYbbETBTc6gfuX
KXWB2DNsqHTuLzQF6W5Vc26kdXlfB+mjVyn3Wp0dfKN66Ybm4ItR8cfzMkTZXjh990RKp3VgvpsA
0xdotpgK1WBHKX9FAVf5ype0bRCq6aQsuvFr7cMmgbvyIAzyFuMZZeeHWv5VsSAC8Bx2xX4zpwTi
bSg3jqgUf/zWj11DxZaqkLbWGA9OIWEJO2akWMpCaS+sYbythYHkMH6qcCzuofJ+Q+hlz9cFk23l
itvvk6SnXz12bFthIpsDziFd6sNrwOvvZZrCG72IbmU1E7bB+Musfkuz+3hdXVs1PmpZMe5qz8qv
TE/Jm30fYQVdW3X5LPTSJahK7K8CdW8V3m0tt/g5K+HU/RzHEEJ8FSqOXouPEKp3YIluWisff8Dc
Fjfw/5SrrIVbCE+kevLmKFZ7LWHj7ici803CWJrH8mhPSdJjjSYKABulb51ffoe5f2WY9xavTrtR
9atC8a+gIbolFHYHhPYmF6tDLEvQadXvsL+v6lidNhPkt9CeMjx6p2AbWZkQgKCO9kIgPJb4wPeG
fzu2fnTAnfFZGpRyF8oVBeGq73dbMa6LLf7U5b0YNtVrU6gyHBYKPK8iL99qkpc4bGG7ITce0UgH
1+T1r2QlR44rFo8BT1Onoex28vn3/HBSd0XYhbsyl10ziYYvpdpnPr9cwNnKrx+yosE2g++q2NhV
JQ+C0jlF5D9j6XiRFdQiyMFF12H66+udvoEShrVZRVG05mmRgK98K98PYn2HmhWnE1MUCmXPxqrs
2syylerJ0iMH+0UoptCWQPh1u1LGG6kKrR0nCtEA/0KcfUx772nUxfGiLes9yoHxshPqR8wicjud
LLceQHhn+FMhhizuKgMXLK+fLgX+GMc91kDB3dQOOe9FfbiOPDGPLwlVAgKVtQfJiJJtrYcHv8Lb
zoeR9Xs0/Mu2otpHmfqdOLVgjFHHuTIbHR4EoYMCKt3JE75lgMlrocXlSr6Wx5QzidhrB8Uc4ULp
e+FWrXXpFx28BTia7ih9mDjLtUegPS1XF/NPKVAfPCpvdqHKcIhzb6dPcbiL9exyLMSDFNXS5aAL
t1zHjG/wsl/lvrqsytbb4X117fmGeTfk7bAv++mK7Te7C7Wi/GWZeMkMiXdrJhqePVW25dnumHX1
VAvydgoG1R59y7oSffYG7qFO3rV7Di8cSCzNkQ2v3qK1wD8m+1PXiTsYz6LaXaGB5VKUFDkoPW5p
PhDRCs5x8RBm/YUU6ZBeMw4WeXzBeSW+0/z0rgjrSHaromeuaZ7dR+Jvwkob1f+FOeAVrnObPm0P
wK+eMo4vR8GLfoyy3yMhkV0jqbveUnAEzaZDnUpYwljBcwaOvxK5zRhFVl+KhSw46djYyIn9lxZ4
LNu+diE22nhZNpN2IBh/OYr+RlA5zfs0fjQCU/s64nDDNTSvi6cEbJ5ny+WAU2Am400p1DnFL5GQ
eNG2ScPovq/GoHCGVPDIdPlRwxkdK8pOrVuuskleYsOpdfA/8FsSygdyHOb3yBjC7xq4+9rhZY+/
RNMLf6JylLs9np6zIDDETKJV2h7HUVmI8VSssdG+mA3hufYkISTrWDRC7ltxneB3kNfT84y4eTb1
gWeAImA9JJvRFrpI8lOHV/6KQdLwSIVYxAOkpZCwl5PpSukVXGCNsVKvxYJiWIyXwqK1qyGiTknp
MjlgLM0gBv5jqC++JXBzNxOPikR90pWLuBE0rFin2uKKGVtjuxuVvrjIcgvgLUT6mT6OLZGHFqgJ
NgZDW1xnRpawXoxAxketigzVbou6/BqnjV5tDSwi/W3pDeWLOkzir0ikBY5XI/wm+aqJ8akJvZ+3
RipeZAC7b6niqm4jC59Op5WSRLjB5rZItuRYTfRObTN8LQrReuywbmyc0BMNhxL/WL4coX0NNj4t
M8tegfHnaFPAcA6+jI17moSYHsKHZvRjIkq4P/uisTFbc66SFM3mzopHIPssFpjmNdDX+xCbWa5Q
Xt5jq+6BlbEFcWTP4IqUuZomMO/yIGIuN5CJv6m51xc70ZOEVyCGWFLEACjvMXeUYrfmEtjY+EmE
1OSA/FBsQrxD4kyRgJ1RiPL5a5WQkYONcCXmluW2vXoxUGymbwoD7FyilcFvVjqRWIV7gOekYkmq
QqzM6Cc0XaEGuKv3uwaf4NfJRO1vGz1mFTe8SSjxD4H9eptw0tCmWRLuUC54ZiHaowjs8fOR4z5y
sDaPChef1fFGab0OK56MKrBtjC2ftEm5DP8sLa2tocGPs1FTpCRPmeyFuCaUHRTmLG08eYPlNKh2
RW8LbL0b3Ur3nqR739MevOlU9xRfa5MJ3CpWuWJjBzm11TYMoNpD3ZND18wx4cOILlZ0W+xVHg25
R162b/UAAHJk5RqU17b7v9Sd13LcSNqmrwgd8OYUQDlW0RuRPEFQEgUkvEkkzF3tNeyN7VPs2f9v
smdbMQcbsRsxMaPpFlkGQOaXr70cqHiv4YAyVw8nqVfadiD6k1bpfBzXZ0cvnHu3o5InLmuiYKNO
wZOHOKMquafqllCZinHpQRdtdt/lbvm9mifnJWuNnhacc9vKgWZJ+iemfuzeO+ELPdaGKnntLbXw
bBtp/6v0pjSLHNGoV5LPW2pqiMZ+YYXKJc1zygyiotQJ8MiymelEOX73Q9GO8Z6WuFqj3ppY9wKa
YtmNKtuo417rg3qjzC4TMeXFaR+mmeje0qVYHgJwKZ38sY6ADicl4P/GTXMOwes8FKE2ruK29xX9
wRy1hIiolhngV6TbPTm520/kH+XFG/2VRRB1nQqODnq0OdJLNdFct7r6C69PO9UySQbYf8ZvzgDm
X6GSs/ATXNjEdGeD9vtfCAUyTHRVyHHYO6WZHCiGYXUA2tqxNv1OgHFGgP/2Unh04XLQD/4t1oo6
NH80G5JRcv5K7BiSeiPk5b/5QH9/FXI9kLACSsHzQk1+BsXySTPMCo36Pu0tbcsmSoaIzwrzz1/b
Z47QA1kCr0V9jPgaeTChcJ9fRbMKp+19rd2f3X7hEJzr0YzGGW9WW9iPguPDgxXo838UpvbxqhZH
T5yt5+gZIOnPr1oyLFQUutR7Cs9VqJNMeY4SrMVvpGj/5iu0wPEhKgA3LViTzy/TLH4wEhtf70VW
iY1n1vnlSJv5b9Ir/s1XaEMsQS3BFjgkkXx+Fa0wM99T5rCngnja1kG1PLhkbB7olGVWTDIj1LWk
+A0J9PfbnWRSSArPhaXAIvzldscz1rCxLsPe1DweaUZnqvVsig0m+3fqxM+g/sfFwp+FoPusTsTU
+uXzObmdcH45n4VKjULfIgd/su2hyzCxBNqtckdYH4vqyS28sv+7qLW/X8Nzwg2wLNHL+E0/ZEl/
IUoMMSpJB9mw19dSXOQBNYG0qf+OJPy3r+ITEsQDjTP4K53VrbNudh3y+6XPjS2BTy9pQDXnPz9r
/+ZF8GxADWI08Mk6+XLXp5yTxhzXLl6kmqM7UOo3n7Sz//jOYNUAlkcxi7AAb/Dn21EOGJ08OPh9
4tqgHpV0rscqnw7uKIrfUGVfpIPnW4PYIcwTWOAcGNavn0h4RavXXTbsqQvuJ5o5GpChHGIXAX4r
7zVbS+yQll/3MVssTm4zWNRPK19yNFacN7qo8ILZ+M2S9vf7lWsIlUEALM9F8CHZ+8sds+ZSWlSa
DXu2vO/+Mm5KiseIjfyxuOk7/BjRnlr3m5XmQxj8ZU/wsLLh5GFTNRBbfP7WaZ4xWmf0+n3L47q1
03a9pLJCXZhoSi7mfDBv+8Ev8ErLgNzDTIQBzppjS1Uw3cMlPewUpkfC66ar0mtA7M3K0s8j1rSl
8bnY/PONeL4FPr9ZrpYJG4h5CMm9/mXRR70qFmfgiSa2QcVuktbX1dRDjlsyaS8DTIjZb67J35cr
fK4IqwlnwLqrfzWkOUw6pkNnzL6WtbmraTbYopBo9wt/+08O8v8GEdi+1/cAGO8SJvD/A/rPPN/K
/2f+D4j/7X/+j0/838dP/EkA2n9A+xLixOUmTeKclvq/GUDN8P9AyE8eEussLBx/7b8oQNv6g4f7
nJyIVAki0OZf/YsDNCEUoaeI+zvveUQPuf8RB3jei//7nsRxig+UrYycEP6HFfLLA5RRYkw/IQDx
SjV4tqn02rNxRFF18SOpbEc90Ati6FGmB9ikZ03Xv+d5To4i1Qtav2F8XgF6vIEALuDouTgkI7Ww
x7FJE3PnZGalcQ4ZuvmmoX/HxZ6eW9pv5oCPaIBPH+FD+ITaCkc/uYT2l/VdyxgYFwPns2kkhbvL
ekrcKf6sTVoRVUHgqSwMo9x5aVEBa9S+32+Y0cseLGCenuyhAMEhh2NWsZE4Qb+hC8wtb/5yS9z8
+W4+0ZyfN6GP7FqfJ5BYyACpG+/z80JlWTSteEnHkb/FHbtLLNr4jkBVvC9PS29lNon3ADdsG+WU
VX7PZ6jZOGjgkTZml5ruJstTQZOl19P0MC/O+jvP4RdJNaO7wS6M6R4bGVslzvvP7xCdQtYmHSVn
ciwDdTfbIObhYA75vDMgCdwrW+udYesKy1GkXfWLe0jnYS2vgjrjnBt2izToaaJrc4jLjggC/kx9
yjbpZmM5UgplIUOQk3T939hurc+r3Pmdm1x1oiPoCsGYqX+ZlNrcWcsg64rQtEvuXqtYSv+VKp1W
bbQFh9Ubhh+qjSiytYvL1DRTYPvGpNU2XdwmO6L7SZ19WbYJpZ9mJsptUie0uk3OYNMH1dNI1Oae
WUKOkz9DXe1iPjlOgiws6Eu3pZY0L+xtp3WKzsiKLsvOU52/A6U8k9Q8AhC+fX5n6RbVIKKTZ//9
6mtvbTb50+00ZO5DMFvQ2JaUbfObp+MjR+uvT8d5VuABsBE9Bvzpq1hvhcquvA4yRHGZsitN+JQj
joiFaAhP56bZ1E5jW5dkmkAS90KYy3EN3LS4cPSaP9ut512vZjeIXVCzXkU1sQrt3nOR3x91d/Ht
bYUF+YwB2yZFiQXEYOjT6Lgczdk/07JerUOL+/2Y+2+tWxXrQW+8/JnGC/130Z2fFzOOay5hPcxf
55sBAYX+5RbOJmNBnZTkELdTvZFmnkaFmMtDpVfthSvAa1K9cRFm2tLcUINa/S788ov6m8cc4ZLl
oJsleJtpRP+yFk3+2KeAHefEYMVqAzZBWayn1a4VwUW7uzUtBp3S6sXoQyps5zGeXcWTjriMJ12O
yXlZ+nj2zY+1yC6rdNiMlWDREk4G0ofSM2njRveqNg6qKfPvfrNSsZV83RPIIyXqiwA4rOzYkL98
iBZoE02n+jUiVFC3vCir0hCAwsSzDAZoX6L8yNBdlpXMIAt8WjjrDqOi/Z7QQZW+8PiM1g5k3EIz
5q9L8S31utWIByiALC6WtYgMZVnj20jeLKhlZ2A27K2loe6w9fo5UqUzultDrGZ/31LFFOZ2aTU3
mpcaZLVTUaw242w7w45smpJtiegTNAkuNF9Ur5VbwQNrnrPJ3UrFolr9LhJG291oZhb4UWZqyPJ0
4F284jrKk5AcqZGywaTVHjN36eoorUTS76QPTG7VQ2YB65l5dyXI2HzxzcI1jnImbwIk68zLTZw9
qfU+C0FUkgOLcZhfRxK3z2sGCUG6ueGXnJI+tc1NCeR2N+ENph6BsfxFMxs9RYiqRu1+7VJIudxR
gXtBKyV1WWWRiwdhuC00TCmmXVanH4RNz/fYg35m8SDp2Hrlp6mpGdtZTQ9Z0Ljk5nczDQh9Ql1w
pGeNfpdXtNhcKpFWy9aSw1TEag3Y97sh6V4k5bkjwNjAzomLvv/ZVVni3Wd1DaOEErJd9/QBKBSr
0zy9OLUoEaCz6abn1O1svRk5ZRRbv9OKKXRYbBgnhBEgE5BGduFMSlJQWdOFkurEddx5KwXWcZIL
PgWrYfvSIMcODlQDIgcG/IGHQIV20cp1TSlWVNm8XQKw7qhL6Y+8kpnVUnI7ce6OfZLAqw07kk79
iku+ANxjtV54ZscyVOml/zwOHNdipThNx5YzZt+y2ku8sLTbwt7QdFUPBy0diPlQVHt2LxSF5r8w
L5dp2NR2avyEPJlvPFpz82hUjTYLKpXtN+QyXCTEW9QZJpC6fiT9hZj1YRjzLu55prKN3jhp9tg6
BY3gDcqAsDF1yZNUrvoK7J60kjTjZDSv157j5AULNb+MnKyBc1y/1Dz3HTNWBWvNB+PbVWTbHpu5
YwGBzPMNMI9gvqmDTjdiagKVdl/a0rcPvmbwsEnDX8/qHsQ/23Exyiw2aCq+mU29WOzoz0dRyl4J
PEu54le0DsbcVwIpHAZAbVlz6uwz+klTaMUmq37ahUX1dSjBdrQ+1ArR0CbSOji/n+ascWc7FmTp
GfEazO2LD+drXpdFpZItqYRcaPaQxHkejZE/U87D0vDnTYcUogq2fqt0FZvDWtenrJgsng63LGSU
D/6bZ6fKiW1Bz0Dcq9R5Nnu/camNnXLznHJL37yTD7d8J5Yg0nixXzSYnBMbjLx2Dfq9Q5zG9vdZ
A6NBy9D8zAFu95SuAQakrLpqMJ3DiGUncmFF6Zf0oXPSqoYWn2lmrE033bpaVVx5pelRL0xWJdwu
QoQF25K04Nx1quIIOte/zcqgvLYszE2+5svL3PreVePp9WOgfDi1Ok2b16nUg2O5CFjrhfpLSiKZ
UaOxTirwpKZ80pM2OHTwjZcOzXIER6VtfmNNsh2jJfetfXqOVWAE9LLHcnbu/WxGhtBkQmC115WU
t745jcyO/AZSc1OPcaN1Bm/hJUZhRMQf8EU3ZZDGA+L3NSqCVJiISboubg1vuaPKU8sooVLOjYuT
72T4LdfA0saHcQ66aEgG52KhhZFScX+kU+BceJY6vbij9hDlgEtu9/Vaj90pnZpigxR3YTmWj+hu
86vFXH4BVPTffKMB6ccOruVwQ06tHVTVJN/mIr+Hrk8Pshv7E5++jOGgx5c5mKjnUCI5FMhForYc
mx3ebqRR9NQNsQeICaXOAy3IQJ9CbfaNqKFP2YrQ8fHk5obqpg1UdMlqVma/xmap7lmxK4SxSeBC
s8Nl7fQgLfgHXpVd0/AZFBsyUvqtkw5VwHrhrrRDsyeg8Omq/LQGNvSAnw3jDz8rRR6unmi1OOhU
8tasgbU3qtp8Hau+yaDUvO67EJqLiz/Rl/tu6tydLtJOC0uyHNBeLJJWpcDOzU2Tuu4VeoTioA+V
v2MlQfs2FQxeg51ekOvT7cvaW1/VUssoHUFAth3TuUUcbN58Z2uEIS46KfZ5k8s9svg+TtcM5Y30
a5uGdMYXb19WMLnk7nDFwlkW6qfWzPa7m6lfVC72l2lJ7YDkcPq40KX14uuF96r58yQomG+/wyiR
5JcvAhGLnvhIfjyFjJr7gpcqAu+Y520eUGqrujvbXpKYmY0MWURN7fuiy+GXnw/dDSs86hKfZ++K
zAAJmS69+zFTBPZOhkZmVrJ6p7G2SYvpcUBGVmL6t625UEHaL91trrnijgWz2gwiXb8VxuQcpZ8Z
rDZtcumXxfpj0FfjGzktxdYcBnlL3FMQtQu1UrW+NHHltql6kYmoWT+8oB+ukDysDytymTxqC/88
jg19q/YFIFzw0nBGT9EmYhvZ5IVRFwRu90jD9Fwtl1mTuC9FsfKwm6uCB7OceoKaNpDOBelY/vLl
ZKOlm9rhicJf9n6WA7+MhEAWE5oJHcSZkOa2zio1Rqa02YzziZsorN3a8raTQNu0ZTcovhWuVO5W
Fqs62k6NlA2atNwNcvCz87nDqaOma6R+uzT+sJeyct6rPG0u1ozFPQTvnd2oNNxy3WWUORFrZSKh
2cAVjOdyW66B/6gCY8EribAY2QOoGMtcSuPfs9nxpqNZd3InrpzZtfcJNb4YpAcq8TYMQUXc2Dxc
sQE1GsRNUmvvJsUctJJTMZ3EabkElBdrZkcv8EzD/JxAb2atEgHbXcvabWgekTD6aFYEy8GJnFqn
GUVcJP0wxkNnutrdROPjQJIJbbkbn30T959rlMZrQ2rh62h5y3wzBouOdMC22x3kHRILYBSlh/Wk
zmWSq2rHG8jLWZyMBNqW538xEVw5YzBzJaRVnII8GJ7FYre37Mi+urAF2o8Q3rbNcQ8Jdi68ce3P
kd7dcsdZJjB3BUHTzdabLbaPEjB9b+VTle5yctpDslG8NlIrUGM4TY7LGdnSmVrtJHeN27KzkcOK
QKkbZ/Joii8yo92NVoGnsKVwYWMy4A3xWCN7Xs7nDhYT4R4X5GY6zqs531uURd2Z48y+are284vh
6MqtcmDfbjA778KwhhkrprvSBh20wTBzS9LbvQXdz4/UQ1vHavBbe6ePCbq4MkXIdGyqmftf032F
EkabaN7JmDNeCMlN/NBep+6qYA91IjU3t3aSVWjKRh05j9XqDB2zsmYZJ/RikXir2YsV+Xhn2IZB
wjacZxjWEWBmb32dyvsyX9mW16EvLntyEt5T0KTtomVLlFDnLTa4h7Sroqza18BIA05HWcnPJ93o
GmFgt2dyW6ocCeFSj2Sn4WGgz3UVLrKNAW33vq6bkRpsJSw/dKqJzKtKX7tuZ3pIBmBHHe2ko9rq
0IQ6RK5x8JFuhOZNPKGGHjgxBrX/PFWwmcKxlz6cMkHpJwo3pFYDa08k3aA95CqzLszW99soqGAl
o95FckaAbGM+EWxSn6gv5ftfLOnAWo65d3LVGWtK9dF+tAhofSGiR+0KGeSvtrAY5o2ymX+a0uhu
4ZzQo54jlu3DqCHfqOkCnw70C9eYTsdRfwWtOCtDPg4BWUma12kpiqc8tfxk0wdrt24VRezox/2p
RQ+t2ZnGUSWZnHAykl+WM1FBLujUZP/3D4bly1Nw7oqLOq0c27jKrNVC9afptOYF6AOy1bTWb5nR
r0+jsYz2xnDH9d5TvTdssqCyjqVTiJ+mlTQ0o86zfzP53GFhXdq4Sc+LBXiIZVLfrIY9Svf+nvGb
Qmoe/3OHqdi3KAqKKGvSPOSLLy4BrZoD1Xw9QgkvO2Rt9tNxJTbfVcwHHrrJiEo/VWHR6xUXWWru
Hk1IsdX8NrslZjZ/P4ulf43K0e6qQPSvpBQE9yktaxu4WSs2Pa0iLLFe/RxStPZuXB7f92SaUe+1
HFme5ZgC6zTZmllxLaay23X94r0YfWOB4w/6gmyQS+ZPhsv/b/xuuUYfQDJR1sitX3i1TWtK04fl
rLQiQgir9goh5MUixbxjs8RZwZnSLz1PRomVopN29flGZ/LYoZH5JjwvfTS0s1YbpUYoyIbZr9W8
Z3pbrs9lD89OS8d6WHVTdjSQFFkbhpN+5+KRvjE1Cy8od3uR7mZ7Hg9Y5MgPWAz1SH+sByzKAN/p
tDxXjrqm0B6lRzJYwWktvZ/NbNCwXSSZziMarNXRR92C0G/lGSETpsijQJj+hWhm88Du856ha/iJ
lhm1V2ZYCG+CuQbF1NyTnns9dmnPFTRyOjnCX1nK7I5VsrysqJXZ4HYIWCJa7k72+qBGYwKWup2W
3H1uRJBG40Avu9UajLa65aMbxkDQkTV4U1HAucmsSV1OK6Y7yU+pRWqH3rXKo51r5l4lLlK+sbI3
naFV7z6mzo0AtL4OysFdmfAoadzm1AcTUFjU8spuhuGW+tli57WGdtFraVpuhoAUV230Mg+dc6o7
YS+7Ng3LYLW2xIUwXydDmUW53+QXukzUrTnUb+R+zxeMF3JfLG5/KkeMH2cg/tqshvJJVZnqNrPf
C/ZmNnoktfOyy5wE1YdhShn1fiCmLT1r3Evcn4ekRey6n+sp+G7Xorkjh1dy8S0S9to+K+XRmMpE
CyfR6cEZ/1K/qFbn4IJTwWKdDAqsCuS67TDdLt+9yS6vhxZZ2QUxjupmAIhmyTJXlnttzfuf+pz1
DMyFXBlmpfWtl5wJ7X406h3FpufK3xrbS87UwdO7pA3N9RoHFG5jIGCvt1OkO5R23NuInA4M40MO
j+AkEb3ZzcSOqDubFgLb3gyjrVCPmS921xnHOm9EVNWG3DrdlLtbagBf9Vn38BR4dWTk+XzEUJIe
Zs4fIVK2dsOMwt7a51KFfkG6YrdknA0MwtD2PUmo5HZ6NL6zLjgF+iXe80wY0LfWP3cYyTmYgaOC
4gY0tHt10trFUUGB8sMyJw/9kMrrcna9/jD1Gg8OOtExf+hrVVFFH4y6jEY3n26ErbTkGsW/H6le
BU+1fhZGu/q0W4a0WLdzOtkupxWdWNQ5L++YB9etMVkm+Kjh9N+R/PRvY5H2IGad+jGjU+/j0Vo3
i9BKsvlKe8fkqfmhH0z2Bbm1OE/QhF2xAXbfR0MrbjIn7aI+UQ1HsHVCtsrRv9nhakgOE+rmA2al
/LZSaut5pb/Si7OU31ch2yVi6w0O+G2OheUTOYZ0Ym/YFQvFuGZ7rwFDQQiFZrp2R/+9n3QEUg6q
ASeWHqRGpFxUgrtZd9dbb1Xjc+csy74ZzUHeLH2xbJtMvrIdV/e5T4W3X1TlTbVkh5FPuxu1kQfd
d4vx3Z7cybmARV7pIfb8AaFtNWuva+90z6i6rtrcrDYNdFg0W554xkOj3/U9JhaM5yYAmi5eSMVq
91o6ghd62n2ToGrNwR6WPTNzAOpraUzbnJMpT8fWdFLjWhw4TtY7q0/cV60SRlzQGXpJuWYsG3rj
Y+kmag4ziqAOYD1ELwwmWuXM1u6GnJ2ImcfhUbDuDG8cLwD9EFizTW17TbMvE1sup0Z4WrYxieLr
wmCwvCJcffIBIs8ZxZXeB8ZLMjLZTUPTJ5ux0Jpj0KgZbK6tX70MvWpXLr8MxGvbjhSYJ8q9Rwar
hAKnwMkvCKjtL4t0da9Mr3xcNaZ/HPk/vcbXHxzqQuV2ICnnusROYk/z8CQxNYmT5tfyabAd7aKr
ffni13qCycSCErnJmSPm19ohMjRS3ojxQiZjPsach1zgrkmkBmRIBRO0BeqruxviQwFTvZKdJyb1
cHjwKpcJ0Oo5voSY4NqXxBZ6t8vQ1VlhZ6VMqYFsENqLUtMfFzxTcaeytkQMp+yjVuv8BQ727s1i
T9UDO26vtm4tmKUauvCcsClT4AFUdKqKjbbv2iPprgnhhhlDVZhh2hMbZzbwZzGZBHncyZ5l5k8y
i2vqAz5lVaF+w7P/O8QcuQz0vg27BwnwmTvrGjuZIJre8fsvF3416s5+WXFkRUuDftVuxqSJzaRf
rrxCa5//GbD/THpAOeDlC+C+HGpbaGP6mkvou2rojGZ985uhvqQ8cNyli4EEFdA1xtY37km4GO+Q
QtlVlI/a77pqP7q1/ptggnSBV6JhAtvxn87083fzV91HNjtLneP+QYg7NFs3NWxWvdVnCP4Tg4RZ
8uxDkNjZs9AaOYdl1nMEno3U/OFkFKNGZesQeWyCJiR45jhcbysyEF/rHAqScSlJDpqaEgKs0Ejs
nLEoSZBlOhNh7axIgcPKTLSNY3Oy3v3zd/uRCPLXDwfDTg6jT9Akmi/ftczPH87JcNIhv//JVtpd
cjSoy8iktxnFuz8El4w9Y0Khq2ddJF6RvaHK4fzreX2RbHQfJ8tmCmoJOkcT7fXCUT5WS57fm/Ms
F0BQw7kPxiU/uiPW1is9ceo8Am4kZEXXJ+NSzDQkgmGA8/iLlRdxW9djy+HTGTZV0PZ3dsLu/aeM
45Od+xNRjbLgL4IAbMAMT/pZw4Mhz6BC6QuZitbMK52m/CmtMxBsAdOx6TXD+bCHKgHDF2clRW7w
3FyWKqWcz2kACthE2IdlZ+Fx+udL8IWNOr8hqnscBELwUQSpf41TqWxbcNefjX8Tg9OhGVvtPsda
44UpScpdPFvu8khnH3n+WEsTsZmcxU9OQVAjlXVGOYzhBLOSh0bqBL/qzEe/m1e6e+VZhWVsx7ao
fvWCCP0jDovqclR1V97rkz8zEJwRebjV9sVsB+fBQWloYAHUOW5+/FNNOS3okq40L1pSRedOqvkF
rpNE4xZpZJeGuhqYN1D9FFbokP2SxUtlDG00wbukUbJaQuyqBjcay2DN8bJkF8FHoE+ICiuIU/kc
1A2/rPyAzM3KttJ97Y0dbhkbxRw8FZOPk4zJpvEZwcDlk2ZGJV12TVx7VWAfasTccEOaWZyWsjUe
hwBfCtkKbNZhkfdeiUsruCz11jWi2jRKItVlxXrrlKULvMu3i4PQGMFHPy7sfyQYemgq/vNVA/Qp
ROD/GC7w/2BQgHlW6v2TUqhs1PuHnPa/swI+fuZfYQHuH6QEONj+0XzaBL/CX/8rLcD6wyKj+bzO
I9GAnUVa9q+0ANv9g5pudDw2/xWcZUH/JRWynT/IIXKosjm32ZwLZf8jqRDDy+e1gbMwUmUdeh0+
6hwYff73f1nqZ0T5Lm5ZNPuaVjyNpZf8GPUGaD7HWFyHpQVUFmGADgQ5tVl3p2c9Riu2Y+qAAmPG
mJVpOEgw4WXZHr+ONDbpkPXXPb4rGWdj7X4f0ppIX81btavWyNSyBypLzfjsNTF31J9C2eNd7D9i
hUVYWWl2MeTJEI4mzh3QLVRuWSEeU18azaa1G0lOVtUlPHxK+HeeO7D8gk7DHPRWiTq+02H0KFYR
blgBA13i3ZstmCwPA1vCvo4DqWQ8DIu5moa4wHB/PaYD+PTgWIOxz9ykJkA7EMZV02qeG5uj20eJ
r8vqAm9aesTiwOjH5TPfjFwxX9OIW9aRVgeNfugMW9QcpLvVD1lLseYtoIUnWyb9iV2/OhWzYS5h
wadcImHWzMqJOQHLztR5Dtt5VJZ57WDuPFexlprPO/YKuZ37Wj7naYocxzFdle67oPVU3K35/Gyu
dndn1VzKsBt1fQ6XpVDP8PU2SLof9M84Nu0Xj7XyyUvn6bXogu46cWmcjI3ZnRi36e4h9Lxpsjri
KHNFKGIkFNCbeQZJg3XfosSSbeBzzm/8pyAdjhhoQkuDSa4NsQVGwlOqYYt/ruYbatePdPZFyZLG
WWDveRd158JvisOQ9wIcI16ESVj//Eagwa1unBo6O5S/fluzwt2bzSqv1lzEQYo/0dEiaZ6d3lb1
fdXMRz8RZuRUhEgY3bWzABcsuD8duXOr9RrrzIOeBBeZZjyVw3veTjdd+lS64t3u4B1T/VmMNT07
DBmrfz1yGC+1Gbl8cjCUhpfatuD/h2dcnRik86tuWna93d0ScRa6DAehFdS7DlTAMJvN5F00c9Gx
Yc0cPc1thcyIBIBsJ4v2tPoVdnmriA0ZdJucmGcYFWk+kDhs3YPUN7iphoM1c8/5E5XamQcJETaW
8ZAor4xrvDtq0r37whEtHk7JMxdqOCgIAVu0ZxR/JNR14y+z6C9dP79hy2+PmPLySE3D9IAdkL6u
Ygv4e5Glqr/yFCbZlM1VdQcZkERBNfTErGHqG2Gt8WoH3wLjTV+uFtuHOyRVmc1M/wbIjld5+VZC
wlU9F9JzgNNvFrPEXKuHSBDXDXbje7caIu3cIqxDIeHBleura6vbBAu/RVYGzaJRizUG13FM31E8
5Vel62x9iEfM9tf0VHF0smM7mLeF7LbCd48+DAPn5ZSYjmN6rgjFYNzlzglZFkkRONkwInC6GTc2
78Vu+30jm/sRqUf5g+ntaEHppsuz6Z6jL7ofWBcjXRxFUm4Vgo5g3gsj/ZG5RBmmWOHAlWpCitVL
hvPHTZPIy+6nwHjo5rrZZXbwXdOCN261I450noiMbbQzq1grbqfAxqXVdw/eOX1an2YTb6MVeXjV
q9nbJi55E507sVDVz66UJ2UXoKEuLiOyySrZmgfptrGiWtrWJD2zItkAT1+PQtu5yfQOV5w1LKym
eYvOaYpNa+mQURQgE/4mmcpTqbLLlRCuHXEdZcztSJY4ztnjXI7z3cyvnjr14mkNGvJcXYK6XVlr
8c10nR3F1WOEm3E3FOMBc9d9RdKWGqYtWfThul7rQlwE5bptSg1Ml7tXDUyzpfiOHSscDBx0ULWO
CK2upNGUNR3bt+deFKp3t2vC4zo8W8p45bi/9+oqv6+nbkedS2xX1m3riWu9OjlCP6WFv2tV+YD/
+cqre9sB8vdQJrVdf+/l6s7UpoPty40x3GgLOUcivSO84AT+dVHLN6Vq9qBh7O9Lb71kbiUoJH1a
rP7OnC6Cqd+CXj/KliG7IiYkYRIC06AhLRTtNB/T9eShdug1CGMjF9dr3p1WWmZLZ9nbNk/jBGfR
3WbtTOG4dnKqdROUV6W5r6z+hEaLpvOmEhQTV+QopF4MKQ9zKL0N4gCarZcpCEhsVr25zbvWB+Uk
06AuK4l50NqOZvJrmJ1D7hd7MXnJsa6D/q1y3CLWlb/32u7aU6jIVw1hFdkhj5ycgzBDwO6EKxaf
TVMgiRqm3Zz3u1W2Jwma5MBYs6+u8lpI5zQkP/pSPxlTT7cXRUGq2hQFa31O+slYRSLDlFmM3zvh
nPTFvTHAsqEAtoAKW4ezu+l8X81DsNbX3nztn8XEw41e4S/Uj7avQheK3mizfcAgW4Qu9MObtcK0
AcP0+D+L4bpIZqro+8hb9OlNtMMJq8EznBBc0/gMLnMcl8INLXuNFxeLsxTbTkrW1hnraXXoEPuN
qfsAnml+A4RPcTqfNI5qomivq/G82DZW9Tj2zguc4f+i7syS5EbOLb2VXkCjDIBjfI0IxJgx5Ezy
BZbJJDFPjtGxp15Fb6w/VKnvJakr0eqlra9JJlOZRGZkRMCH/5zzHZPH7GvjahtCqu+z7Ldjq1Xv
EjNR674M+siBBa3WI9rfhp4XtMpiAOsvodfqE8OdcdMm+k3NkbNR8803DgXzppYizHCsNloVY2tp
A88t9qKYWQWTt8SRbybYj5XeXrkVnxH09ggrK4NLOwMmq1m70R0RXYKZo7+HZRdog7/Gt/VJai6f
V4aRojHuAQ1tNPWiI6Br6wlG1GWWSP06LfeBxqhU+ms20GlfejZPKpH4Yc73SnzimuGd5DwdGK+d
J1d+t9nWMmPONlMDDoTUu60AHS17aYbR2bsa8tUqiMv2/QstE8eIuDxNbP59F968yH2dUppqGLEv
8KJpeveMBBp3NZ0avQ5SitTg7+wasUSGoqe0RzI1IRQVc7rtrS6hmzkGooI4LlP91ffB2FT1Jknr
Pc0ql56rcqLxJFXdIVMe32hhb4Xff2CJ8Na2nZxbrz+OdYZAEzvQvxMmcsp4sp2GZxNWygHITrXx
WvuOdOdBuOwHBdNQuee4FV9SfjdH33SZv+uBitwiyT4veu7vwZx+VGHusFmDWXGqtZUWrLnTW+E4
q3zgF1TolAScM3vdZF8EM/6NV36uwagwWHzwnGYt1BfRMV0EMsQA7J54fJBa1brMcMuhiM4mts7k
0ngAYuO7nGlqwl1a9/aObXz0TrQ3WeCzwbjLKw60BWJjmrLT2WuKUcl7iq2dlFu7MAKjdhbf+s3v
7YCA1low0u88h325enEoJE6Tz3P9GqetaqAtFNdEM9ijoEo61jZSNCxRYp3nCtOSVl3I6LsMrHHD
8pEx3yNuu6IDONonZnNITX2jBn5RdUo895Ns7MfR1MNXu2Y/jlNSmKh3tsGJFPnN0QIyp0HEhcBq
mW2Uw7aOPhC5NrPC4cnpUYeAumyuk1CIOgoLNNZjdAvdcfh6dux1+vxsGG4wi8jaevJ+5Nx9n6TK
2XCxXjVzjVpZ24wBGnGuM/NlaL5pVrRT1XXQ0cq7wA/RmhYdlB6JvH4ncR84sAiGt6kKlO9tMKjw
9TJ2hROI8lsInScr0D8wKHbVqdXz6BMW6V2LiztXTZAh1xeKm7fUSBBY1mPuc9jqogMB6J2Rj0ys
bY91p+PmnndMplPBx5zbq6iKAhFxw8i4z9D4mpDvzD+JhmIUDYwDYl/ZmN1LgrnogJN47ZvpRvIS
MF7q1qY08FS5nXgsC4eT06bMmv2ILMgsfB03vL4qtd/cdmcTt05S4Jq4q0b3o3UkPVJMfXt2ubnm
ytHEHbt4XrMWYjrsSy5Os9u+Y8tcT6b46PphvC8Lskf45lVobVUUHi33m+WpL408CsWZPNNX1D6m
XnxWhr0n/WfflxNVifMp0cxvyNzI7dpmWgzygKzW2GCDVjd5yHmCwnDew5tau3oTNDINlvOOCctq
0dv62NyOTfqUTHxQdnGIp/cxn/Z5Ks5pLNHc/F2b27tBfov0MrATQVbqaxiP106M2wh4YwqDJe1B
T1TlKXLzrSMZ+cfl1hgeWndfFA+8VixbeMuK2H5x2HS4q96bfsH1DGOYWZ7Twlz1nru3cAfNw3eB
T30wFXKPc0bbu/NYLC9oIDtbcPcc5Y3ei3VapBiWRBrksRCb1tDulRO/Gb22avRRgCgyMhP4QoJs
JxgT+bgkZ/CcYrbxlNnwlOwvkxqKPSiS/dTUeNmcqNuIWbv6bs/RR0cKSj/l7kPuDZs81tdGZm9c
Df8injX5JjBdNWBBygh1LIMgIm+YydxgmMkKrvCJl8cylzhiy7OoJY5A1AjDUdzE5feZyIOmCjZt
rDuKjpxMv4Qcf8p2w7w8EXm9IsJzjmZtLaYiaBqr3VEolAIOcFH4+vFL7LGeM5okOowjgGtxpL9l
WcoyIHI9kKYDnwNXDYHUJ5MnHcxToLC1bkbGe5ibhmNO4GLF7ebOlDyDXZLsE1gDe99uB/Bp+WOh
Uia8Dhobey9999aElbSQ+dZY9g3dVx9uhixa1aE8GuPcnfAWCewqlfZN8xd3vKHdZVnzlbka6BPN
5uOfdv6IDxcUHqpbE51SQSzSsjRPYfBioaEAEjGkCVyZl7sBcIuDDaGfxMme9YPV+5us9c5wxF5L
FK2lqlwRaFjNTRyxy2lr02/fimjYuY2pbZTRQGKaczyazNZKzGNRmt0AxjorE3kKiIKL7a4uNqV0
dsq760JYcy7gBpNzqlXqziGp7+t21+PlC4aQegFYZar/PieH5bPrtzOgRKr7rIQDjEmB1bziyDO9
YL8NW7R0r/2ckP0fwQ2F3XecWaG5V+O4CLa+LsOtz6y3WJEtgkVhhrXuYJLsNU5fs88fUmOlOE8b
yrr2VcFdKje7gt+/NAr0krzyL3rfYb5hFZvOven1yaHgzPopDI0p2kf2FOo7p3KMZN01TX0digkr
ZDXnxl1ITnWhjvXUho6GUWsBaSD3Bl+ae4GJEIz/jRrHT+PMzWInO9ypa2LVoFtSa3YS/GG6XE5+
fWUGrYOPet3EnonrWSd/IzQ3wxY1Zv3H359N/svB40/jyet/szAj4tS/G1He3v73/2q/tf9j9UaR
xY9I0z//3F9jSvcPYiFL3zwUfMMkV8vf+NeYkiklESxb1wEnYBXybQaE/xhT2uIP5DEdsUhA+tTF
Min9R6LR1v+gyhsWAs4ig0uJb/2dMSVDzZ8EDJ3ojcUY1IdJQW0VGIKfh5TY3ttJZewILfi1J9Xa
Zr/qEN4zYFM46RiQ4feluasLWjeOd6mlp0WgETuB8YQjzNSnnrDdaB49J/Q/MzMrXzEx5ePa7jQv
387MF51VVPvhkyV6ia9BH9alctX2h/f9v0gM/izrLQ11nB8Wa+kiOwnT/EWHgUrmNcKTKP4pBpNa
LBkKPbIYLEVduGnzonnAsxvv4a5gFZ51/TdCkFh+wA/S118vgPQPbd144cGg/fw+KqupCjkqrvDA
h+44r2fnbky4Z3ZE2FZhKDAKtdEQHhGHtb3b0/gaR2QQnKiFIKbYl6S7FgwEeZXcfIasudKX2O5G
2fi7GmbVAcStAee1LdmQSsI3+Hq0dUI28XPat7N1tiTwqbVy8U/YI53Jf73Vxfy78q5foo9/vtcO
JjLEJZjQ9E//MtcuuXQNbtaEK7L69UPWpv6lnXSEr3mufWcbV/N0GSnOdRgDe95AlGvqaHywQjYg
4nSvLKH5G8geliR9En5brKAP5YQTbDyFzLBSvnH//tth/BkW//njAbaC5OsDX+E5/LUDbwSpleNw
EcQ1m/xiGNM3hokzpmNhBb6ZDaeiGsNj50/IjRYZtGLUV13U2e+qGIorDs2SKRDSEmPduNmF6ED1
BRZUf4IbND6j5Xpw8LFLBxV+IIXqWDTPFrM1whT+eFSJ6LcCj+PNo1g4DUtrx8fYbDVwUJuybolp
JVnznk2dPBu+kK8ZA6nvlfC1h8Yo8qOb+P02ZPJ7qTXus1ZlaYGL8WFtyKw91VPrXj1Vejh7xvLR
tQef+9n8LDNvfiEsVL4yfS5fNDd3Nr3BIMGJ8uaURK0f0Oygbi0lRAzMwTy3q6yYjlw/nUut6vZc
ETC5Shg8i1VGvApphnc2mJ01/YUP7kDRZtglZKMq4nXbTObjoxAa0mus4Sqa7IK2cP4yontqPBPc
vfOgpx4iSLQXYAPXIfcZvtszTv5ohTkI2XDZ/VLP6zbppE1gODWzC6zc1++haQD+wxTq7KbJjjbF
5HEAW3rqnCHR16AQebYd7KyrRlaMArP61SOyuB2cobs1bpsFmd4fm6wxtnIqquA3369flx8Dscd1
BFxqmBkI/L8sP7UTofDaKlpTWD3KFXQyZhL0WGOcrWv5vSdHtF8CvxstTdR11JkuK8d97TRTI8fC
bI+UMjlqg/nwkG7AAi14pirZD8vTb7pFu1FE338Tdv2l7AF8PMsVwicuIAQai8T9z2tW6Q3CdSvY
YEWt6Rtsfh44Y67kpq78/cQ3yC2S4ZsRDuMuJ0sY6NSLc2dMws///u1bfs6PD+fyOkj1E27xfSqk
f107J8EgaHahsA1YtZ78hM+X4j44qySxtqZsnCerNn4HjPmnZQy8AHF+gptQ+g3IMYu0/4M8pxtO
ZGr9iA2PLtwhiIex+WS5Mvraw7XrVw5XBIZb6Vw+MwUgvqjbRVYvg57w89AoC7a1b31u+ra940QN
8BpnxMlppk2GKWf+zQIGpeTX94i8+bK94R2hsUH/VdeXo4uZVONwh/kdjFvvXnnx7zFJALHKQBXu
GB+TWWvwDdXgS3fkHk4D9LlqPeWEHfBeG8ho5lttWdXNTnJ5yUiHBA6KxU6zc2MzWqF8L4W2x3WS
HIehgztml68MxvW1ZTQGltA2fAQcUxycptB3bm49Y/UcuXd4odpZemkAday9Rxxx5BlGzuGtMZYl
KSDqrD2df+AO4IDSbTVr50f53RSb3UqziiWehdRHzLF/bU0xBHhf/JttAByTfQhtOQodb0sMMP6S
+DiGKmghO/I6EpNpFG6zKJPzOvIqe6uNjfPYqkrfk34LdwBjI9CXjgx8vWRnbmLrsx2PNkGOnL98
Tg3n00TJAOIezcGMrbLxrsSMhmritEc5mvJm2017j4oxfFhRYmxZzrKLXptRuOFGMh+LuJ9m4lA0
hHO1gn01MW6JbfO+atNxV5ui/kSrdLWOwF1e7LZPbloqzGNE5jdIOfwdcDeGwVQNTAcrk0h+VjDQ
ojDmSFZ+2BXCj65FPXCTc/SoLohxVnq+3I+rPU4n671tHIO7k4MiqvWRCBirDNW2F3WyK2uQ0xKg
Fiqp1u6n1lOBl2RES8pS1m9GxCixE5hldIowCqSgi0pGZ4NHYrpLO+9AOW3H2JL8oB6Kk2jiFyBr
GpcpZIx2SM6e4qTYFCZMWFKhl1yzqztrbrtdBm3hvWC32ZVOA3sUzBs5jymqq40YiMfMduWdO08+
zyoPzwBevCthTX89ZGV+dgdc+iGUml3r6je91b7EbTI9KEnoR0tbPMX1AIovbqjzaMNU8pU3d6lB
7Ald+1OUiep+HB3vmpNMXo2chZ7poDVeOEabBxzy4qRH2UEILk+Girs1Djj1BO9AA3Fb1w+dmpB4
iOQBd3VeSw1eJ/P38SadWt0GX0uOWulZuMk5zsI43oUw49Z133nuErwjDDdA2EGzYW4JY6HdwFEa
N8Rluy98huNjbndfwhpAlA9K/DYM6AN20VZHtjkXadQm82Q6eMKIPG2KCPSw6PNvSlManpd+cpHX
xOCuUirujnPjt9sinsBkp/gRZRN/Q31fCLiFm2ynzJ54MWiepUqQdubm3IM+AtUM0fi+44EhOTxn
72UVnbHmIFtYsvrKWYz48+Av3yDP8Y6I3OaDFYNDneERvDCHe0zryDoWJjRl7AuFsdisw2BOmLJx
O43piu2ReHI+gAssX3K/LPqvmtMV+4q159nL5/pat2b1iaNqzOgyVXetiJjJApd0052TAsboxhyB
omwTMGV240JP7FLDJKXnx+EnrXOcLXOU5Jt0pSg2XVzg4msXbnBljQeg6CajCdW8axPiJIZNYpeM
hDWXEWoe+87OyCJ1cqOoOyV4h6AjS/vk2hM2c3d+pfz5e8UTv02ddsfW6G8j3SwWD/UNzD71fv7k
b0ICYbveBxQ6JM6+8nNzrdeT3HOaydwXF7JGwpi79Dmgzcn4QrqlEZvJt6Fyk11ChNWy7jo2VfRV
0SMU4GAhNkHAvEKKHeZdHzXLhKcNA7/uwr2fYs5ejgKXOKZ6jDdq1C5oj+VjnNLuCR8F1ATwViqW
LT3ahySFyAJDrhqMDq6Cp6Z3CMreCdp5edZQMGu6cLw0oAkg/0iche4p5+LVK2m9B65kvfeh6h/j
XmPhV1YQUpPw5g/WeE6dRu55oI1LRiwKjd7nkxlsV3M2pFVK5zhMJdzgjLTOOiptOJRwz2W4c0eo
oswyreqzwlAgkKTGZSRV4YKDgfGn+sezX9c1ngiApHs91JnDEwpOg9o2Qp/xjjAVLRulOT0njs3t
ToetuZnsXp9wKevGB4DvyriSP0rqv34SXFfnHAlG46tweQyU50XHolG6vep7Iwas76oR2FVCVPyj
90FAV7ziy1CFokCUFZgUIkcH1VCic/U8awGRSG+jzzYbMPnvZFeX/XQbS9V668apkl06zcYFddrb
zFIXh9Rm8e1hKxTrEXvtrXQrk4UY+xkmfhT7etvKyRJbglbNyLCfM8oJwnzO95VJUsABMdkBB012
U+F5d+zj/gs/PG8e9CxO0/dwKiNxs5wG16jFYSTjFGwAhE1kqNMmSwZ54bAW3cdQ6yMnmdbAEJ7I
/Z8vlQSzdahll+yUORpPtV7IvU0N6YVCH7k3ZGRcdByVWJDYjLm8SW9DDFQcqE727oyibB2y/vz2
yTT6QWFl6kH6cESYQ1bVczXP2OfMSHEEEnizbx1Oop3Wuc7wMGmFcYnnCjWP46T1lpLUQiAmmx2R
srJDY5tyoUSRwJUM3Xz5i3CIyn07Sf+OzpVoM0Mh+0wEmdcxZMkMylvWn/1ednj5SbI+mLUPrs3I
oyUePKR8YauYFFiC3Qk1eebTaGHTdBtwhA7Wq3rhSqTUDK0BpUy3XHIj6nNK7wMVj3IvSdteK86J
WG4NHy8iSnJ1yid98XCjKODWqXjrSGHj8pZm+2GRbnxRs4qxX2BchwStJvstDw391aAXWoFQn6Ya
N5A13FJGIt/h2qRnC4D31jYxkZDB5gsaTxvPLI61DBuJAmj7jO9mDfCMa29G1xqrgFRrvvUTrPLt
oNQ21rH6yNl6y23DPNuK8IVWGkE7t+U9YIv4GGnzeIlJCwMVGWb0p8kNn0SeySmwUvsrkQMw+aQW
oqNA7NrD6cmurkjr+z43rfPs692mykv+XCfkccyNJGCaudzUWri8BH2rrQck4t1oG2pJRT1We7jv
9ckA/bNxwyT/aF1OHTjSslj30zuhPE4qdV/sEbDK76WqpnMRdvoToDkylTHM5XnldBL7U9nU/ee5
w8HcCQxuKwoV2EFCDBKrBEIHhgpR4iRqxJ6pisUXz61bCfcdMReydqjYQUVyMpn0rt2uMg5IIX7J
omlI3m2DMMGqdoxwr0+le6J5b0LQSdsNwrhxkEKfkA0G4yG1pOmsW27++8qao7OV8WSv80G9MDh+
5Yz56MbRvYzRcrSmlqcWXtwu77sHYKU4WlDwGP7I96gSmLzcyka6wpxTTxyklF1o99pId8PkJRIf
uHYfj7oPCZe7JAEcEBmCKrF8YKPvTHu6Rt3Qn0BJVNe2mKc9UwTvi4hL8waptMInk4lrGiG00S+N
+mnj6R1By8IHzsILZkRyWnGTPg+aeK0rHcNy61UXUfZvGkP0F2nXiUP7e72IZUmCsEcwnoH5CyVq
zmdAFpQMkJT7kImVbObZI8cMirdZzVi4OBh61o7SEkbvicWe2XVgukqdVswKLj75NndHzMXi0xcf
SWk/+6Y6zx0unIrsz/9MKkJOqYdNxW69C5eXKKgwKNB77z2DwF4lSr/qGemScuLGJgz53jrdg9fb
X83MeC3JRCAr1Q8y7B8zLX2KY6yDWfJmxvrzn3fV/2c+3J/G4btv1dKK1f5q6f3/0ay7TDz/tVn3
qcq+5W/9jzNw7K/845+9Xhrp+D9giZLVo+WTAZzH9favITj/k/kHd1q4ZN4C3GIi/h9TcM37A8UQ
OibMTpx3jFWYu/xjDK75fwDndSnlMhxy3Lje/84Y3FvGs/85gqBTjBMIuxqzW3y8y1jz52HA0h+o
0Or0R9O4F821jDbhNi3vlXmqzNMYHYT+UEd3igFiOK0LxmOIt+l2Plqk8V/9bD1jU/CPfbmr6mPk
tAEOneg72ATCX09yi9eFC/SQ3tzpAgy/h5piXQvUfdBIzm3oz/5IDCWYxF3jgyK1Ds68GMvWBJmp
dEjD51h+5mheAEvbkVjrBu9JQ1jsGjCz6RH+dZJ80YzPTnmd9DMzZLKauXkFdkscEeKaczaylwij
aeUTM7L2inKO6HGJavGv5to2R9uwfzOxWBSKf35HTcPgI4dC7/zaMjnqJobWuNAf28T+ZA9RwhXQ
ck9idr+405JEZEjQaNvxVZs6++wKNWzSsf8dcHsxgf/yMpjw2M5ChfQAnv1KEixLTqcCMt1jFlO5
0hvegx3hWCTHj6fr0+hVb05tPRc6hgHTw1nK5X5tUwL/WKUaqSDjr+XjXwZGfok+galcuIG8IRAD
eT0WYtCPQ6eq8jgbCW98lOR3SFMk/pbZ/adOqF2ROkdTGNoB3ccI/v6q9d9Ne1ue0X+94GzlW/l1
QW3/ZzZg+QN/rTf+H7AZfQvbPRknVo0fMKL2H+w0vP2Q2liGWFjAtf1f0c34AySEbsOdNGxWHJev
9D9WG8v4a7UhNsAHyDr1tzCiy4f8w2LDSgbuTkf8Y81Z2Oy/ZMCyxg6h0uFgcGJ6ufaTkc4vVmb7
x1IWLbI8TvPfyFP/9BP5zlFhayNFMl79pyJUCgHqpWWdiodSlmsR2y7XzRG3wbqaJLcRm3D8/Q8f
x+2vX+enaNQvT56FOmR7BjE/y1/+7fJG//RVb+CJhHoGKMXBmbCC/MJpG7gGzp+Z1pg1EyHmj64T
YhFJsBP1VqUthSzW90nI/H2szYHBGQyWVx8ni/cbwfDnmTPvOgFACKO6iT0R6PqyIf346kTVO2EX
CeYKlZqpn+daozbh3DpX26i4ecz56G2APap+85v3Zfm9f/r0HVosodVaJt80BrrL+/bD3DnpHYxd
lNitYEZhKah0j8apXMySGte41w9JpZMPSBxTkp2opXFqkh5DN+2rmNNk1KApqqZP8gfbIM79u2Wb
3fbXV4ekbFgOzbVIzL9G+KzJqgqEFKJMJKNoWiZcQ+wAGk4loesxaCoSd69JUrEb24FqijoRV9+r
P7G3WaG1X3q7S+6Lvsy0M6O7CK+Ho/m/XdZ5jn96oQQpiReinJMehXEnINv//DYWXuL4E67eVUrJ
0iFZ0GT8NulpQa3suRh+VLBSAsPy5UtMnPy9KVOc8iBPu6v0yvxOpZH9mUsCtwajHNp7bQKNRm08
rqTeQ3M4NAs8TfzJUauT2MDwOtjGW89lFyPkOOB2z1SGezPySTFOntbNt1H5+XRvkW95n8MKnAq9
1EAqV3Uvy+w2pyaRFM2vhLhP/WI2AyGBgEP6rjwczmYSVzAdukhOwzY3jDm9xc4I8iJySzTfMEKF
5xrkepG9GjrH7R5dDuxUaoWT904lCvFjmTRae+AK28F0QH5DBahT5qlUvNjc52kYx6TMd06bu0oe
JDEhk26ZMlSH2XHdcAU/X2tXubThlTkAN2kC68bpLXJjB1tr6fMwODEpnDsFw5LisjnLAhYc/sYZ
DGa3gkoHdj+siwUkTkYl7zKbGK3bJmdrdi15Lsm80jikT/ynNuUmlxxsXSPWtCyjlop8C4zDag5B
hgA9Aio4m5iniZWA1cWwp79Hjs24k6Js/o/RElYBRCuByI1Rc6xDpgrbDstB/jTAeDoRixfgHRiZ
qGsPHJpQY9XkL4ZrtR4ZGN/7yNXsEoQkpLMujH7iaOfP7ruuqJtbuXXqEbS28unmWB3r9IwEdNIo
2SlwS8UkV3SPEhSeWk//6sk4A0aJvejsRVBeHVWTwcTvhL5M0NzbtJy91nM/dkMwqag/WLPGeTI1
e8Ix3VTiCUz7+H7mBP2RVCN3HEXGSnKFdwg+GMY9A+xOHsM0Gzs89bY/PfXWUKGQQBvEXhyDcIO9
09woYy0JhJhd+QqQCHRKiPn3sbbrajrgFlpcTUU03nsUeAHkm6LMWBkSyS0o5VAB0qvrHQNKg0mA
91YUhEpwoFfZ29xZmvm1dkK5bfUs/VApc9KVBoqAC55QkxFglG6CpCj7Ewfp0wiO8sPIe9JLPQ5Q
kZjDV7sy07OONeLJ7cBO4nYwS17DTJttN0px6ULcjZHTt6+2ZFAI5h1nVYKnanFurOO2o9atG/j9
1WQyzgVis+Th6CoCBDBsoXUUKRFni++uVXfGdqKAh8kyCdxNObbG1zmCHLLqktB8Nco4tFdGVo5i
XS1zImnbfb8K2Se2UHu/OdjRnrTU8r/DKbZhIfDnuftiI3mqKMnDm+q5ydGQHBpVxvDfKkUd2HNb
P6YWQO8VNULpa1bRKgr1bIgg45nkisB5m+aqVrQsIaUy6inadgkijAoEJ3bRR5o/7fdkUmjukwmY
osFjEUECPTRJV91VlQMNq9bt6lTbJqsKl3Jq6KouS7utk5bUDue9VZOsoG+pIpxG9eU0B71R1xMj
EQj/o6VicMMUOn4He5Os51DApFFUcfo0M0LFmGTk+buJGQW2fTkzbayXG4ZnnejwSulFZdJ+Vp3W
g2RsYPMYmCrwAHZg0lpTBzg0Jq2/LnV2Ll2fr5mPUWhVd934idotvqyhE4mz2cbutu2b6OaRcNul
WaaTbQi7NhjszrwH0ICO0LZi77Yexsa+sl9I5AE5SVTig9ZCsNv60hxwv5smUkWTevs0jtxs3Y9W
clRYGna0PdrdXRXl1kHAr9ul8dKJWIJspe607B/Z+fN3FC4stAbIhAKAV3jfGTNcBoE9cjFQm81D
QYgfN/zc9/dKOFhM9SR0TtgrvOw0dGUcDGqab1o5UXin090E1RnjUxS3NDlgyfkiohZOXFlZJHd8
d9l9osry7jNMg9p9wTe9PiSjP/vU2hg4JgYehQJoxhRvG76xPNuZdWmX7ld/dEa6kPRxkzoxF5UM
yITW2u1xyu3b4JHkEd4TzVDmXbYMBEet25kZLnXX+Frk80Ot+99ao34wKj9wMvNdRdGVqOnWmpNb
onXWwZbcGC0hmbDlhAZWoo9YU2PjMa+dc2foybbFVG5j6zpORcN/y5iTNy63YUgOzJl4mp/DkZQZ
TYLOFp5duqcYytjgOhMHdjp3o0VJ+i1khBdYWtTs+A66jDHH7n2wmuk08CNcdp/KCaTH+2h5onlB
4A3JH+jaPlY0O2116Tk54zR6rI/SVr1ay9yvTz20ymwldbzbsoI2QP1ez2gZXsxU6skZhHY/bgyN
2JubjBK/LG9oGL1pNkr+2gs97bFOomjL+hxHhyR1BEctUeT2Pgwj3TuPXmZ7gW/H7VOls6iaaW3w
DmcgmGb6Bx/KhpifRYACtyl2FKy3RojWULZoNVxs74YmnLdul2Dl4qhB566c0J9FMk4XSsZAjdD+
M5JfVfUEjlOf6zVdQemwgYzZtAHWhWFveNK+NE7D8V0JCOPrqiqceE1hsdJXOtjfBxxFzOwyzRbG
2ooLG1sCDdOBWRAOnhugCKsUaQyYDeeoZ57Z5i5VuhrXpea5E3mD0tmkqqhvMwvQls4BRfMWkLQP
L+qg0YWeu7iTzT+TVoiUTZWkTy5nex+xrmittRKFQ9yYiuZ7V4Nziecp+14bES2e3HD7IMuTEiJZ
FEUB2FFJn4rbgtXLzOfJEd6n2MQ7fqRtA7ZFSl1udegS6sZWDbahXaxXzZ6+vHJDINqHJ9bIK6ye
klmsmebEp/zpMwjE+oFJtjxSPundD/zPZ6ogXgeGuUcQROYZqEf0Yirwd7jpO+ML1kv75DsOCSL0
vO8prJnnqJct7dVh/5V31v7cGaF+4oPjG8OvF8oNMVSNdr3clq9OU8FChN8r4KIzzVGlfJ9MSAIz
d7l1Jvp635IgJYtck8rk2ecUkFuaGPc9XQpf6ozsiycz/2g0lcuABunqmI2iLLeZNXQ89xUCchUT
NxbTdES/GXZ9g89qrCvcEbC/XlOXk99co9LqRcRsya0nPsneZ9iMlIK7HFjjeDc4Ap9XOhyLEOEq
pMdqFeqj+650VDqv5nEjyHoIRRrt6IxUdsDaNV4qQ5xGlVcPfU6fOKgGMRyI0kZBo9XebSSH/pTF
dnkqOqO5KBdpXAG5AXmWl/42G6sygEjH/RJEnqaG7AtXUwwo/jjd++waOwqOtDBwC2u+xoKYob4Q
3RobExA7mt18lLix7wpjME5SUm8quKvvU/yVx8Lv4rMJ1+bW6NkpwkHmzmF5V6teNzdcAAAhafQl
ygzPRTW+gXmonnsOOzvQDPeLosYhTq3Ae7eEQlGw6cPK72Rvt2s0sHYVw9PYYnTpz7NWuBt7XhRI
xGiSmoW9zaUPCEMnpZA1Rf0kRu7olSfynaLtjtFRjASdZMZuVPUd5kAj8KOuvyAJl+vRKeITyCGq
ZBvPWxliaq8iyyBNUUrFWjuqk2prCN7DqD1x5DIIuJTaaRjh+VABPhI2rQmFbJo4djeAvc0XFTU5
8f56PmGwGTdlb7+D+Ss4h/QNM/liCIosgY8Yim8Nyr6/7bO5CJLQCk8NrDJK+Fq4rrEyr5DYqicj
hoVT4Kqf2KESlyJqwWlaaRPgyWzpy4s7alhdWFIa1v7M1exNrfXqVND1DHQo++4T4f7A4p5tIhrm
yeaYkbdyE3Px14/hro7SfJfrncZx//+wdya5lSPplt7KQ46LCdLYA5U1uH2jq75x14SQ5HL2ndFI
GrmnWkVtrD4qEi/DozIj8WZvUBNHBODukl+RZn9zzncgY268qr6CK/RjiupoR+1dncEF4+MRCrms
3dqvgAOmdcyilHOn667xghisCeqFHb2I3O0MiV1F5fG1I4Q8xY84zfedk893faDEo+/guNJsyXfF
2CaUIFUbXvqsm1dVj1aoy1qeA6hLO5Nz9yOkMvzE1YBHYLC4Z6JIHEugJBcH1BZEMid4Cp2I3kmp
YjwbRcM6YyiegznmzHVdVDlEFaGbEPLFqtUGnHZ2UnWIlXO0PVora+DqL1qzpHEZ4ytDDu5SFeMQ
bzU7ZjZQOwzZD/xMmMja+HeihOTZPhyfAyA362nSBRhC87ZzrHlrG1zSVl1Nu6L098kEzM9O1TIZ
JillM3j1tEFtzvFSTsOuAoWLh402xuJueUyhaB8MSqljQH1BQ1fZH4VnYt7rx3tbNe7EXRAmL2Zq
3BaEIu8MEXyiaxcnftrWNuBqOZJ1sw+bftrKVl1PhR7PnAW0boSMPlCvzYfcUQWpAYK7FGqsQBAy
raoSqB0iTb/fhiC69oNRQ8oLud5jXu8Do69oR3H8vfTHZB96of1Soo66tNNAZVUnHi7vud/5Y885
kofvXRg8iKGx1g0KoHXTWP2ayBqEM2I6GLxA0Gsd+0rnQfajAub2MrJER2AVa30MRnwQ01zdFlmx
LOf93H+IpqbZDcqHHe+R6IOnPIkO7jx/S0mG3HXo1mnG3AXsG8e4fYaGlFI78PpjoOG4r8q+x45G
GA0/wnZebOU+XZPT0iKsgpjiwyyq90jVLwVwzx/kvmRn/mB543d94h2jtncvJHFleL2ldL7Ffe2c
vKEerg3s0m+5Ycnb0ULii/Zrag+m6745jemptRfI5jJ4Hmtfx2xuvczMTi04yIsUFdqArnTWpHcg
47dSE02U4Z6iAHgbwoXmZFsOYrLYSKxjJYt+UTWNF5VKfVcnKAPbNOR/yyUOszfsB4WbjtGGM75K
Z7Dey1GVG9NQvdzDbc79FUaj6RDmhJSuOiZeR9fzO36hE+hsOOItZd1T48/mj8gg9Dvsg+mHzRO+
H91Ak4xUjygFQW6fy4joeBdf1F4XNEE4FPOWUwHZO35IaC4Jt5rGeiYhATz5AubVNqpdis5ZhS+L
fYasz9J0Pwl/7QENRm171zVF9kx8tRsgbx36u8g3ppOWrGULclw/CNsJD8Qd2d9qeGkndCs/jLSo
Tvjp4S54tv9I2f5QDG561WZ0tCs203cjLoqXxKOUxcDeH9gqJe+5E+SfDXgp5gIeZZZU+7owu9NQ
zuGVkihjJvTmj8HQBnemL6ttxkODuMc00bsjgtBNhi2ix1laT7GByb660wDiN47b3+HlsT4AzcVr
G5H6JR/G70hbC5sLywSYXGujeQ8Jpjb3nEhyXedA1DZ0ScSjmamODmUPRA2ddbuBMG+cYy/LwbTA
TV71ZnwBr+RvvMLAA4mJ1jsBO4GqoMuSQQ5VrLOLgoLnXWn8cZhVoOJOcorumwJm7mGwQ2XsZqk1
WsfJ+/RHbwYaOmYXrEoPpR3p+iNRGu09fkG3su7iEi04Ux0we0NeuBH0qRYerZamdbJ62VKd97MI
tpKDxdnGVq6T55bpE6G6LOferbDBohdhJ30NKbxyMATooyPVGzyF/izOhB85d0MuGS8FU8nsbMLA
xp49bghxilf+lOXpwZZ+DOdmKKiOy6nwgrMLhh51KvzF4BBWUaiO1czA5QqhJ6O02iD9d2W17mI9
tRBxs5SmywIeGmOZI8gCoEHY33KcVvlbi+uDMXfuQQxYHlrCehNaoeskHwrvJxO4HLehPw2K2Io0
UxyeULKdPtrZJSX3KvdkY904XgGDp+wHdowZVcuPwbLLR0FDELoheDpMRjo6owUpnhWmv2e6J7Ky
EE45ECBzr9+n+Nrna3OoUfcShZ5sXXd0rnveMtrzTLjJBl0IKHP4weAd6kl3x5JZIup5FXW3yPyj
ilSQXrVIfUCaGE5VXlVFY0yrMEiWcrMudLWvggSCiDHEd0BYIWNxJOQZj1aqm3VVNcXPsGfmullw
ce4THCdV7OtUcqYnliiKbSwaJodIb1S77cZxjFYKP0Z9bSHHKPh5So8xPIPJ/GC3HhsEKQS/vwIC
r/ddGbI/mTuy0oZ54PX2Ys8Z7glNJkhDdx2/HcYT0J2cUd5j1PB44nc1J5Q6cFzkNp+VBS8iThyC
waMFsJcMkrF/NUHwHQxE6ruaCG2yEIShL17W+UiM4Va+sPAYDwPRCO69V+MqLuBu42f/CriiSaRn
Bk0bXKjKk0scs4BY21+w8Tpl9bTueCAAkVN9+kBzcsIZ/N5BPmQFSGNWxZixkRnCklyZ2cJ8uCm0
Sps1+lI4kHU6+ncQ0EAkQcNJvSPmWZuhBjrf29jFYVnNFeQoiJJLcHkGWIFjxUdwzd2iH8n08KmS
Zw+vhTdMXCCDk2rvOFdjBH1cLEQpXTc/EmxEJT5H3X0fUXLfdrZd/VB+0T97YgyZgTfdjdOZ1kIw
8nEpujO4dLJg9AiGfWHggYazumNSeDo41lIyp02kUxMYQ0DYFQoh9LGUVbcCh4u7Bh9XPNvU7y+T
0PN1iICqXDdtA8s/V7X75JoTKUUy1D53c5/4b3M7hjuDSTm3NEJdbxXAaipfUlVFFPRl56c/EbAS
fWIleKwO3Yg+bcX8uSp3jGG68Crmvt2HxJQ1qxTdut7xndvwTkJXYZCMAp54ovm2yG15+shQH09S
zykgqFo+BrGtrrHcxHvmDDwyJgDLYKOoH+ODUpBVz6Q3mSNZGnEabGrwnbBxnZJXOZtLW+xLbVJY
GUQm37qtD/l7KtC3rZTniuJoCJjLhAq1pFaZUayjjc80flonVhmiSe4Y1eNo4WBTeVeskea4pz5V
dnkyPapEdGsuD/eYUe9vPKSRryk7dwn9uhwfHIQ4NoTwnrfCpHHnnethDE/dwFE/Fj4lxRTxUdZp
EvK0qBRtdeJ1lKuRluVhlqS5dIEKSQFlgSoYSFiUVs3klQXSWod/guStHNZeY9AG/gbXN4M4+UQa
J7ytQ5t3jXEOO3UzsOUMOouYHN3L+rVzRxJh2tGzajDaqnhgnhu8kfqWv07Yjhbct108C4rOhpc1
t59nk1kA6UgodsvYx5DfKD3cBLx+GS2Br1/AxXZAR0KGK0czRZl+QtfFd+iXJFFtk7pQ7iqLIxSy
wo7Na0dW7ns0MHguVcsL2seKH11iaTNBurrQWtKBspuvGBLOaDsRwjp3snE7BTXVa9Ya5RU7zIl0
Mcdxrp0QYS/6DtPcjwogydaLCKw3icyDkgbHiyy5wYrU0RQCwkxl1bbem+TxcWPIhO3KUA2InmDE
QQ0uB5R0ZFpxNK44uAp/25cCacoSYzRwCfcb5hw62tHglNVVn43jFTqHgD7RV/4MyqqsPybfd7sN
1zgBcy79kb7rCMVamD2jaNdwf6ZxI4O6fRqV39TrFrZifpiMLBjuv7ZY0BfLEr8kOSjwQxLrve7G
8HrIAjntOi2Ciu5doLKdwiZ+yLNBQA/n8Nx6vGz+ykj68Dl3Jj+lHw3UfZgyNzkGcqzqLYzyzy5E
MmfXMTUdiRThkTiThiNfBeqZxMBZb2QvkQLWOaz1dd1y1QGDcMarqBUhMsquCveuARhspZjyV4eh
E9wMiYfLHW5cdRVZoorOeRCW3o/e75LpNguBTF5LBOnRyi31rK5MHEe8gQxKxLnL/Ww+1AM8uaV/
toujG6po3rTAOslKkKX8KWsDQq0xw/Nr7NaczqPORfRdzMTdhLBbouII506qNwIC8vlZREt1EFiY
d7ZuTgzHNmBG0T4QZjGhvbHybWOREbD2UMo4GyZA6abyOuY+Q9SiN2WJkibHkE+J9nJsehKeSp+b
4t3BcDjPKz2Sd3XLVJ48p7JNxdOMENrfdm1o651ZdzFAlBZT5Q1RBwXVHBqcAPoHPnVxD6M/38kl
88Vf0l/i1IwuLjJq2l/XPcslJcZx65QKu+vu/XiuD80UoM5D3LS3lRcccsqlm1akciMay2w21ZJA
QzHHVxKN2W/YyvoPzpJVk5d+zOMTpv7eTJL2lj128Wk1cvjZkbeY8laRejMXQ3sP2oYonLEvcVI1
LZAOsMkjqkoRhusxhpfmwx88dBnsVBEqsk6wjb3qJXSnw0r9ZFD6bghOqg7gZdtNZsTkuaRlQJ6A
7YsLNFl1xGBi3iRfsT4J2gVxGiPivlbFkvyDj0EdOAzcA22VbBase/2+hHlygPejQa6aaaMe7duF
yORkB6PQTACCMTx7tqNPLuqNtWcZ4WlKSjaHOvevk7ARW+8rr4icwijfONp1DBYhEWSVIpkfkq+c
o7irTGcFYie5BDNYIsK8EC8qeGyWH+Y3vEEQAvyv4CQ/IUNptEMgFJBpLZbeQ3ZFBo4nsADwGLKW
TqtwFdPp7oavXCbcmcnN/JXWlDYdq1U3nqqVYzUQJokZKx9Qlic/2WVz2FkDHRuqLdT5jJRJhCKM
TKyTr5woRN7Olrq2Oo0KTRXplSnysSVcyuRRXiOLj47TEj2Fg7P/joSt2PQtwVSCYLqjVRcsxyyA
OMGSXzV9ZVn5v+VaZaN8mUbrJ8LR7LrphyffJQbLGAjEIqakvWJ/Ot3or7wsw5Hpfb2EaPlyydNi
6plhTiVkSy1xW94SvEWmWfA2FSNhXEssF8NUHnxSWKqd6UpSGV2yu7KvGC/5FenFt0a8V1iL6EjK
pmOvo8EYd77XeDWZkWabvJd2Z5xYvK2DQTZyjYlT7pN57LCv8QU3ToDfYDXSHYOfcx9MDYsSJQmO
JdMM/BXnqXMQfGZsq2n0b52voLJmySyboyW9bMkxY+OAnWXJNtNfMWduFBB55iC0PmdVX7/qdOAW
G6ekfhobctLSJTEtbFqxRWmGRpAB/UtlGSMT3SVkLf0KXLO/wtf6kUHWSpbF2V1y2aZKENGGs0WS
8dr8NHzy29yvKLdFIrT+H//IBZ2/Mj8hUQn0xCmZaC6wPK7IqD5lKUOpbokMLZbw0D+XyPyqzUHa
AZkUxZ6PIkG4NhbVX6UdkvPSrBrUi13WclLjYXPPc9QPH6Mr2LeZpX8DcYDK8s+/7K8iqa8vC/kV
hBSeESq3P3rEyXvT7jwpFtqV4QerspicaFMw8+ZILQOaA78agn/zNa0vc+s/5EB8VSKtvUD42Ifh
PcCr/cM/tvNCVRZsn9VAVtFqyEi4PKYmh9cKBZGSu0SP/aOOFEtci5oaMUSQHVj60/ENuTerbTJ5
5vtUdOFAA5WaNK9+p5sXV4AHOXoGE3P4q2FWu2imc2roxnWyn2VewF4B8Y5K5bfs2imz1Icf4uXa
9S5eem7msCoPblFXdxljDWPdFrN9PVhN/0RCF7usUlHW3tXSwxElzL5Rh6QnkmurMpBVWwIq/XZj
YQBBo0Nj1L5jE1kUJEYDHMbjpWNUFpoWht+eDWqbEUJiRlNusFUa2wYP5jAfXbvy7jWAZl4teoV3
AjW56xK9SMoprXa2QXFJ0qVjO5sMnwNlITBpEGTIUryNTEzLPQbw8AFJd9V09AqTnk1DFeb0lG1z
snIsu8vc136pVNpWG0K0jM+yQo2P1Fz7IOWcPP3uFZVw92k2QEx0Imv6KMhoM9eG1D0ZVAN5Ctts
0AgDWtwLG9UwiabRrPVCmMbbtjYhpxG5CZiS6NYwZ3Ac+lKewznnmgnmMcMgGUgEL7Ff4+ZpmlDS
jxlptY/LDsFcDfSi3Gae6heyf1IwFrByKHsC2Yy7mopenhyrMEFF6mk+NmR66f3Xy/H/de+PU/P5
t7981H2l5HT/GYM5+L2oFB3o706RzZt6+7vidBHu/+0v5x7Covp//sBvMlQn+KtDTjWMWI4TK1i0
x7+J3qFQg6PF3cK7jzKSa/o/Rai2+VeY8rxfps1ZZPlLZnJX9yr5218Ecnho1qjeHRStiFuD/4rk
HS3frwo6dPUUOEvsMvgXlC2AZH4RIk549RyWms3GQnNQgbCtKUUH03MdyRo7tVFeUe82M9FiDAXX
svdGvTIas21XfcTEbo18CGJgFSOhxLdGgsjKS5PoJBBNpkRrUMOu0eiBgy5TRqWY1umr1jKz4ujS
517ebkRXddWBr6Q/ZJyRfGZEppGuZQ6mAvHYoE+1mczE1AyBdecJK74P0qAZKRZFhyrCaQY0F30f
iBWJ5WSLswpAsmgiJltjvSHEx8IDelReqo0VBad5ocGndK1IHrqSKeurFaTJJKYoc9LbUvhzdRyR
pibrKOvksKFPCQjNJfeGFfYEWnUGn6zy4Br5mnERIWI0/oHSye6yaEq/g6R2SeCV0zgcDKZPIHL4
axMdRs/ohUxc+zP/WcGyIh2gLZ3pfo400R15y5CdijDufzAwM9xtAf7BPyXVMrQn+nOMd4UnMRVM
8xBt2qlGuZX7EYMcUF2yuY6NCVOROwSCSs1kWnzdD8kcrL24rNcDF+2hmrH77vM+sRMMQGGvYePY
CvZ0CqYSB4/db0e7VCc79oMKRlndnHXbVs67F8OTplRU4mcVU/4X2D5vC27vZl3yKUP+Tr2HiOXL
VSezgSJDMwHZpIMkz6QJ7GqXzLr5SMhEwsonfOebG4vxUEToK1diasiynN4c+vaFXQYY1lbUWK5z
Ite7ePHzIhpgENQzozKbetokKGTbZ2wVo9QpCAoxcaJZk75RRejBNB9n8sQis62YVPsjfG2dd2kI
KUDL8+/e8X+mbf5DhcKr49Eb4GcBhIOG+Mv88DsNr8P1yyPCgI5JT7qLyRjkAgTetUKNXkI4J2aE
3WfNj6iFPEOCUodYgvmwd2DgAVA6q31gvbUDK7RJLgwVqid8g/lGTLj//vx7/cLx/K7A+O179W34
JK4ITEv8QShLrg4q7CInNd1sKTAyuG75bZR2AbIpcjJI/Qm9Ea6nJoQJwWr3qmdW92e7ETnhBqhO
NpBdlkw2pguSnjMZf3rKi3+iviUL1AirA0wl50EkxA4iLpQWYFpMledEICupkuqnByjeHv36uuZF
3JHa2dSrsetZFoPL+gwnN7trmlm9lkMIplQQ7FCSZ4qMf03VED2XrmF8ThSdZBYHxXXpMSUk38/G
42p2/BXrQiZMulBwkZBEWI25SowC4NCff4zWr84N/+tjJDGG/2BUFcKT//W0zCzts5EX/YYVgnsP
7Gn41rfeU87I+TDFhTq6oAXWFWOcLZ1rRuKP8t8KpNy3vjFaRzA16imyEmMDAn0Cw20kO585F+GN
Yvg3P/J/8q16CK6Fy8lObWwvGu/fPZ0AQuhZjarHiyz6l4SfxnbMGpDTDFr3ISbuncndxA+e0vDf
fUz/5M2AtET9zI3nOU74h48pDGXC6pkE0li7pE7nMjiAVAw3ap7YfxmDdW2XAnly2pU7hPdq29f1
sJ7DelfiHd6aefgZwT64ciYCrEiFESedO/nlz3+YX2yXX98JaFCM3WzEJqZN4f3rJ8S0CAiQlzBg
DzKuE2Rh8ITBmzTkbGHmmhA7doFmRgOPVWwKL2LVONgzmrf8Wxh3bABSz/nGTgliEjzDaxkZ3dYK
wFV6aTAdNPPyfUw8yJ2VREn8m0b/v1SK/amZ5xeP4b8E8/03NBlaLo/Tv/b8XN6K//O/f6m1lt//
91rrr4JHbmmmIAk5obX8yH8rthin/1UQNMXZ9+XqIaDoP6st4f6V/Sz9FwOdJfkj4E/9vdqyKMTw
5gDb4d7kF5Bi/+t//uLz6v7w/793w/B48Uj945HjOcN4g4vBpM0D6Wf/0fkVWIaKgXfv8FKQdwVv
pqtY75ip+maPfGeM6g18CSioQ67uNNTWyPQrbttzGKK33UNtboZ7WzfCv5SZ8plux5EafiatqLuz
P0bDlijVpj92hci7o8h6bl/MIoUG8x43aEZmM4l2jYv89ZlcLTSqmsW4dWhnWcOd0n0Sfmt9LDsE
WqIqGR+C1nLzH4QoeATz2Jot7AbwQtn9yIgMuWEkIhvWzMWY/tCdUExhPCnDI0qt0blJUtIoyJyw
qnVvZo5/l1IIJPC75iLbdChLo0fTH0O57wGbbNLJeFRj+FEjOxh8kt1tmd9FjnElUcMAbTaKjC7J
dVSwL6FeoyYzlQJPFiCyAfEtX/sQteFRQ5gz14IeF52Q/+SkyYvTqvCLlVJtG1fPfKQZARJ7VG8w
XubGHqwtOLuOSTVCxGeCLCO5imxjIe02jSKPJMzbkx+kSffsGJkx75nOdmsWkMP4TO82F/GKf4Gs
jrmu7Zva8KMrOLlE8rJp18eCaXG9qqymZFTiwXlNWmk9dh15DCTfLaSboI+C6AgSAfN21DrWvV06
dbi2oIlh/7SQAL5ndJp6V0eRNvd6cuz4djZIaGGUFHbvorOiazvKZv+OkiuJy3UsC0a9+SS+i7ZH
P9IF8g4OIWiZIrmMkQuuI7dJRkyD1rsPjeFprpQ4TqllfxadlcxIpRlsZatGe0myq7SwnQ9yUF0i
ZJIuz/ak+ur+0mSaDYqhwuFbirGXcNmpK7H3U7e9MhpCgR217DnYlMsGtK0a2+geeX5wo1ETZ/YG
SVTuf6Y94KlPgsA9/ZBPqh2PyL1CeV1oZDjAwhsqzXhtYnMq1R7jKNKwVU1EQm4fOgIGyHD1RZab
x4apsPjwYBC0KMyA4mdbs1dl8tKwlPO/+ywRKe8lgsDP1DAyxarLXnI/yJ6sq2HfBWGERmWFOg8e
OqGB8QURQuRLJMe8lMwgRZhtcwbh9TtyvD4+uoNu/QewhjJ9QuTdQcvAMF+0xJTMbEhWSrSqu6Xm
S4trFRR+0RL3ZxbWIbJkYG1pxlz2l2kPFYIxC4ybgIThxIYRffQQopzzzAvgKA34Uceuug5atqJt
t5ClhhkaZ59ND2qOfYSkcHoj8Di7GOrfa87yADSfn6PRmfQqbfMAeg6DmbU1z6wl2d3s5jyhYCOu
YJ9BAC/WzKS4xCY06YhvjSVbZtTzWQxBoZEpVPlj4LPoZb7Y8/jmff889b08c8ZlEBZm70Qpm2+i
cPyZZU58rRvASBKTbZ3P8cksfD73OkbWkfcL+msYeR8kxTVQK20/BgVou1VaSeK0OQlPY+AyGeqj
bKQqGqZdTIbOEzPb+S5spu6ErUldyUkOLK4k5PkwMPaqIENtjQV5AMNPP7gdWps5WBpymO5GWCz7
Voy4Pjo7OJu0iiQZtVOF6SAYDniW6u+iYiQziNTZBgPmCT8JIA07qcBpYUcB4ytk0gp96MoUnXGE
UGOQedbdWqxUgWp35g5KHPandqani3IEtlpC3xfC0Y8+jItNmKn+rKUOtwVcE9b6pblm/36ZABy+
uwyaDxhp5L3qWGwYZhqskTsxWBqE3gknj9aGY1hnJw0US4Ux+RbTta+NevRpdDziHHQfHSFhPKCW
iHYe0p7VGHjxfna1XMVFn12nJVyuzJDyPjWa9EjdMn0viQ5UaJkM47FNmndBtPYOmkv/LQ78/q5V
wF17aBVIXqaCT2TETOAkZ3K/xTYgZW1NXttw9LLiLZ6HtF5Z/OblkbcgYpf8FoDUK+RfGL51T3pP
001rRKj51oCSe2CQOB7ZrouLTgxKKBbES+pFcxxk2pxUVJwHIbvNTKjLcmW5WwbZ1cHpoGm17jBe
oP/bJLq6EbIVEG+24YqDbmr5NkWD3Foozo5ek4F8FWV/CGf17vMjhIouxH07Lk4PWv88ZkVkeZN9
duYo+F6YcJBWZhn6Oyc3mGg4qPXWIe7R26YqsscRQ+d3dnCaNVHQxnuVEnBa+8q+tRLIHQYp7+YR
bUAPxjweq2encO9qg0QCaZji3sDMgFkjaXee2UwbQ5TF3eCbD4N0/YON6fuVUYq1LtPR3qUmY40p
twOsOpX9Ek4gXzKBjjx29Qfp4hwtKRBO/j40pqC/QsMmcWFi74AS0n4wcw9zHXWr5Fezv1e8udtk
JNCaoytYS2j525b8LB6gxrioGKdHywrQZvFUq2tEOdziOJYrEsUyWvBdNdv+XRt77ZUgVufnOMd2
d9WbSQZHioeA1Hc0uH7dp7yPu2nE3aH6/Zhkhd0wCiL/1MPVG8TSim9TOfYDjI6ui5bwA+BmbeGv
QjfN5Ui2UiGjYl7mGbgQe8hBQZbY5vIDZ4L7sPTfHWLyEcsuA6rcTOAJekZXfjoW9uE34fXILtBa
gldTaAuOLZ4HHl7U6Br23Dov1WvREi7lhyME9s5Nb4OOVbznYRQkSrgI9kY62+aOhsHLt+Eg4x2y
6gwZTFDW94t5kmCByLrQKKutxHQJ7bHUE260Dr3rjAFgtIcYMSnxwBNjC1Jr0HYi27Hl0Ur74WgY
U3o1J275DDgJ0UJB7/8xiojCCnkrHIi0rjdRVfk7uy2eoGcBYHEM/2SndbmWbp5dDD/O3poW4SP6
yNHYIjfpdxIz4KkY5zxEBAsCEOju9NJ1YX1gOFPu9Di7nxkYr7UnyD2KZ/9tRG28MWPfugvglZG9
CkTF72uODf5CHpus9/tjmKWJgQfHryjPhLOI2R4axgUbF/RVuHInI/gQmiCTUI3+U+uWgM0n9YDK
gIl0mmT+XScGe9cuh5ZpiBbIDibYXcHWTp2buqMb1LEUDxAny5ZLp6iyPRwf+9Ijn33VOnyw8DPe
NlS/O3q0EONckt22mTG6Kz10EUR9KHot8PweVqr0ylc9OOUF7w5B77XbXGwMlmvfbSGjEf/FrgRd
wmrZFz5iGtZXaUxCRGLMODgtg1yLIOshdbitx4Uxvxshkjw1MEh0K6f6pnwIen40YGEm81eTEYTP
g1CK1IJ0p7o0WFagoX0HHMv81tstE0msVozp+3jwXsagdT7m0uyeuBnhdioyL/gA+/w6qRDzR6wM
jpmXWewsA3FxQU89l3WUveMdifUGLbB+wvbVHnw4YFzl5ZhsUaiJCwOH7pJ40D4QaESnnL8iXDvM
Zq8gVHqPpIG3Z2eyUyiyXe44G2umjkHfnTyxdINgBFNx3s22oR4GaxR75UqiQvJZa3BmIfuT15h5
RbvJBVS9T806hB2M9SINSPtZHUEZWhOMbon3oG2Bd8i2k9MNYyYdv7QolsVNRmQMVgftBeBkGXWz
wbLKOm0uhlFHDBTtgP1xEvcdcYApHQwYlaJGP3IKS1Q/6x5npXtBrzd327i0zXxdFo22Tk48+tXO
J36cBEAR5PEhcIcCkQ3KfkQFxVp3aXSQVnnEQMaFTF+wzrr2hX9Xs41H3H+y4Y1KDC5AIpXb5lja
Y3tljAZKDkwUeZTry4T0865rnexc5h2pJmVoLRuphsW/669K39HgwFC+KcuIN26TnRN3Iq8gKZqD
QlN59PzYO2IL+I7C9a4XQ7spHC59NJ/fI0GF3vBWb3ReGHvHjcOj14vkBy+o/cAsS68dNYrvmK6T
JyIS8lM4WtEedad34TDFhG2AX94Ztpm+dV5bnDVTiTezcXx1PZpM0XXn+eQoSWNKaJU0c6dhoh3c
MB2X2TVVvPfqWpY5n8bBKgFJZ4VqbyzVZ8VLmU76MyY+ol4zCgyKQ2l5hNolKFEf4qrxxQGKlv/a
M/LHcuBESPadMoVXYNqFZr3GsuE4Nuy3z0Za08LOJRP3rTmi4V8XeUaOYR95eLkI1G3sbeCDu6P3
SniEEW0H/ZHBbu6chHbH7gYcbKvfnJhYhm0CcPcDhqutQCTX47SCiGXgYm38MrjqQcknb74qHeMS
ERxW3hn+wEcXQHhECNHbHOeul+jTHIa1sSJ2TyfI89IIz65GwYOdsI/9u4JkhgJTf9fEd5ZLUOfF
YdGPCXaIkpk4pnR0twb/qM/Bc6v6OqD189ZBbsysSoe5iw55VgSE9xjI9zaGnzhXSc3Ht7KExzLB
7ATsxBaENerMfuoPRtY/u2lXnCIGaFt7Qv2bZqF50yQ1UV1zhFoAY8MH64bktR/sZOXPhfdiKHgG
DQHH+8iImn225FtSnONswF0M1SwpdfE+DRHZvRWcvINjFgKnASTK1vS+YeofePJNvzwlEjVDPAqN
JqmcsQ3m/iar+GNx1dbvgyhL6J6UBR/Qn5eBrCDklmwf8j/zmhGx4Ur1YyJp8WSObvSOuRRlPsZx
mwQMcyYax2rIXmGy0k7rSs3JvI0dmsDMtLGWm/O085iDGGwgamsvYqHuysiKzpO1ZIOg1b6dzGre
jvVs7fxYPbMPnXaQy62tGeXyPNTIErH4i6tgysUlzjMfxXEjg28EQXbbWZjq3a6N/lyYMtlpgSsY
6Zn4Af9EnhGemvfxJCxnZbbBuIsmH9uFxW2z6t2+wOCcVHrNCo7+nReeBClUhfFMJEsrojt7knTW
2o7O+KjJ3277/EjoPCNMwsJR+asp20Sonh6Q8OdPKgY0W3V8IJuSmubowqFdAUCzjtPUZhtiBKNz
MtZEDworPyh4qGirVLNtmBNfzII4bAyobfM9SxXBMTQEVR/emF1RqZMyDNelkMTqf8Ly2fg3cNND
d59b0gnpiQkgUTdfc7b/0sjxXw4Sfxk3/ulg8r/hyFFYjPz+9ciRcdnbfzy8EXn4H9vis3r7/fTx
64/+HXDm/PX/sncmvXEj67b9L2/OQgTb4JTZSlZry7KlCSG7bPZ9z1//Fl3nnaNMJZTQAe7k4gE1
KFSVi0kyGM337b22kgvpRlkCRBDtXmQc/6/8aP5lObqzpA8sqe/C5l/9izikOX+BAFrCgV0L0plO
CfPf9UfNFOQb02x14KJbNli0o3Lje+VHuRS0/1N9XDo/tI7hqElFKZMS5FKdfNUSwFg+RhlhafBD
exK3nULopGUB2sj3HAv67Cvl0bL4AWOEjQoNFKPufxiyI401BvACNeDVQzzVQOOeX/8eW1omt7Tc
NCIWnSdz+HtQqwFOIO3dY4cG1E+hE/MBpJVZbSDiosX5E6++Io64sFCUYCxiUV4g1uxZ0FSjYc6J
xrFnHUNr7TofA+PbnOfIV1nKwuS0SvRTR78ucLPUdXp8X0Ubo0tflVlX6Zc0dEL8nu3UA2XLUbWH
hB47BGTMq9biZHgHmXl0txR/NedeBoES537XYWOHliODC5QSxeilkUdg6NFTowCWazb29xxVzrSZ
RWeSyUQMBc3haiDS2KG6oqORxtqT5NUj0naT3DaJ9FIBa4h9ShMGm53Z8UJgIXJt2rQ6HjKZOt9w
0afj0utj92+u8ChC9iiRuqC//5+aS/6X5Z077840mzpq618HE8zyB/7V3TD+Yq9gOcSu/BNczvf7
z/Ri2GhMDNqRNtmG4Mz0/zQ3pPqL0QsdUegGqSEwzv89udASgagoLeJQTNoRpvzI5LLoRP4ztyBk
UJJ2IUIxCGM0HPWlJfhqboksLc1CDZVtqzSi6gL038kIguL9KeNInWcs2QD8xXUMx6Wdc9Syo/hc
6JwgyRpN0up7C2iJELiivwwzwLaeA4ngTBd1+cgPbsu1DTat0NrQ2hAcs9z2q9saZ6fKnBl51Vg1
EKNHp4RLwIGbKmt85lJvnuByKRCTtJZ5gIAwDy814QlNcw0RR1cl+TNCtXIVaGX48P4TPEIy8mbQ
DEkT6Ru9c1c3/nRFX90RFa8ABU5ncZJ1S5jU/hInNmj1F53YPMAoRfHLb7N+SZzXje2I3QkOVZN/
bwyb0pic0+f3f9CJJ8zYRehEOhajxzwaOA0UDCRH/J7YtPTeI8WCSGTATS9Bp8dnGtMnr2WhnoL6
x4NYGoev3yZqd9wSMRWExnaXDRMn0tJJLNaSVJPnVrcTYxXIHo0PBAxCWc7y71896CGqp6kYKBOF
iPcu4Sv5D7YVYGsstOLa6vviLpmt6jIUiDqHWtJyqwR2tCjXCVZcQr0z0fusPnpMoGSbwnQo/faM
huXEmLOlzmDT2Q0gsz1q1E+8aDxmxGZWmQaxwSASvtSLbv3+Kz51FZungG4aC4V5vO8QeQSJRBEB
xhGWQB9nNh8Sh9LxmSd+uDD+GdmMIGYztjbsK9TR5BC5ZG9lSWB7rH7AkGZ6NLGS+s9iiusLI6Ni
hduCs5YLIfHL+3d46qui6YzvCYENY0sebRZ0sxziFiOhx4mjIKYdNNveDRApb+llylsrDvAPBb2O
cnrJVvQCt24g6TtY6FDUFb96qyk+/tQZdY7EeaSjLNONw/EHABrSe5IwV2aWf5+UybimgJc9vH/n
J0a5WsSIDvs4arDm8u5fjXKUt0NuujHzvtSy/ZDN1MxEVJsUSWyLuGu+55/vX/HEaGK8Spr73Bzq
yaMr+lUqgM8EpMbWdQxKpwlwMXIW+vhVcGspwMJssdASHN7XoEfSge2A4ol6OidudPdToZ0DUJ66
F6w76MfYCTNXHO/Is16XwJQAmTdlT0Z4Gm0Uhet/Dm4HOoTXuoMT0x47fhtBKVYbRzlHX7mm48Io
M1YWNhbmToaDtfJxEaL815zthx+by0dAZ4FNs/Fm0nPoc9tam4E1c/DzqDGB+e6D9Xj/KstjOVqV
qReydWHAsUU/nrYEhsSsFZj4soY40AyazSrCR2X49rqgpgwQI4LfpO760D0zYZ54lO6SGbV4g4i9
O57KlFVDryFbyTMHDuulhYCpm3sb23iunVmslsXo+CZRbyGjAkTkQFY6HIH4Gh1c85QpcAMAdUPW
6KJyD0WA2zrXL6sGGMX7j/XEaERTjMjFYcfDqnA0gVpkEEA3aU3gGMbk0cxv1o0RyzP3deoRct6j
u03kmCmO9zm6ncFVGxyT0npv7BEMh1v69PXN0MH7e/+GTo0TCzwW8GeW4D8K69eTU2BmQ29DpPJG
YQcXbqBguohu2C3KoavYoPipa0n6UM9Bv6WAKs5c/tSdcuh2wZeDHGDfdfgGi6I1c7uleYL5kGVP
M9NrlMLtdSphhL1/p6cGC8lgCsg1hHRY14eXygdMfK7V8+rq4Xb0889TBK0Kccpv0LpXEEiSMxd8
O1YcwSZJYmqjYCY4PBzM+13ODKl6xKuDnxnbOPH1T1FUWZv3b+vUVah8wGrGVIy0yzi8Cqq/pgND
YOJJIwfYaVodEJN/7qj/9j0hf1+0vDbzMG6so6tY2GFxb9OurAuiw2IRuj+7Ymj/Tv153r1/Q38O
DIdfNfo01IY6MHJbR+18eEd6EtbcKicY9oaOQMSs0AegcJrxBsveunWHvkMYpIa+8HC8Gs3G4m/T
tawGEjg0s4+eZ5//i4cCFp0EDtPpIgg4la2rvK4fy6iCSTIOFXC1WOIV9vCMZE/JEAYEqdjI6beF
W0fXE7ljKI0haRqoVrTqb5f8R2MVhYIGLeRrc/TaQrce6OmR6pLkHdFEOTb2dEsMNWZpW7a/DVbG
W8uCclmoAXFRWfLT+dE09z9ZMjcfwhzfqYcwO2+2Ab/6iX5bl230nMwr19EC7hNZ2aXvqDABE2hB
jxjcBvZCEtAVWXWGhTFUpHCDLt9/CyeGlUTXx2ZNsFukBHX4EtIxdqIwEIbXN5Z+nXXls5qkf/H+
RU6MKrmoX/ksObBax0tFQiG/IYQU22ifTARp6/lelW6Ivzptzo0qfu/RoMLZARMJbvnyPR4NqriK
RF1YEUryMUt3uCqo2PvTkpDZT+kHof7LPtuRiwNlidnl1GAcLRMkj4WY0zlF5U7p/KRlBmkqSUv3
rh5L4Hps0OixwXDwV7IW6HBipS+wHzKqcMPG9xWG6jOP+s/2+vgBUEaUQNt1ZVjH1YeuNGhZsc+F
BKCnsH1SAFqRVbVXpTknPwkQUteVxWDz4P9SBYOrOd5UCik+HW7ODasgsqhAjpDo6Os5oX9fjUpM
Z6bMt3M0r5uiolrY6xblmsNRB/Wf3F5wkDyhTP/RVJKYyFKzfnPw138Nk7RvgjDufn18FHIA4ERi
OCzq7tHLWuzCwO4mnkxhGVdZ3NGKEJHcY2HRbt6/1Kn7UxQVBESbP3rZw/tLiEjjjJXjQkHvDBdj
tjG4jQRsFb+Q99/gxpjPPNFTnxi+JSpOJocQ+3gyNfzMyuJgKZl0Q7VvSkt/TPmHIJZhRJ3ZHJ26
FiUnCudsKFzrT3H91UEnx3/LRqxhq05n/0IOmr1abBxXWjV3/82lGMlIoSjQ8akdPkjFijf3Cwd/
buVADLFgdKSc3lrz3I7v5E0xFhEj8/m45tHKN8zZFE8gzj1zEsYWCzKSMNoHMdwbt07O3NapWdd1
uSkHt9syMx7eVugYLkmBzEdoZBK0b+a85dBs/3h/FJ64Ct0yzlSEzLBHPz7syGChRjbMTiCKstsE
jOZ+Fg16m//iMtwHnWOoAmSyHt6Mi7600QaGA5podZGHunGFsUXsP34VdiZsTFwOuziSD69S2g1V
MJyCHiqj/p6wqGkdVK5+5sN9e4bnwKZ001wKy9Rvj+7FQjVgtWR3ooA2WBPN7LcvuzsZOVdol+0z
D+7EkGMWMpaFlxQgwzmakOK5m1C8cDHWF+O7LBy1dQXyQqKzPl7dopy6JANx2lhiKJbjwatPdjQ1
BRbStjxHBOqqmUe1VWHTnznynnh6huTERKtIRwh9XFS0GrLP0F5TZ0mFs1da3V3QaDO/VC24w8AY
9DMF06M23p/1lyqaTUySWO5PHK0jo9s4E0+LWlOZ++iS8kT/ZqHZgOBnx/dzKee/o2SWXyTZkrbX
B12/H/h9u/eH5qnbJjODcgJ29kVicPhwZwP6mM8Oz6uict5XsV5unFjTH9uWjtjkt8OZT+HU9Zg5
yHjicyB/5WjcZHwjyAO566AW+UWtQOy5Qxh+bWcfVrRraffv39+JcUpXhIAWEjXdt83Juh8piP+p
FUMS3KrOxR/RB1BtHPv7f3ElKmhEYgEcoDB9+CSj2BSA01CVtQLMxkAjeOXGff4p7frhw+ULWpHO
Ej3DUF3m4cNLBehfZGDyTVfChOqVO4+AuOdrW43nOjXL6z/akbFwueSrWNgdyVc5vJIVIpfXfa5U
631yx6rwRTnahAqqplETOna27kVt74c+d85MMCcWAMpc1LmWjCVg1kdffd2OQ0KDhXyMcFRQRIi0
ABNxLtnmxHBEoMaSRcWEc6k6epKUNVCeG8wtykESrLT5u1Ox+Q1k+IuA4o9P0NQwmCwpIih2+keH
bejinMt05kzSl0vWAlesrDAJVlMshk1JReXMMDn1COm2LN3ExWJ+3CNK51lbTnSWl9TV+DkNiHEG
u3ruiz51FWzvfNJIHxzzeHFjs5WWes64T+fwa+Lb+I9hM505Gpy8iE4Xn4aaYrI82uFkPuyiyucY
WqThdG2XnXWzSK03H/+EqfxTYV3slm9WmrwwyFuoFBQGDrM7E6vN5Yh4cF1IYgvfv9TJG2ISBImC
fOqPkOT1ohaa2G7dmg39jNybk/LoXsWdZp0pGS8fyfHnyy6e+g4dOeqsR7NtXauEfS0jAFVytA9Q
hm4UgpEt/sf5guBi0DtaeVWLgUFY2GerJCeuzu6N7QHrFvPH0YxIyDriXdHzCWeJeEzLJngh/ogw
Oxcn2PuP8+00j74DWOufqd5BTnE4T4kYLePUWGwXe9xgjRb1X8KiS3cjYu4zK+bbKZFL0YIncspa
5t/lp7zajpD/Ec5E5lC1RiEYrgYDrnNXVdZLROwQuTlLwRyY2tI23L5/kyeuzLmFDTETCIN0UTu9
vnJdQdDUVINgEkjeLuEQ/CUpLPWVMyjSZTiKWOgjBz7SpNPJef/abx/wonZi9yWZLOk7H921i3li
yjhdELoC6G05mO0JKwkupsKZz1zq7aeBnZfNiMGJcJFaHX3rvq9qC62yQam1c+4IdmkvcEd+fH3h
cEHbiW4pzgLreNqi0IrxLeWGzClwV9ZkaXgwCKh5/7GduBfiAWmXsingWz+GC6gCoA8rgsHapbV7
u0KjabSZ2Lx/lRMvh6HPLELvnWP7cSPFsovMkDAaPD+bxcZoUfa7RMWusCfOZybiZUE8nFFcQxB6
RssGzNGbqtEU6kOGN8GA0mHlL2mXU4TEKvJi+tF0CxA33ZJwLT+8kHHRRTGF8I1FwDqaxvzAcdOg
HqlxBn7wDBYHuGuvBT/ef4on3hXbDGQpgCCUZFN++HnJidRhR8dCY3KMJsoRYSiNoenjI4KrMCVz
fOLMd3wVghoItW25Sp3H/obXhoyBYJczVzk1IihbcjRbuqv0Zw7vpeHxQOrQAQ8P/byharlENKl5
BQZjODP1nqjaMRtyEHTY0rDDfpMOSudsmiiUeZVTVNSyC5FvNCdBc0YZQV6MrABP0WDam0ZqcMoG
Pfubo6rretVo1jvit1D919bwGRe1vh6syfxwmXiZrRFMIghg5lx84QfTJhx9c2S/7GFdyPZm4Qh+
Cck074+etztJrsL3QMGHlikP8/AqQe37EV4GDFh4Br4ZjpNDK8WPvUpFmK1YIKMzr/jEcEVSTqF0
ueiCQDi84ATENSgrXnEZ2OJ6IHVwG1rxdEaneOoqbIaWggKnNrwch1chJqXt5ghqYgLk9is/4zuG
63Nf3gndxTIRE1ZIf5saljzahsPgySerXZoYRWniiVc2sbl5+aWp2zwhfSLIv2VJQipQlhfXiSDO
Bu8r1JGBtJVryyHL4P2XeeLzodKwqMWoPVHiPRoyU417FUMaL5PD5Wczc6JdYVftF7Od9TOL+olL
sfgsnAOmA5dt9OEDJsQwEDV2CXArbXibxU16ZQOAw7/k12c+hFOXogy18KtM/G/HpAyjcPJ/2nBV
oSois/JmN8V+te77FML5+0/wxOdAKicdMiDYwqTMcXhbIDYnHzEM1Q3pY5iYx/gm1BwXnpCtbZsp
OtekPTFO6ZtSaGXOW46FR2/MNTmBKJmZVOV9axMXUbS3yf47M9cdP0GemcWBG/ADxQvqrEd3NbQ0
I5yaq4ASyfdVu3AUVBA9xKn2UR0h4EKxKBQo9/OqYCgePkB7ouvXJClNb5p2RCuKeDM27dnwzePn
tlyGUjBRVvQWYJQdbZxzbI990nMZHFhwdHEedLCbonQ9jwbeLWczu2Ask5LwjlhuyU75OovAI5xg
nenngDNvny6/hSWeqrzFd3VcQdHTqQf2QAMXH2exMmiHsswDiihco12/Pzzf3jbFIAamzrtEsa6O
X6Sdt0kWocpQWRlfunbYfGp0Ysc+fhV6DfRZ/3TZzaMdhZFiVY349L2qscdnXIbNtwof4ocvwpAk
fhoYBR/38VMjPzYsMa8TXuI6+TpM9GZlWtFHty2U6kCu0KTh9E3h6RiZZJdDCziOB4ajudrY7Gs/
WTkhQWfuxTyeN5brIEQgVRvFBUec5cW9Ol3pTU/2kEH8COAm6yfRXNlznznp82yDvsWw6ZS/29Id
vyal774Yg6xesODF9MWGuCNQEAkbUUIyW3IzC2e6Y8Kz8KkBRr9M+1E4D0k2AQmwMcHVu8iHnA4O
uQz2QHnbO4yOzriKGvpBUL3N/IqsVvxE9tgbPwmT1eZNFEzaPu8LQ661eTK6Vc6nAmSUdNtmM2a1
061rHRdiaEG99Co7bJ+MGnv3JksJ3diXQw9yljVE7VOMWy9N56aJ1/dZbK5G3Y6sbS7SJCC5j1AK
DJG+JuxVwaY0uB1djKbp5EyPvSmLDpdCYd3i/zCbbZrg5idCqJ5LT0IXry+EmRI3ORZZ9q1ou/AL
5GrszK49R9dZXRkPQrXypRx0k4yOtMIC26SwwXcjWxd/o6yxvWZDkDwPqq3GLb4+U27h9ktSfGKf
eQ9MVhFfxCBC9FXNzi7Y+SoGuGCo0dW8xAQSjIWzzIHgjjZ5qWVshf1OR3IVfA2rYWxXtV1mDurJ
nqQYAmLiNcDODGx8hX/ZKzWtJjrProaXUpTy0ZiGCmRo6JOoSzCH+2Bao00sQVPMP0PDRnZH2hKw
Xaa3+t4K0+TOxPEHJ9Ufs+9sWyJACjFhcKupxskCc790qgV/OwjIyml1rWuG+agXeQOCmBDiR8Hf
M84Bie8bDTQ2enE8Ldu5jft63bs+03+Msjldt9lMElkxI8UmGXIYQPWKstIWF6z9w49z/bH3o7rY
k/vJf9E7xUgoh7PEogV1iC9RJ2ZglRma8RCIRIxk/MX+N6fC97d3ZBl+dvoO67SfGJB4OvcCL0d9
Kaa+XhlI57wBPfbzpPn2IyX8xvaQoSaYSo12qFf+bEAaxfY7kGcRE9FEVoDMiNqgsvG3GJ0kWpcZ
OXCrSKlIYxKstR+sbcn3RPiLz7YDBb1SKD5GGCTh8LkGVlKuq5Idp9c4VZUB0pHBhAlzKY9x+sWz
PwW989g3RUyYHX/+Z9+PabYDyjBe5eRwEg3QkiWZihJCPkMv5nXHtQSlp6rx73ZMnR8D6Qms3aMg
mdYo4/AbiRl6vvbJsL6zEduodSqK2vAmOSo/J/+8BL89xWUXbmhXzFe1irLxFhmF/RLWkYWV382t
atsmACg2RWsjcDArgiauYh1U2K3V1IbxALZmhh+gpoCPoUrbYJWbcQay0naHeknFdfJ7ZBLNE5ly
SuywT8CfQIDQ+0+x0Qi86nM49KteI6uuNhd+TjBW1rzKq2j6ljZTBbE3T4pYPVczaaf4d8biKrez
ZIDZOOBZ1OhlPdXkwxUMjmlJlmtzUDKJ9YeaPPb19w6y/edAWgX+a57FRW7EKkLY16josrQ6fV63
MnBsLytTk3wBk+0zcp10ZPOF4WNYq5oMC0/P65ZgTriT/ZUViowkvqjLr4oKGD4h1DEvb07N5yyz
xRfm/+a5bLFLrxf3NUzpvlwkTGX5VJIG6sLqtSvsriH8Z45VNUGQgTu0t/GSJbwaRYOfFfko/5KM
m/ExjJLgjqCSiLzfVp87L6BFnVL3VthotaG2fgMQ3gamk77IyAzuEr+ydC/KRAF8aEx5JoGIAaFP
HA9S+BihOa6rWRHPkLlj5W/aIDJu26zS9XWbzjBc3EkHOjRHIMzXLYLfYJ85TToFm7EtO/2Cumga
xJDq8uFhqv3+PpBdgvEkrJX5WJn9pEgiJ1rSl6Z8rmH195edtEbjxbax44qLniDmYVfCGrqe+H6H
1ZDX+pMme6Itaz3SHYyqGBI2zWQld9TTGJuVUTfRNrE0m4ctFSjsyk2b+8gJ4waRRdKpnd5wulkI
BG6yGWQ83dTu3M9rC4wr0cZSVOOmGnPzhljO8iGaHaJ2EcM51iVghf4XCi6A8SIyBvhLI2qNb10O
xegCBIz5NcvWZVnblyRnZ7+noC4nzw+t+TJJeuieuetj2VgaTToWQdV0q47zfO6VUuM8S7SbIrPA
kMmlERJWvapyXV1YrSbkOheVeB5mZgEI/ZP6oYWo97m/Mf1VYvhuF9gJ9JuGYjd018xE3RsV/fQC
Iyv8Cg60zbzBUCnxUHxQ1MLTNKpX81yCYAekTXYJ8mPn8xzRNXfgyAZQoAv/0tAEZL9KKH67CWvW
3Vi2Xf6IBvhdO4UWJ1/bZrUQObMuuohaNYTAOLKG4qwJqsvjuRK8N0JEH71h9JMdeZzRfSujYd6w
hJFBTiiUtV+I+1+USLKAF2mDnRX0n6y1DJgyNiZT3n05RrJYUEqluWJToPHtuw7hKdBMtU/JWPaQ
h+aqS/dWHLr3s9+P5MEkVXXTpWN907VkG4Limv2NQAvvrqqise8Y6DN48JwF/qc0wtAHuKOS/maC
U2ZcN2NS+LezLyE7eW3nO78h1GjathtLJW4l0th402AzMZ/H1CajiWHttLd4CyPmDskovdbtEPZP
Oduh/TkyG+a+yAa6sg2JlLS/E3U6Thuz07pqp9dpy1eIXRNmSapP8rPrQm3faYkf6hcceYrugtCG
tNzKEFf9Fooq8e+amw4vddkO3e0Ud8bncvZBipBCFhI4RtQUmDbf8RmqnIit/KmLeuP3+5vIN8cI
uRzR0ArQxOe4dtz2Io6zYTqf8DJMhK6EemaRphAkt449BHfvX2o5Hb2uhrJbXZory6EF8T+q/MPd
qmZIdCPkR3gOSlPWJdsGYmIw1s2WBOUaxs1lFDT6RVNO86ZpunN0/ZO3imiBAt+igzzWEAzwc4hK
bzjGRDPA8NYyvsKTG9cqraszbY83JyZulW48R3p8zIoN7eGthkle6BNcLXCuNIA1aU67qmzHD5Yo
eKAYYv/4qGmvIHY7vIpmi9x3BlYuvYEyFTvsvrrObBFNEfL64XeHnHOpFyBjottwVHgBBZDO7YyE
N01MUEsZSBg4bvCYVWgbhH1k0TaeIfp25PNeQkdQP9+//qkH+qeZg+QBS/fx9WHgODlbOGTlyq92
0+SXJOjRRn3/KqdGCNYXqhbYh5AgHZ3vyw6GjOUOpqfVRbkxR9imJrEj3jT47odHCMV5mhl0IJBS
vTki1q3ZJXWukHZEMPZmugLXdmOpX+/f0NvHtlwFbwMrG9UleXRyh7LODoaKk6dHaKv1Xo3rYYzb
M4/tzznz8MtebCEI4vkLG+xi3319Do0ihfog4DJakw63nL+dTYx9fYUAmviWuikhhzdjx06jH2/s
TGobYP+gMCzEJheq6XsKzUSVQMHIzzRDlk/g+JdRZUcUQTOOL+ToE8mmqiGDDQWNOdviJegtDQRw
ZW47ny26wqcGDq4LzwlBTj12iTxokQpRqYVXf/A8fHfqCpbUZaYDBNpANmLpDI3Nx18uLQhCx5jL
aJsdXWUk371l5sTznmdq22TDNyHA1b9/kbclBvypmMHwUeM84nYOb4UFLVKBzfqAht/1wlZ23/Oi
gTJGaNQ9rJfxn5v6/8CN/0Ph8NWjfxOocNG+pNHLa8zGnz/wjw0eR/vCysCogfdkKVyxoPxjg7f/
YkFFfOxQOsPERFHy35AN0/kLqaZOb26RrjPHMJ39i/FrWH8tLWOqbbRBF4O8+REf/NFHhq51sdnR
ceT3sYc+9sVAqliSaAkjCKN2+BQ74oXjoFyxITL2hInDz7RkeIZkTRbtMqu8+rYFDSrqvYglcHRD
wjtW4+lmltQQ+gW0BgqzX8sBuvVFpgFIWgOpdwmVI0bUviqWmOObOFaFczsPvkThY5p5RboQQJ9L
w9cB/hl9rYyNj3dhJAhijuYL0ycss+TZ/i0DXfrAzwHMroo65OwVp84knlRaCGNPYAlpKqKhIrO2
jLjMN07VI3In5tz4VCYZ1J641MtvQdBNf2t9bFSruRHROkgEFRrfafrvfRKH/XYwo1lf6RQQ6rt4
EuUXO8ZhtCb+DNgoDTt2/1YDk+oinV3zu6V1c7BD6xlO/DQQljErI7XxTeOyzSLqFEiZVyU2DCrK
/xooJXciGZDi9ES1U86kGn0K+96uKcwQ0J54el2bw0XrZ2P2uXEjX18XQe/uMtl1hOBIeavD9QDp
xObqKcvErUaOakNdLxiuy6gh76C2e1zI4O6/Z/myybIKZt47H/x9tk1Twnq/NAYeuw2Nqy69ErMv
dA+p6hhjzpTJ0yBz+xsxkf4m12vbXFllVj6pUtW3gozmH11jwt2zrET5a5/jnEFWYETxRTrg0n+I
gtlvY1a0Gz24qGGMOE2XatVqmS73YiGzecStu+tOy2ghR5UgvZlKFEoeXze+wC91rK2BGahc+XbQ
bvBFtZu5o01YkWPjVt1dNE19/4U0JK7p4+Z7IhSLQkg1TfnKaAz8QsHozKRDtcVN0jSaeamKLHpw
zEKyMwoaoqKmxo9/CtIWwcPhGos2CecEG9FNS5kTtYopSm/KAMfv5l5HHraa1Wz4t3Ws9cPfEBVH
aVy6bsWJh3PcLMrLSXRZsW3NpgPYWEVxc0cNoHwSPYjtuwTbFHxJs6Lm2UapHgXU1KAt3nJpOExb
OrA5ZFLH9eu7pJFGclcZXZvs/Ckby3ylj3kY79rWYHxJC47f/VjVGgWtYipyor0HtD7Dnai6PP6a
lXqYXlkMe0ahnSz/tVeIpjOE969/qGYZ9Xuk3HECD9jl/0zIoeMk65rAiAakcxkoyqASTDNn+MjN
A7hRie/Yz2agBdN6CjK72ZaOHWrf6irkqc1hz2g2orl86umSGRsNJSJ25aHjrnOj4V8GZanu85L0
RmKOmqp5mqzRpEBmQ6HjS0HONSjcppsOSUtOaovJn9e6uhW7whll8hU2J5+KKEfiosyuIE/bacM6
uUMkWGYPLYTKZlNnEfNG27AT2MQuaZ1roIbNQ2QSOHFRTZhD1tWEkPKnbrsxcdMjvYddTjbLrxbZ
1W+Iwe4CKy2tpzBXMxTKQrZbCv3UGmS91YJZPRqxmbjbwWrMh6CKnJuik4KA+HQP9BpJa+SNTJSr
sKrjtd6zTsfS2UWNcxH3evvcoZreSZt6bGB9Naak31sBr4qamQdwM1i1PaIhlwLTXWUJbdVlREZ5
VL5JwUhIoOhn1REZrGuRQwpN/pBTEKnAILbEVo7WTqStvEDQQLEJ3AFPP+IowGScwlI0hy/glcZ1
Svn7bx3SmZdgSL1Pi2yfjBEA38D61scu2pScBMhulo+lKn5RT2uunaoFG23KvUbm1W6qSv+CXuyP
vM2IYbXURm+HcC187YsWuzGBGs60dpcX404VOWCquqwnd11p49chanechcItyczhShEjfA1Fs2U4
9DuwSx5wUrlxkTewByxuHKrl5nelnHKhAEc3bhw+qszYROY8Ax3X241TKN9L4qj8LgNprJLkMTdJ
tNANG1Z3cNnNameLsLpsCXCs7cQkFLDaQni9ooehEMqwFhjd/CkomnSbWXMMGNCNtpSqEq8y2k9G
mzKJdfFnVjDSSfH701HPLvWSaRR6+5apyvo2O9ODQXQ3JZ9c7ENov56v08VA1X0RtLRXYBBe+X7/
XM5kRsNLIomlMgmntW2AxcmgqFHDxQ06Y9dFtje7am0Avwh04296TBfAJPd5tOgkEPM8AZ5ryQQK
eUvhIITXi3xLneuK+LsHw8UxYyHRqt0pxoRXt5TJVEZxa4oA5a+gsndb0RvqvhIuMl6jra5RYV8G
Se7e0Gi6F2U/rMKMweS73be+d+5FDH61a6Kr1qWgpHI0MUlwo0c+E/e4ONbMeBeUU7whnngCJ5fe
WVqYrWVD0iQYgODS1RILtGHDQqUleXShle6PuG/o2Zgt8Y0rs7cFgTzMjx7f1nDvqlF61IFmqrXp
vaxnGtPBcniu26btV6Oa8pehnZcOTekQg1uOQDej2fKJeqz6alPa6bDrZW7tB2wIXyfhA+PpxkDx
qOshooIOCNidAPxO0dzgYZddRHaA3iWXtT+WD3nryBe3yoJnVytLe2U7NeVMOZVXzBzTLQenfF2k
lvpOOhEQUPKtX0K/qeU2C6d53WUE2m+mkmc21sEaEnqyD+zEz7w6piOwAd2lHpqy08gdj4ew9PzZ
1DbN4BYbn/XiOgySlLkxmIM1NfPmaWR3v69F6DyXtl5tcEZF9wm7R5aJpO+39jjZt5DbX4RVpeS5
aiYipqhIE8r8QWH/sBK3lVduyx8jmyoISKRjsyAAIvblrrT7zhvazuZMqIW3lQzG3y7JraRPFkm1
KiYtIiCTyC1SZcHAVGCzgzVlZE4a1Lf1iPA5AxpAY/th6OkiBU7Oa1TfBCDPmywKBrqLeigUPUFK
jUGGIH6tCeJg4Pz4GnnFjXaTzeHiES1rZ0f8Nmg1IMu3mSabnY83/4cr+gTb1CAuVQJr3HUCY1M3
bbtOsSimK3sEpKyP8Vh6KQRVpl67YofhWvdOaTU5IgfszDY9sOoaNRsshrB3KiJ8G3CKdVJ9qapp
3iPK76G2+6QBi2jU1yXHKFb9IOh/InuZdkYTy+9VKQ0SRKnv0hgxx7Dy8rQL9zhuzO9NZ/ebhDAI
yPe95jYe8bfikUSJXeVaMV2AiiBXsya6OBNkC9Yacw7hDtbKCgbzWsaVcxnoWfFFjc63KCUUtGl6
UmBF3+wpzOY3EbyXVZvbO7jjckdoVaKva0OTD3UDkpQllsxBPyeTmkYoSAFp3EepGe1NJtB9W+nx
BZlm6dZn4850CDKiZDn85FRavcs7w2Wzk/YXLWBzVBOJfd+z177v6g6scFDZn1rL+j0K8jXLdJmE
K7WwgIj4g8WXOQUyzSKARZ104tJuuvkm1KM0W2tQm8Um8LPsZ6WahrDAps8vFFlANzNQuq6o/Z1D
qSVZhXPX8GkbbeLAtq7ZYQV27O+kNrdrVcTaEiUZfhd1U3Ngccv0Ag2fS3exl3Cby1R5rkbu91zb
xacGg+JqLIfwF2tqIz0YEsOOUlwNrJ5DBbZ+F94chaRssoZ7ph7a7SxC1i4Ehc6+N6y7/Sz7dNfj
DlersiFNuCUPwSO4a/y/3J3XbhxbmqVfpVBXM8DEQXgDdDUwEWmYTBrRiaJuApREhbd7h336+YKq
rlYmOcxRXQ66cVB1SuJmuG3+f61vkQKWKZtUn+WDNAyFbi7tAvDdarqXUSo3hT4YTx4HnerFrEKb
5A9pe92+JxLzOhPe8Lle8BCburBpn+TAkXt/otBx5/YNeVSto7GdyftbTpQqgSGKM2zVEPdy7I7g
7EWOsN6fzLmiZ6iK8X5Q6dTwQbvxT7tQeaXTYtK/RgjoA9HaJD+pk2cEjdnWw6ZTcm1JbFa9bU1s
GtH1I/RsIt9oQBj99I0uep1uPFCMMV1tfbwGVOEa51lE6iSpClY++CPeVmdPGf0mB6GKFj/zqnbb
9i25cJpR3FMINyF2FeK8y4zxvCxyMKhkhqxzJ/1eN1JrVrPUaNpVnqJAwo2bG2WchvMUG6bvtUa+
1hNJlISaRYqfR4O2mU0REpvXM6lXSkMeu55gEA26sI/Mdc92J7qOefyRP9RQBKeUY7pvEfrlGyaC
la3eOfoq5M08w4z8LPpquk1oJmSbAbckmC0Bc9uUdU4GCfG/kpn6oouBpHd98jm042TPrK7t3WK2
rvqk1Yirtc2t5zb6pu+A/ZvM4tfWUDprneYze4AoeUAvUQYOzHDKaHp82XPEXsHbMr+73Vw/YqET
F9jB+xtCBbMtUX4PqZE3O3UysgvwzOVDC9htM9OPWUs1ElvFLKuzUNehvzMH1SvIB0SsFqpNrqCr
D5dIY1moJ0+t1ijF2OjPvM2dMzA54ZSZ+9HeWqXKRiOpiGRfAU4W3d7iQElAa9OvDFPTaj9hyd+O
etPvVBAo5I+TYrpZqh3nLrwQAmFsWzlriqHaGG05+lSgidoDasMOkTjmirj0rrI+28I1g7Dk3J1G
fLWdJXUWcWDZnCq1zA9zLjiTYPfJF7Q3hanrl3mD44sI7fln6imkDUlVna8Ltb3mACloI/Hbrr28
p9fU51D9ySTMglGSPES+CHtFxZaVusejkLLguCZPqyanMWnnW9mm1kqSKext80HJPtlOhZRcoXnC
H5U1E1hkeRHCfEOLzztSmYmAdMZ5rRP4GgxhnvxoUEOsiw4xyBQnZrsZCiWWGxBWBqnvFtY/jlFW
tR+cwaE3xtHyQpGlswNSQ0PUJhm2rvjklwrwNxRw1t00TPN5Lgi79dVOhEgaOnNaq1NKDz7igIHk
p3X7CMGfmq1G3YgejShrnqw8kj5ZJMatZnTN2iJybkdtMzkva/Ayfivy4r4bBKB1uxxN4oOyyvtp
MRXdw/B5KSIspmUfsQmOddEbAU/eQ2VCCeFxitwW0l5aG99bVTorg4RmduySGNd2jAmw7tGX7ONZ
z3aiTfqN0sZNAVfBjdZNoxJpQ7jM4EdCVgTy0P7LEjwHugxJCG4B5yigOh9Z3EgZGlrjqptHedYq
TTXhEiV+PBiHMr/z0ii7zI08uS/sKbsixQfUXC1n7r67d3gs5ygrsk1jTCPNNntRYtvM8SwUapb+
yAXq0j7vEkRNQLWfc1J2ebCT8y2R04igoH4FUlc7tfUSa+14LYoOkWV0RpIiGm5kG6LEgvVajLuu
16y72RmIna51WT7KnoceVMxjF/SmSCjkNI3SmgnQ3mdTo+abOcf2tuqyJNvqTdwkwSTpvaY6ZyLY
y7r9FaoO2hNqNkW80mc8QykSD5mfOTpmWIIHBDqR2kVjlVnYYQN3QqiIFijGjFBOzbOqFPPDqHZz
hv5J8Vo+I/al3D1A8ZckcUxgxkjMMfdZNg0blMbxY2y/JhBIiNdnLTvOn2zOBC+qE+tk/iZKcklk
RQTexeITG41Ce6I6hQhSWkO0d0i1egQuec/6DdteHUT1Y+gcNQ7q0mss3qxJPMOUJpw+LjmOE1pK
/cHKe/5zgfP3O+tCH+8WhtcNhfG+XjFbtg8JMkwqWLGRQhqh5HI2x4R7BTKp+3PFnZt1rKnDfSIV
h5Qxq2X/6GnxY1e7+XmKlksjR92KnmVdUViwlFDjpBRiCVAex6E28l1nuOVjb9MaJdVTo7qmSIfK
QEZkZbTWHEGr3JMGqdxj4vJPhGwJZYrYpIolCy35Opo5C0zbVVQioM9Si3LJloe33VpafR4KT9YB
2cbtd/42m37A/i4ntbx+krES7ktRE73kKyk0uzVnN34IzAfGx8Wq9sR1OSY7+0nka1MU5oOrCdwL
ZsMf45sE6N17/cw3ROBKsaxY/HuCJ5YLXWonelIYO9eNzqOoRKHkkSSR75LQUovczwYicinohEWn
LqmnnTaf5UIfsySgNFhX10VENmSga+msTj7xz3Oxzz1Q+bpfTwNlJ8Op0fA4RHIofjUWkfhkzx7l
mckb66fStLhXNT0rSJBuyD+1tNCLPTVrtXoAHCN0l+OvkT+02sTjb2XtSnIGOlYhJc2hspPI2RjZ
pcBS13wrSocSTBFSYf1nKYf6FTeJZBdKQV3RJvlFnCoJgSYN+E8i4wwiUdRBUcfAtrp0vBkX6DhU
cX6AboECZiFeajtGzX55ryixhcpcqDwDu464ONsY+TNeNTTZWlgRQeCTNTeUvIbW40bR3OOSSF/i
50ueE5XXui6rawVRr+5TaNOKfdMis3jKsaQwPdcQ4x5UHa3DDdNllG6F6hH/qJgtz4rACK60AB+R
WsFEbEd2pTH1FBd9l3WPbPyF/FwibGsfNMDr9WaoiFhlQSMob9vRDG+C1iWa+7IQM79oO1RWfkUX
lN8KL2xn7ygDwkEtC0lgUTMSvJW2ghml53cYIenHlUddy6BsRxcqNINBqctundgVlzjm2J98Xe+I
SB7qNtomnUXUlTCLC8VGsNS2o/k5GV1ypTri2wtL22SlMxf3ZtgPtv+/VD0uKbfhuqxkSMxEqU54
22uqmfW1OZSE2rgASJ5+66x8+tUj+FvZFZ+qBE32P/5+1NRCZ0VHC28sH7qOFvjYqJ0OEX6jBN5b
rBvNdTkaCUkXRW8j+1CdNtkAAC/kiUaa/mZQ/q6n67jn2Agu7tzDThqbadKu2Tz5NjbSJ6p3vRqE
vA0vLce7ld7N1rk5iabx3V5BEYZbDKkK5kTmziFrbvKhSOvA60mGSvUSDveoEiRqNNbXBunpsLJI
yQKnOtcs9pM0ypKDi3QfTFvp7xwAWRtPa7RziRm+XXl22hYnmsDLr/9bN2bp/3rEAiPagz1BDNrS
E/1Nizwreq2xfCBzpLLJu121uygm6loY1vipHczh0nAGosNIRbv/w6eJHB+ULp70BV1AK+pw5IZP
rU/KiVi7VGdjmeX2jqpx/BIjCrR8jw7UKabuq6vy8GLZtKKFsJaGHF3vo65oWyaiQ4iMmLnIw6vZ
7ElAthTvfExnCylz6LkXRdY416Ts1Oel23ow6kagnWrnCmWjyGrQfODyenfiJVvGPfy9sMoDpuBN
I2Idc97hrSgbzDENC7qfh/r4yS2K8VMat2wXWzVlb/DxfT/qcvPEXQ1rDPXNRX/O93Q4mDcRa0Iq
Yef3XsHhihwYNN7eGJm7j8c5vigNrQ56HcxbvFmLpv5wHHwOaco3VfFxCmZklVpRDlE47ruAUgZr
w8fDHb/IDLeok8CauPRakSwdDldOWlIyH1Uo+paFJxkTeg8ozJfpL8yY9NGpLkUoFgYqyzN7rNXH
vwB6Gob4/THS61Rp6mLuoKUK3fBoqkjgDI4ZfSGf/X3TPcYin5V1apoSgTtdmGv2HGa/VkRU0y0A
EP4UzkRuUuPB3sDJjGizVUfMiOdLmopXIkIH6IelQxaQ1DOwjMSMJSD8pWFWgUmUDkU2yfwRNNGQ
cMaY9flsNNLB4UC8BL2BPAFTN6mVrp4RdKPEK6uTzP2/2jJWL1loaSQse1DToMWkU5tuF3QerNpC
GcVXN5rMZA9QL9Gv6ETY9UrJ7Wk6QzOnyk/5gBmAvKZRqx44W7Cg0rmhO9ikI4uu7FV+sFuq3HnA
iCXxXmqyLL1DyD8r5NoZEZWhtW9QY9xE3sS/bbDNWX47GE7nm8x42nZQrWUlTmN2A3qPbIEbKZOt
NCSPknkteo5qAiCIo9Hc8wK7QboypdNdpG7m/VSNmKWSe5ywB0Dc0Zx30g7DR6SgIHLbOI4/z62c
b4B9SBZTnQBW38pDulI69ff8ImlrFvTc6dmEgIof57PYmqbuxcpNdtGVF3fK3Ug6ucQg3rPci87C
GsDnlGorwneSYlMZLj/HSKgkrfW5KSff9NhSIdKP2UXhMuFGUadJtgrxpOyb6ebMZ6GIFLmTxcgC
XUxtQj/vdT+CdN1LzsfKVMZNYqD7C0C0gXGS2qAW+9EZYGPLpKF83XlT3az715/QJSaDdDRoQDyI
oXH8kQh474ze3utNgC7oO7TBW16ail92Zo+fBgNUdfFJjl79JOZU0rypx5BKM4GcCYCpR91oeWtS
lT7HpAzNVYieu1iHdRbS1Vfc5yWXSqQlvQW7ROSr2SYHyFwAXTv/tUsbh7SveLBo7ZSmL1Ymlc2f
WpXpN4TR4MCJMC5aq7AggPecY1N5atk70j5g4WWqYAvlMe0inD32rHs2TktDQz+diIQ9fURP8YZr
ZJ5yTRwpgdbEV6nb8Qg+niSOJ18Q14t6DD0lgqsFW3I4S+GbUfPQHeh351AH/UihtLyqON3+mWgT
qhjiEhY78A1Aj1BcHI5DXdVE7l61vkm4x+cY0/8LgUZtcxannlWgk3c4uOYzhNF9OGvVF8lH8fPj
S31ziz0PSySLmQl5Bgq2cfgrzOjTlbKwadwM7vgJsjkjJpVzg+0eUYRhTT+KaOIefDzq8XaNK0Yd
sxA58FhBfDq6cHpwMX5xKkCl6aZ7Q+N8w6y1tLvzsn3qo6TXTsz7b9Y5rhP9BDq6hcaOrOvwOge+
XTISaQPPceJdj1M41ITJGy/QCZhKPr6649dHR+vLUcNVUesQjnO8ZyoRrXhyTBs02BxFfE71mXJT
yXouv3080HsPDxoojhN8tA4u4MOLiruoNFvTmf1xrrJvlhUmjW/GOf/C64HGO607/vgl6Ph4XL58
fvLviyiqWxM5FNJmg70pCsDDkVn0Slug/WbvI/NrVRXifDJhhvrZhBlmrZuV/SNxsvGnlVTaD0uR
fR7oqSueRWwkcq0QxfYD61arr9GqWPuMDuK0wkiX3zhFbzzUpVNceCPVTSIr+/SzRzP6uUjI4VpV
oetyzF68Tj5lbwqZSVITeBX1PRowUPirlJzzc2ijFrHLgzc9I+gnl5yg7Sa9YHamxdTYFRafUGm2
0OXHHdqM0v00akQS0UvEovKFCPBCEudoNgtgwlZwnG+d1/N1x8ZACWoaaYT34gcMd5KaWPfi6ZJp
SITujES3mk2HdhrogzMEN8zasZnKzm87QuxoVS91Aq+t+ffla3FJMThXXBac9V0MYxM/IcrrpLxS
ZRXeZk6k0cadB6kW52SVpu6aCKMa9VBXFJx5dRSQvlnGlc7C6c2fImHMyEpcE7HKXDNSTn/xsulb
ZIzJbDKREUKqXAv0AXckky2/XNTOfk7P9kcqy6XClpAaJ6xCciHIdKg5T2wSPCLDtxY2YPTyJboe
rex/5jnIGVQpfcTCP7mqCITDd38hrJSKNcZ15NJt3ZlnVV1OVDgVK3xM4iWRdCo672wk+vWLqJPh
s4UvkH2IYlv1uVIZ1r5sIxMSUIy9aI1nS2zbdJmZJGq8M9rVrh2QKc8SOKWmNAN3HPp2L8j8Xnn1
YO1/rQkW1cGWeS1UsotfRaHUTErxVMfD8qgQO8tdHSXsx379eTpBbrRXIbe6F6TquOaFQ8nyy2hV
xspx7ZEkxmn27FWWC+VJoT9zD5gko3oEbm3+iiwm25eaUhVUQJWGqjnb3K01edZmwPwjN7k3QhJV
Z5IHL3HkkV3aFlI0a1QgBd6tQUx9kI+2qa0sBD7EKBoWL/Mv+cvcTvzKWDGiemsXgM/I52XppPxd
x6rf8o2Qwvf6cNMW9HNQ223l7atpHLevX/4fKUj/PwtQAr762+z3Rjp6+fzjOXoW35/bA/no8pd+
yUct9S/mXh2puUowEjO//l/yUZN8JdfhnEOVBsY/lYl/yUfZFv/Fn13AvaxLSyuGPcY/9aNk7P1l
q1QyWBdhWiKVN/5EQHo4VXNkBbu16EYX+poOX/loM+PWYedqMaKRPs7H3exWTBeRLE+sr4dLEWdV
DSUzexkKBcCMuObDBQGXrqqNbCaD3mr2sdo89F3/2FnjuvLy2m9N4rp/ewqffq01v5eZji+LoQC8
ID7n3loW4KTDAal+T2GKwRGVgK1ex1Mdbj1n+DM4GpeF9tXhmiB+8nTV420DwlRC71PoDY2KInMi
dHNrokg8sQ9cHsF/r6avo7DHhVwHHI+yx/EmLFUyN9faUhAqjS9rRkIki2iTmclF4or7MU2/dyPn
gI9v4OEebBkUPu9y8mevC9jwuKaEcCaSg1Dw6NtNtNI6W26celLWlqJPF5Xq1CfekMMd2DIeJgkO
3ZSTqBGyrz58YM6Egse1GxkohvOFMrGzYjiOyFH2Z0iF15EIFAenZaLgh2m6vDq/VcvCqSXjKMXc
XVqEtE6zmQV6TZ72x/fvzQtIEUNH9Gqg/QaHfYzt6lH82onbsUuge5Sdp1ND0JT0GjGeGOjNp4X0
DPowVU0eFhLwozc9Nb0+mmNPBnneAbEfsmzL9s5C6ZIYm1qp9J8IaYqzj6/unacFxYQIGWBXTEbH
bDmVpW8GW4e9H/zA2gZqsmlNU6GBWnsnXsTjG0mSBh+YS9Ql+/K3lLWFiNzRbTCIyuUkX1WusQsJ
gTgxytFd5OVjhuJdB2UC5ZC6/+FLQd55XLk9NvdsCm8tS5rbMOov6iFZj6W68zIvOvHYjr6vZUDA
PAs3hVMsfoCjGdGa1bIe0TZQl5z26KMtnpoH/IE8rF0DseDEA3tvOOrfVNxfa5PHn3MjBhM2AIHD
iBEtsVaB0ScQS5t83+e9ogUdfJ/yxD09enJc4mLDY2YH/cQZ4BWh8duHZqDLEy4N1MAZbGVXm95d
1ljijy9M5waSEMBNpGpx/OBiLWoE/B4GQbG6i9TC3HW5TNdx2GgEUxjtief23kUt05MNb4mX5fi5
cSBl0i8UdrQG8vLOqfN17kXKv3FVS1ED4LcN9886qruW9MynGjA6pgFs+ahX8iVpaAowIgsUDtkp
oOg7V8U6xqvI8yIz4PiqHBNPA590FsxhgbbbNbN1rtXjny3KvBA8IjYZ/P+yG3CP3nlvqvLemmwU
SXVir2QviIzpxCn65NHctIzimGw48ORQO3GOqwcIskTizlMeuG0c+Tr/cS0iFL8Iuv6M5kn1naGo
Z0LZBHDGu350QZw3ImceHDLgCcsO4s4c79BqDD7g9BS/0b8igN/Z0Lx3Vdw5vHSvILXjDxipd5fX
s5cvLon7ugvHfZ/o3dLu7dYfj/T2XTCWtMalUQfeBnzi4VRIX0wmXQQLjgKqA/XF7pQALKvzb1zQ
ElT4avpcLutwmBjK1wCcpAjsVBGXMynd2pXeNWF0pZZefcKu+941wdxS6WZANubDOhwMfEXjtmBH
AjVH1srX1V+qVeTu/vjOEYcKcGvxZEEHOvpqC0WFCsgnGgwtMfSpmJ/MKf+zyLPXd45W72seGK8f
DKrDS6H2lcYh1bdAgZuwThAPXUeyGU54vN553Q5GOXo6dFiyhNN/ESThEBMkkxv+0g9Z58h17z6+
a2+Hwr+2WItBqfLGHSMgLYpvaNWMjHwLHTUMS2G2yqgwP+Zup5x4Qu+MhWdv8cBDGsYifvSEPLxh
+mCif3GtFGkN8MMLOUQJpjmkjR9f1ttXju72sjbRrGPrcuxDH0JdwbDDUPCKs7XVThCHdE2cGOXt
um4uvFbs6JBbgYMfvQ1l6gy5W5I4H0d11F/qXVV9yaPMlfvejfBUYSDJT6UIvh2TQwjldrYTlsUJ
8siQPnC40gf6DAFiaVCumdquEP9bKxQqbNgNhJQf38nX4ITfDkBMswvRETwojVWN88jRgBVPR4ur
Jg+izgvJ+jHg+2xtD82VL73J/awMtpdtbeZDjDC9FNMa2I76pItafJGaS15eCHdZR+mkh0jMaPpc
mx0qXl+zszHfSjrq9jadhbKfsTJ8/fi3f/vKWZw26GNx9EXcdAwzbIFN4FhhOSL9pEbYO/cCdWUz
h98U2DLWiffhvdEo2HvYhZnuuGWHs4No83psa/Z5Q+rIaVNklv7Qmo1skaF4VnxitHfeBDrwIMgp
m1PPPt426CEiwQ7qGU89Ez4yQTtdlz1kME5xFo3P2BhPzeTL6nP0LtCgddWF7bBEGBiHF6hG9hwr
mZ0HwlM3SWe/TLNaBPAlVklTZ5RPh7uPn99717h0X3RkK2zHjnNN0fDgKWxYDpMBtEoXGY/emFw2
eRIGWW79WezPMrtb3EwqRQ5Ef2j1y6zy+5457w1HaU0MN5xVEl+Ror5XpibbUZw0TkDX33lXlmwG
iOeoOOjwHI3l1lY7TENeBpYrxnVsV8q+oFZ7jsJ7Xn98E995aogVlpMwBAk260fzbhmXke2GogRl
VMPnajLnAX6Puq5IRKUdUKIhp81/Yg17++Qovzv2gvyHL8S3d3gvCcDCB5GQJT/YQlyKuQjXljpo
O49Os+8tOv0/vUjXW/YWXCkpBm9AHYqOLDB22aIhyBq2pBUCK+2StrvIcXCdp/RTPyl6cyo59u1T
XMAg6BV0i4BE1TrarglzghQMny9ohznfztj/giZrCizgmIE+vkD3zbe3kFJp6LDFWUKPjm6okXpO
3pd1ESwqqB4Xr1l8ajzyUXyjnMvP+Zzld5lAHO8nU9edom6+fYcW5u5idOc0SZXo6ELJWDPMpM6Q
37eEWlY5uJzGpHKJzGhIrxQrT+/RI1un9vhv1vEl950eGt8/UY3MPIdvUdYvRuMKF1LtFd5uXMQA
nhG7J27te6Mwh9JmpamsIpg8HAV+lj6pTcL5vLDqFaaZNiA/tDvxhr55Vyh88SEsdxBmJWvp4SgS
CwRCaPaOWjvF62VD5muT5HHFw/zvDEVNhbMiyGd69YdD5TN23sLCHq0Xg32m23JcmepUrNVU+WfX
4f+aN/zOvWODRZN8CS1xoS0cDoXOF8W8jiRjrBVyoLGeYTVu8+oPa8qU8rh7kA+W15+a1/E2ZNBR
VSBm4GAkhjry1TDOv9qu0p1CmL550V/HsTVWA2ZldlmH1xMpY4us1SoCD4E3HEMXRXRAlmMbZKOm
7JCL62hz9OnPKLCMtozLvLdgZh3qQEeTdGakVmqXUxG0loeTN1TSZyszSFH4eBZ593GxH1q4MDiG
vOUl/W2Jo52YtiCuioADSEewRw0fJ8AwWG8/Hue19HOwVeB6wAbzMTlYh6HlHw4E2a6qupnnZWK6
dae1HUf3eUwXurDy3StAAjFbTrKs7zZut3W88hQz+71L/e03cI7mDpCCwulsjQNhp9h94HZ2+diZ
s3X78ZWeGuZoXrYxrk2CjyvojXG8LDz3wSiq/kRJ6v1BlumDOIVl9394N/W+n5UhXPZaqHvajasS
KqwUiqeeeGzvvf0UH4CaOLz+b5LQS8woWdfooOjTxvYHiPi30EDRjhns+KB6OU14ocXlqUPGu5cH
Ep9Jkd0eFefDy5uQTqN+Z1hzTsqOdmk6P+Zov28+flTvzcALp519Hs2VN+hou59IxGrY36Fr8AjJ
nMzN5EjKLOZgQJ/7eLC318THDMvNWyrofN1Hi4qOB6kHhEepoF40AlWMf8oA9PrnXzTjsInkEE9S
HOvk4b2zjFrrTAzpgTG7GZ7AHtKuBdrxxH7u7b3j5G5rHgpRXkM6bofDgKU1a92Met6EqfM5ryF9
jB3Pd7WqODFHLS/z4dTBlkrn7aODuMCdj+5cDsQQCX1P92Yowk2KOXFbt1NxHdtadZYBWTlRnzoK
2WPudTi9I7WCJ8WRGrv/4bWlVm0htSKKOU31LL2uc6CTzznHhZazFSHeNyiq1cfSkTjI4QLn+mcH
1q6zY8+g1HcfvzZv7jNBT+zTaWhSKqEZcnSf21JP47rCLJ3hHt4kjlpsVYoZN7HhnNpR8poc3elF
2oaEjznaYl1FL3R44WFTlqEMEyfIq1JhppxKpfeunck0xZfSqDGZrzJcVB28BFOBDAR2Bl7JddvH
riT5qq/SIKcMe99kuGOe00m05Qr7VyV8MVfWVc5J6xYmnm2dA8EYUY3XA+CsqSUM0sTDb+/HpvCg
mbaGvdiCxiZ6UFifXrsjySCpf85s95CTSsR4mN/GCk029nqMkGzRRswXV0lFue82BAcm00B25BR+
LtTcO8PHYcKXiNIsCb+ZXt7ZxZpVyh1q6LYOYiRfryYjxTquObXxLdSnwpmCyWaTcTPFmYJ3pIqg
QghfcxG7QzhtHVHssefzEqACxkngDzlOo0uRpCHsZHSfcbdujElxLoo+C6N8cS0VZNNCuyVzPHCJ
w0x/jBitxnPUW3kYpCXmu+9IXIuECh/Qa8tPy7HHlAE4hzjsUp2L9NEYDcROsHPQnUN7JhNl14YA
Lj6hAPKcTTPZhthJHrAeQLH1tLVdE03DpZulEa+GykubrTl1tneVzTlSn0H0Y30RZhjzr4e5zZUH
JSp0sQ972fb37oTGZ6Ulmnre450kJ3Sc5/Kl0cPpJa06Rb8wuqEoAzdObOcc7XFOpKCZpe1Ob8uh
I5+8Ctt1gmjb+eKFTWYBnxjwDwMNj36YbKpwY87RAlNModxHe2NAThutKAbGyaNixiGeICblCgqr
2U7fy8mgp+8bWhinX/naIEMh8i3DuzDMXfhQVu06G5Hpo/6EWjcBkVGWrf08trGal6h9kgIoEjjh
JlpnpXAxWcbtqN5GcAdD31RaYV8TqdkM62JuVK5nKL2fLRmRL22VCzDJjl1EZ0anxjkbQqSR6yFz
QnMTVSo6LQ6kGcCQIRnvDbgqkL+EaWHUnHqrfWmSUH0yiMJ2/NzmdwNLX0sWgiYpm01LYNWFOgF4
9innqfNjS0yYRBWYgBKCpoF3WivYvIDTyJIveqvnha+JyjJ9YcGwwBrpyi4Y46iK1rlZqrzbc+YY
QIZG47vWF0UJU3lWSqAnkQJ33BvThVZcpddCptp3QPTAvWHszsZ2yJTx3gsxa+wsFbsrLFQHyXhs
kssRZKK07FWR1w3U+VrVX6LUkOnKjXSn3yK4wr4ktHkcNuGQyScHJLZ5GU0uA0+zbccBQhCQLWWk
TNWadF7tvh7MuEevW3nDOfwIzlxtjMHv3A0nddpgfIq+DxXHlLVe6AZ0Is2WX50ZzvJDwma4C9pI
GTjxEnvebigAN3eirNTp0sng1ATNEI8xtVegbKjg+8bJrupKDcWmtDJr8vPCjdVVr/RFeAmuxzUC
fGKuOE+bLjKJBU+N+xl+f/xIlE3Jw0iBkfhFUtJfT6VmPjDxx4/ECoS3zN16ti6FDfxEAbXEdOM2
KM8H5syfrWrKJwvr5rinaJA+eT3q8P2kDh1GbdHY44o9OGwOtcuKF1UPtYe4p1Ht08GSgw96ole2
FNGbKAA7XNlf+6pP1Bs4/Zp4LOpJvVVbRV5ryM9LHGmeOe+Zh8rrfra6fAfny6vOrLDN5oBaUHNX
yz6D3wY14Sehc161m+QIttdLOz25qDGIPikxHvYteJlc2aIMil6MQcO4jmPHG3YF9tQOt3cKbSVm
x+hutKRJ04uoHDzILNgLHu1YBSyvdKb+JVU5sGNfdGOl4WMfQY9PEQppbZqK+QIEe1muhIUvcu0O
kVEFUE2gonvhFNuDP1TC+ISTMdZWWSOK3lez2XTXhTsM3beQdn5ziZ7SkbCE4t5YM5c4AyA53IEB
toX5Jp8pqX1tVaF+de0wyh6QPGXaHkWgbZ5NZsyU30SWIQKv06QeAPNWgDoDLdc3hStqHVhNONva
KlKSCcaDgXPzS66N2be6b/RHOweCtDE1pUAMYeTIa9WENaBdj93QN9RjjKi5DZVcFPd5ZrTeY4Rh
Pto6OZ8rJmOOIn5RGfotIVuqid42NNO9FnpGg0kaGWqgIoZMV05j4QsA5dyFq7Kt0vI6AqqeP9ow
2vRt5uXufOHgmeweYmy70DXrmlUSrgRAkIw2ocuLmLYygAs1xL7sU0XdtgT0uk8KKBU7SGXfnZtK
NA47c+bhrT3AV2KNLAfjgedBJz0rCxTLP1u6/RNnpr54HmLHeWlQOrffx2zQEED1SAnWCQYUDXK1
0rBJgLlhfWbayA1QvNAIvBtmKyHOiJyLcIvzjRpBMsmUFMtulOro6xF8qEe9sZvkTnE7VeNld+1p
laij226XPn9/i42hju8KwFrmTqu0mle6cDuzWMMvLYt7V52xkIAXgdHB9J0m1WUbD0N2LurWy8+i
yPQQ1s2uOYV+wnmmfSwVmYJc8ORceBAPZpzUX6VHV/8ZV7+IbpO+LsR3Y3RHPqEE9vkViCJ3gY30
LPaqJ63zBNkGVKhUm+bdZPdKsg4rpuVtCMsB/sFou9zhoKwg3X1mZ9TwGtdK2Ttno51r5r2ZTap2
3RLCoj7aXSaiu5E73W2nvhny69acG21De5EgjDSaDNhdMAMfB3I7p9upN0plxeWnzTe6rUQQeNlk
wotL9Ebdqfi9hwBEnTNSVXKMc0sQdfmljoE2LVZl1LYW3fh9qs6De1Y6KcVzsjrKJgAbgxCeSULt
z9qp142V5hJ7fy2mFkzgUA8880CYSLJxcauYM4H/Z8oAvRDX1EZRGeHC1GGMbThX5tplho0Me6wc
cdM0vUroCDIUEgyKaMaaFwEK0j8DrlOuGpzhzkVPO1d+r4EQDVdmhA9ICRxStcRdDO0F97sYdLnB
wV5rn5wS8tFWlab3rEh07Z+dcMBZadq1p+OKBkeORdSQVEQJc8blE5Azi3kLG2nsqs91NA3Klwbe
LkspKZUPr/v2P1LfXibf20pUP+V/LH/te1VjLmIn8Z//cfDfruuX8k62Ly/y8rk+/pMHf1H85+v/
HL1Ui/T14L+syTqR00330k63LwJRzesg//yT/6//499eXn/K/VS//OPv36uulMtPi5KqPNDTqhxt
/6WWeCPCPavK6G/75R//4/Z/r//nm7/5T5CrZv5FI4//Q/tHIVnX/0uJCyvpL1jemP08OkocvzgR
lZjQ4n/8Xdf/onmHXAVaK6l5nG7/JcTlf9KspSeJ+A5dJn/vT3S4h4cukJjogOn8QIM9qIapCC3g
D/TqPrIQeM7nBJgGurL67XacFI/89w8/OsaSgFGUDZu7PWkcgPbE/+HsvHZk17Fs+0UE5M2rTDiF
S29ehNxpKC+K8vr6O5V9USe3TiqEE42qQlV3F5NB0a4115iPOA+2jSm5l5v/O87wT/MYm5+RvAYZ
Rh0Qe8EzdRxsxPKRsbrc8t8Zh39ankS0DIFFElA9glfQAZqDzmrwdIuGfN13BwkOqGHzefkPzf2E
yfMzk0U8Kwb8IW4cRL7X8cq53PDMd50+6HO4ncBgQxG8GuX3nYTzlph2bgwLgYOZfhvjwP0IooYy
KtXxKsYAdY7GHnT2drnb42L4EQH538hPNVokCnENZkz0RGVYfYP9QKZqUrICTXajxs2pjjtLhSOP
3NEN0llnnRc2LB4tU2X7zlRPVPRdaA48o6gOUZCB+LED/xCUk5YtRCT/jhT+08VJJBLITpy+uSB4
nRo99z4gxFHgDPGXiUpGUW0W4pFzIzx+2B8jLCaNWPk5RljMXmUegY61sGrmZsb4B380TDM8+ZIS
K14XHoFiB6gLl7+FUNnMupm6YNIu7ypNQKfTWnaZjCdZbuOxpQcngUsbwDcuz5JvE9h/4mT/fILJ
yqdVLuk5Sg89Vf7UutJDOtwG787tk9a3VD+FW6qxg8LLEfNkB5LSCsY1D2kMEm9s2tQo3bYXcMsF
atP313XGVkQfTqC3ODwEplalq5QS0D+zQ+TDFsiA5R+Y0JtOMG3weV1U0KwkIxkjQmsOU2S5QRkS
f+z6J1ZXq6BTPZ8dQNCxiARVURMceyE71QiQGMWwyqXEjuvu2HYxegI4prrLc9iSofZZBH8Yqbc1
Nh4nlLRtKeR2GbdHUr8C5QLHjA+UYQPtBOMRruHe/9ENuC/7MOgBaMhQbqMBttMy/08h43/GeLIH
og5LDYwhErw+uyv4qxLtxXypgOFbvfDbB5zsexEswtI6wRrSCrz/hxSUTqSL01YHIjvadEB8VqVL
lXMI9FONYnuWqa7cG04bBh5DUEsFwcNIyL3MYf9W1bvYzPDOAhGUoNirr5uFifZ3lPB/Y/Av18cS
ZfWMYz43DVwnpOcYN0Dev4ohpLD8eRgMAMWXDLe/FXS/jIk+2VOxLLtBxLXOkw3/qYeLZGmcNRAJ
fQGhMZNs++RTjHQsLfVUjUzwCsZCVNM9lCw6PgXkGRfipBaeaAJiXZAHFnirLhdVjwFpZeAmCbDQ
RkeVFyov7CYc7FwyEO/djS8wXXlBzBsPcLIHUxUI7i8RjXBgWuHmZUVxYcUxLvVpvpa6wa4QzaLC
XSs+5vkBHk8gBd0b8WcuAkpZLdkQzGyAUx0tSsBr+BBj7IHZsyLEY6B4ubx9SHNNT3dwMRk60D/x
WalqBwhs1ajihrFcwPE7IdsGPlDkOPczWxBfjX6DyJLdi4oj1T2CNSYoYU+dDiQXgPJQ+u2j8CbT
UPsgaiCYI519uZdznRz37x/7tJYDGI9wbe/hFryhCk4z8n655ZkDbFqBAv1J7UOLhqMl2KMG2iWK
HcofabEBEGvhfjBzyEz1BAy1EqHZ4pCpCE7sx6Z9k8nn5d7Pjctk78dDu4mRgMGtD87YzaZXFw7c
uVGZ7HcsYQjxiGhXwzbi1zWijR3i8lujCjYK/085jn82lMm+pyUZ3pol/kjrn3PtGBXvWrQgq5oZ
l2m6Odda1MTQXvAAYszkTbUk9Pn2cvhlX5ryBgqzgDCt6QSPiQhnRuC5+pUL72UE50243RpbPXzh
JXC7wLFF21JEVD9X7lvgc3VG7ZCUjqgkAPohVsPjTdOEK7NEGEFJHfACV9SXV81QrEkKCAnCKXAT
2Ib1GTnlm0Y/SirCG+lbiSof0iPEb7OKbUPqQnzH6BNMzRbudHODN06KH4uNwNAUgVodlyJO4IEG
G8+lkoq5lid7jcaQEgph0YdHyi1cx8HIXdgfZuarNtkfWOAnMIrTBm80bEPQB8TtACo60MwMuJX+
N9/o/03Y71L7HwNTAIFNJGhsvSZYE2nLlYWFMNd7+e8Br9MwworDBQBgGGRD9kP0NPSw3KutOP1v
ufV/+j7ZKRQlr1RkpgYvoe+16CHXZ1+1BU09p1mELJ6U4qTmgduAsr7kNj2za05FADAKgpoETHdP
AzpaE1unz4IToQt78sxMnBb1wCeGl3KI4UirENUvKxlWepfHY6bf6uTmAkMTH0pzc/By/w5qVUvx
cQtv8+smujpZm4KgUOTBOC77ZmLp8X0nnAMlROpQsqT247pfMFmlYS+niBuOf4NvKuQ5ICcOK23h
B8wN/GSlApTOa2QfMTyZU2CNLr3x59od//c/1mYwNGllgI7i1W8JjCqWrkdzzU6WJgOnKARSHEkV
uAz0rj84l8d4rt3JcoRhJAWbGN2tlMBqxTskHi83PDf9Jic38HNwdx0bpvTUCDfw0Qjk4+Wm5/o8
Oa+Tug9baFgGL2Nb0jhBfntVu1NBsmSWEYnGT2fiXTNsYAZ7XbvTlZgOJq3Y2N9grd/m/6026387
6bQmC3rjkhdw68VufQhlpBTW13V3suziApdEiA2xJdGbTgbO8PO6dicrDmjh0IdiCDu//tbFhyDi
V47vOE9+LDmYrBVKkmMPhZ2eQuEif+VATNYcfAYGHyTqwVO0O2m4q5YesDPH7Bg+/tlf+I32o2gH
WQ92o8XVTV2miITB9YEb2y7TrxyVyQKkVYBKjBx/JQBWHnyuvKPXbZ1TaRcDG6cZSiZ4IJ5X/bbr
rjsLp4VYKZyW8Q8ZEzrZoFg9Mt2rJt7UmK8mDJ7gCtrt8WhAeTq97n46JRrJsA4mSPljT053mQIL
2YWtc2Z/kycLsAWluIZmv/NSYESzTU8WZsRM4GRaoG8EYM8XOcZhMN9a/gXXgXVfl7bsl47J7xVa
rMLqfN2QT5Yk3JJEJCf1Ae9khJLqe3GJYzVzrMiTNZkWLdMrhjUpMJDMBWEt9TgG1NV13Z6szDgF
TkqguOt1kmaLCZwNXq9reLIYI5A8AKjC0Dfc1fSNvyTin5sqk6MQziBF5ndIoKIABUqeU3hlh6fW
q/1Yxo+LDPY+dpbTbV0vGIHOdHhqEshluOToAb5fFnhI/VsB3LwuD/HMzJiWgnAFGCtz3D1MSLt1
PGxr6ZzRpd30m9Hxy4N7KnUGEbWlqJYbPDF6BXD0HKC6Bo5KPSy5RVF3TfUhF+FCE5c2JXCfgSqS
ireJuIaYF97attgLmzCkC791IhH939k/Jid/HiFhHeZE5uhN2ei2D7mWwmokzsHzgiUvVkYVhXat
33bNf6tJ+ecPThY06pbwF9Kk9/wkOBegjfOFTX/us00WdNdwNWAJfgnkBhE8I+AQHiw64s41PlnP
FQQ4YT3OtkoWYS0RQ6F+FxJp4St8m3L/NicmqzoBO4GXXOo8uI3bpIFPWUFXmQaleP7qlyG8cDKL
SkBj9rUH9TxqDCIg1kOnVVCkynRIH6QVDAmPULk6CWzjY13YVWB6XV4Qc0ttsjdAM1RqaYslDLYS
QkLbrl96/M20/F2b++PC1Q16keCygl2nt0EEB5ztco9nPteUjwOTG1iVgLjohSJ4qAATarCOCJZK
dr53gl8+17TSqYh4D28TNN/CISGMklXc20IHg3Vg9XVpWIP5+mVGT0JjulHzJ9PvFWmtgrqrZhow
9R9Jq3gNpPnsSRlStyxjBzrJNZM0B5Rp20zkLSsfVXJ7eSzGw/63zk4uAQBEw/KpTXuPwa0BLhMl
FMKpCO8aUb7uGidO9hCke+oCANreg+zRipKvvrpuj/+2p/4xPRIVoO9QyHpPQG4PD5Mrn9ZT5hVw
pjHtGaJ2LfIkJIWAVuPXXfWn4IkQFdIiUL291+eeGsOyYOErzq2UyQ4hiyrQXHBq8CodVmtGa4Pa
deXnmyzvArJRUQFI0tOQ9IS87enyvJvp8ZRXYTYKKbVE7b2hdKQz5e51zU7ewAQ53x6Eyd5rM0c9
Xt3s+MT6MdVMqPWh+hvBJ/dD2PxhSfl+ub8zW5EwWX5MZbTiFRKtDd9E5AWSUdeXlwBMc2M8WXl1
xELgvbveIwksSSx+3SVz1Ef9HIymx9U4z9AsxP0I4BbXPXOmFUOdX6HgIEez8l69jbrrpu+/UBgw
2GFcwYTIgrOq668JyZaSdOq4BH7ZO4XJqgOe9/+vOr/MbbGB1BnyFOiwc3+lDVsy9ChkoLC3hMEs
V+GMrECKb7qB8Vn6mV3lzI39O0LYKs8907jBxLV7JDik+5g/aQUe01VjAXltwXrXCodiC06wm0Xv
LSdbVew3hr9R69uq3WnGhplb4FcruBFqIzwJ1RqK3ReyJWguSJ7WMMCVUQBsPRBtEjxw4fny7J2b
YJO9oVKBMTWatvcU3S5BulgCXn1vtf8eWcMcn5Y/1psOS90C0unOG51QNf2OBtSORWGVts8+uRHC
jyT5JOld0T6pzSt8fK+aLMYUSBl0QuXDhwsRHuLCSUPp99eME2rm//45cdgKmWISRBzemnwDb97r
mp1sHrrZxdRXx2a/1HxXN6vLzY7/9d8Gf7Jt4MQT+2T8qn70pOEylwy3mvYOselVF0ZwC/4eDTkd
AGSQ0e3cf5Q1YJQX4hnjaP7Wb/nvduHPnGkSHzqktlH7IsAIDeIJJbpVs5cmXbqM/z7lIdr8+4+Y
SQVrxg5BQLFZ0wa2os7lQf/9IDCmfINCF8qGK+O3TOEmjPKgzASAcim5NNfryUKNewME/xi9ziHg
yLct217u9Xc85Jcxn0oNfVh4Q1YOjGCOylgq30j9jraK4/f3QvAQQIw1KK0jNOoqyaNzKIrwwj2K
Jir7ALSOymKjBnyjKv0uQ+ISrnRuwWpHGCHvRHUIwSsFZhjZZ802PLwXRBCiQTFqkQAaKHeSeAkS
B5rL73NnqmlUGrFBoSRe9WmpOXC3d2umOAZyzm3xEaG0KUd8iVIZ6WHgjAUI7mE4PHTwYOi2o2+X
inLIDrf9kh8b1kKSljmGUq+IlmxiHOxccyVhgJiHQqWmODKkW0zK9lq271TFzgFEN2PUy4kPnfIh
SxE0N88w0bpTxGaFEtoTCOpC9ajXklt2OaDYKrjfGozrOYA3IUw731m4DwICRYu2qvJzEDzBac9Q
4EgLW/Wugz5M3WbQhTfDTZOgkygvQ1mcBR8yy0C9Nksd3r0B4Wk3wkuSSXYpVEjFC3hTcpv0itXp
JRyjiEXTh0E967lk+7EO4nZkZYbvtIk7CA9+b9gpnDNjQT1qxqMh72EXaPWw5DZ704XZKPENO4iE
swGf304jLpdEK0+/wAR0UdsGd9ZzCR8ZuSiv23P1yeE8KD7NC3XMssBoHpaDS0gQcWzglyk/LVFF
UtlI9BZ3bcbuc2NvfOR7Ti0jtMNhxcQNjbd+vrC8ZmblVNYRqjSAohAvST/ZNajYK4O1hsL0y2v3
O4Hzyw+ZajsakdSgyeOHCES0NP4GCGfYfyXyniX3Sb41660v31Swizf1d5Rq5KyFy+QdiWFi3lpF
oNuNxm0VzlWmcsCjaWMkxZ1Q15tAROhBR/UGg0Odcctp/hjwVZLATLmEO6ck2hIU1cR0UxavoUFr
Ia+r4ZlSQJzWOoq0C6LHUL/J6LrS1wSVVwu/9/fvpk0O4UrRO78H6g9ec6hEI8iC31zX8OQYhhlM
yFuCcUxNVPmcUUV6ud2Zrz+VQ8O2GsVmY2DFKPcRh8nUhnQLWt3fQ/Qo0f/7FIM8vFBRk4b3TAyv
lPijoEASVyL83qNVgx2714pda4QLZ9vMhcIYf+CP25wvx3nf+n3nxf5ZLe95fFC0EnVUCz9mrvnx
0PvRvCGGbGhynEF+2MH6OnRZ/1rCiltrl6yvZm4WU2lzWTdCXI83FiHzFHjJmMbWR+FktNPihd8w
c0Abk2uFlMF6NqlwQOOpJterpHUvz6G5die7oAjPcjmGyaAXq6suWC3a2821O7lQtPAwAxoQEU8t
3naCTdWFR+DMt/yX6JYxLsJhofcQUHV0nkE+naL86lwjjrawD8zM/anUlpO6UYwx3doWj0nxqpAj
j1tLFkrkeUDW6UfB8dLFYmaYpjrWHL6yJIsQouqqzJZqYw2h2XW7zpS9XfdFnilB2XtGj+JdL1rK
Ns7M9SkMHQ6kch+MWcGwKg9i229zMDuAb8boJDuBKM7liSmPM/uX02cqRNXyEM4rY02eLu9heWh1
8t4EdWAQzkNe2X2Sr5n5p+rPBFp6I9zICgxqy5PaoFIWZoqRkVlgDPpcBM+gcFoSrnlogsI03LPi
IVOq9QACmpF9xumBGDEsavmq4MD+LAEpZ6K8MFP4e9fptC6TDY6VlVXPSV9aRdfYESCQZtq4WfAn
gvl5Bx+MHEmGgt0w/5RoN7rxB7gGuxjrDlOojofYgXGfNyCuRkzTaaJVRWOc8jdi/Jj2Tqov7cAz
R8l3LcWPLbLrCMwIKyQcldhpK6dZy9FVQViwLP4eBiMQI1KPhxTlf+qudiJeL6zTmbUzVR/6o3tC
UIwTxHjP8jNpXy7PPADBfp962uTTDZUQ1IOJBy5HskQClIny27h9TVGamiFO1tNXioxAwl5vUEc/
YqIUsNEfRfoqFzCIlyK7QLBDH4Q1Cj9t2n+1PeZm9Jy0MFMFF1SPX8Q2d5LELQsUsmYALcD9Wm9s
qVLdRlcsjYpwUUNhSdd/+mSfcC+I9kJ6K7KDmnosOwjDIVG9qv+s+IYpK5G8aPFdOJxJWYawd74v
UYFvCaQ/GCK9hZcSZjoXn2Ilxvtux7WXvj3BjtxRjdeK77nm0OYpS+Aj7QemO7AS5cJfenWrVChm
Dg4Dis8DBQ8UWMeK4NrJMOxWTPAzy0NQCZDC3ev9fcjOUntftLcwiXFqehayuyHbFz4qb49xtqHp
nhWnvrgD2VaTd0NoOMEArEXgRUUEz75TjPrygT/Eisfkj1JJLE3cgeixDqPGMcqPpGpdoFpORlE+
9Sh6CrSnsTS+JDfoulJ/XP7yc999csjCGLktcgEXNRSWRNUxJFeugckhq6SameYd2m0lFKMchqWt
+Dtb/cseOdWEFigGCWjQoWHBhwdfAsyA6QT+DQU/NlAfEtGR4+fo6cVfqcOe6PAxfvdjGIkZW9N4
0sJPtUtvGU9uVLJRm3gT6HdixFcqXqc5RYHddcIoYyou9YWqZeDI4JnCUkvVPYEuLNUxav/L759q
S4shBKIGlTHekKjItTtBsW66B7nbNQJct5dudzPTYqoxDWEnXfOywv29QP7cwfvkquk2ZekZWpYp
gOvgwRHvI91JGudyuzNxZ1AH/95z4XSb/Z/ApkF1Koc3pKm/Bc0KzBArI7FTi7cdfZf196LfsRBZ
m7IGB2eXZv2K843eoV62rEEyRnKy8S1x+MP7I0IaidFZ8KxGVZOjZEdSHmUNFURuJQVAsoD2LX1J
ZgQ+wicx2LbOsiPjvpWIYBsRG+ZiK1jjWQN7KPkp8d2qPuj0pMpHVV2ZqnrdkTClLZoa6cUUXgFe
UQCPsNcRwLg8pHNTYHIiRE0nxgp4+p4oudp7Ha6ua3ay4aC2XybpGIMQCMzMtGcfkavrWp5sOb2R
MFITH8mSd0LFY6fzBdHrzE3he879uClkdUcFGH5B8WHkVoaXcqDdN12zMM7fOfBfVvRU+xpkgSwE
qoKnIClgoap7SotiqkSA61lVraj8CaMI28+60la5bKVxguuKkFqArhwrBodrSl7Bx/o0iXDd3j31
3B0gXU9R5NB7qVZ9yE+BrHxc9YWmslna+jEA+u0A5bql+460dJWbmapTZxNqgMspg7fr1bjOBk7w
eV13J3tKSJCuimLoYyTtiQu7K0XJhjL+jB/zKZdTrSA5ugseRmes6sXcx+/JN9Br/24YaI2aBTU6
XIGqoo/GktqDkcoWy/ax3li0+cp6PCwqJyrgWBfcIJBpRwoqR7vbzHgPIhVlvT3qfaVTHqEKJXlm
fXPXooyySnwHp4yfoqJPXHeGaMHtcFNC9NY8DzAyzs+0WCfJphbXA7wj5erUls8yFbbXfYjJnhFJ
iSAXDAOmvMoMRK7rtqLvAq8f36Hs4VEeDhguEp9osxbKhfUz81ycinSBIorECox54OtPrdqDxpMj
PgLqWKiAOFQF162mqWaXtnJfoxgP25KUOY1erUr9/qrxnqp283JQBaaP66nb1KWjX5nlmqp2Se7T
ITfQrijs6+d2qd5hZrynot1Olms66A3U7fxeQ21vliNH+lBTNy/vrhuQyU4g5xLTBFojNlilh7pE
CLZeuM7NnC1T6Lta9HAplNB3TX4pssGS5D2cARaOlpl9carYhd2nYpRj44Pq1v2qFBbanev0ZD1K
DJaERYg7qBq9aOZXgnQKBwjvurGeHOOhn6tdK2GSFKjG9m1gAa9rdxKe0wXcm/UcqodqpXSbRbzx
zBhP1bqd2ScCHNHwJPffqLhX6HW5mqladyCcA41YY89LEIhzAWi7ahimWl1j6BAJAkfNI6IjlTBn
XxCTzo3DGL38sZn2Ogo7ZUBQPX/tn5uH6zo7TsAfjYa1yoVBQ6PNHgY+102w7xDIj0ZbMLCHRPm/
niLsc7mnxtzvn5y9MFPAG0DsOq9VmR3FBhQmqfanFWs7V8rRw8HOfK/SxFWUyKMNjBWmyH5mgIAa
ZwYYklVq+TrHCyO6IRCrZdmhyB5T9pwodAMGohOqgxPS9h1iOReGDShpBXrBr221KgcbKLgdfE0s
NXwwwnOEihOgG5ujLCGEcsqlZl0zFZz+p6QptqmM8HT0AoWIDZqovI0DFfJXcLpsAaUxdifoFqFs
68fptsnL3Uj0V7ueHcrq2ErZDpjXyr/tOgRUvIBuykRaS2UNJmonQeqqUgeBS3hDh+ehzb2QuL3W
biScKFbZt5aSDlszb7emma0VKq4N1C0DG3hvhppqsYBqm1xOrnsOTLVTOR1C0MBypIpix88tpizs
I+Pc++W6PlVPFQJmeafjNRBW+1J61gD8rIQrRQlT+ZRJ65BlMlYnUz9q6a5P7y9Pz7lOTza/ksVC
VCUDqiv6VQOPD6V+5phUlxv/feoDwPX3Ki1T+JaoEsUxgzrGyAmVhcTH752G2dDf7fK056wBVs8D
/A43cStNV+Mt6nKnv50P/v0d/2WWw8OEVwAo4ZyBjwzAf0BamthpH3kAcm/W2LzuQDKlTppKTm18
Ee2ZQfcal/5aaZobwGwXOjI3epONMzKoWEUaNnrBeCb5Y3rdnUWfcv1DIRRNCrWDJ7HH0jjJ9VVf
Gy7Ff38VsS67NGqxfcor+tD/ufw1fh8E41vm/2NPzmGSAdPNEEmhFT30C/NnHMF/f2GYmf3dU6Vk
ZlE3Qe/BDN5RENMeKihkCNDVS/WaMzfPqRpfrXy5aAuUZsi+BhouWQlq5yS47YflfdI/XzU2U2k+
2Im9Alfh3ku2xeHKHMVUkB+LPhDNowYUoIeHAv+k112Vv5fbjy9JSgFmfIjDe/B6d1P5lqG44vI4
/L4dGFPRfFG34DSjAtmr+LbuFKSQIMuPlkoUZmbgVDkPfZ/UiTX6DSa0HdzBNHPhHJrr9uRiIOlD
H9AOu2OkvxZkuDGS2gL0askxd67fk+WY+kXZZiFmRzEA0Am68UK3x837l8XzLfX5+R37vIuJj1yq
b/hwlkOuk+d2jCqa1I9hDyI4XApdvlT/Padu/a62+vHnaJ0PWlMiKywH64GZTpW/doi0qUK3bpNy
raSNDZSky3iBoCyyMvUZ3O/L82pmBKeye1nL27YMsffEt0jZLNwHvx+fv4yfMD28IojMTIbNJzOo
Bwx8FecAKKunDBF1PwmdouebTFFdhrtTn+auIBBEqmHLC9VJlq17A1R78QUt2G22jg0g7E9DvoPZ
rdU1j5EBrDqqUnwoCH2x+dM2b3EJr6eNMGzroll1umFz84PoS2jJ72Xw288Zd8Af3wcY7z6TVT54
sohYz06BYjxnqdsCgQYCrAcVjhJv+/iE6oW0BB1WvAml28vfZ2aTndYDRIGKkucIr800ONQ0tPxh
W0pPiem1xpV51W8J5I9f18OBp8I8gCTkcbiNrwsvTWsCOKwGk0Q2Oi+J8S11t+mX1ryE//l1eepT
wbDSQnMDiwbcbtXGAvhdyv9o7Z4Kz0b53kJdmMob2pxiZtqZ/tYEFEn3HTQkYIJyu451q2k2Ad0b
rAOr7KnVn0DOb8VnzFhLSMkaFh5OSVDLCNyaKZzFcq/LWxn/lfqc+VDUq3Yt8zUsx9cEAr9c24Dv
uikBQ6uCnYl/Jtptp/g7ZjJP5O860MpwCrNhm2n5MDGolM9cLbeSfk+4ccwrqCiVI0LsLtxp153A
1lIICkQeOk3e3w6dBJj0rvLPrZgh9Kg5fuY7AvFtTja+jqeVxlD/bVi1nB1ys3AogPVIOdsolXd4
dJsiMJEOzO5AL2toexswYaWSx4x9Ml1EQhv/yVzDNcFOjMSV/LuM7vxE8vw2XHXyeRj2EDbbWeEA
12rp5JDnu0YR4UMi21Xz1ZO9FIR2Lm6UiMJyPcVotlae527hfwrtGwjWFtw2rF6MvhiGSGtqmGa2
LhGOZroR2sjlBQxMRIqCKt5ZDGjiphe23VCuewFIQ/LZpt25x65bZF+FsIurciMbr6MPBpi9COGu
VOTSIgkUeM9sP0NhW4aPEjw4hJQh0Bg4PTl2RrMuI/Wx9G9jaPg5T2/VFMW/WMAmUtkgNoOH4LSx
5qj1V5szJ6sYahaltaCewYS3QvlYJINFsC1Zbb8SqblKqOCoOrdl7EbE5zaI2ej3exwdFCauJWD0
GaofxI45Rjg4in6HqBkiRlbZGWu/r+wakH8TeTpJ8jiHpUf8qRfhURmAz0I1Zysf4RJlGaVqQ4tp
yeZb0q2hP3Zarq2HQLT0OnVxkEINUgpOYbqKGyl3qnQuzXva3TfRvknOTb/q8B+r8d+rZMRJ2kUB
suQDi4/41wz/2tyb69odihUyp9x07ThwRhp52gL0r69LiVsS3tlNc2ygQwmQv9OOKfcK6bnqC6hq
sBFnX4b0UsbvcvlqGOvGf+n9F7H+SvB/08V1PDq56XD+S8ghidwoOfjDqy9tIhU6YThKNucugbPM
UUq2uE7bBAMqmj5ql6HGdPz2kKYHHrqtcGuGggWKOJC+Rx9aCrjBuEJ/QhxnRUmxKQzqlOlzA6A2
qOe+jNsFf02jbVbzg5/0ABV2K0HKVlUBcQWKXgJiboys26TKCYJguyJHtTm0WmVXlQsbD0tM3wz1
PutzRy8Tp+f1fQd0mYSYBCh5B9yT3Eo8pRQdLnd8IHYaPw35Vq26VUO9OpccjRagq+941lgKJimJ
TavDrkNE8OTHxGyxkrAR6aj1i3SrVGJIsjHkbRRbdWkiNAKBydDZhlQ6hbGW/diC57EVJPXBDM+q
ctKFM5jvduNAkI6cmFgHYCe86fxGlLo9VaTbLoEKBQ4hJH6MEFeFhzGBg5SOd7qR3cVVuDE5cYCP
cAFIzQjyw1DhJvVtyj54F59hPbiLktzy5Wgty7c+DEKSmFs5ASQECZKulKE0by34AuI9Wjtme2+a
PSw/FFcvXjQeo7IV+nNGnYp2DwmCKXXOnUi8A5fXUpXW4uZDXUIDhbVnUMUxg87WjWOMETDTt1CF
8KbQ7YilG+T4YRQFYDGKmWV1r0Hpn/MHBTYDchluumSrou5cbxzUG0BoFTtcfjS1O196hMflUQJ6
kqLe0YSsQ5LZCtJ6l5WvtEHcJSufudD9EaHo001y6EocAtmQjOxMmCOnls/rTQSbTipXW44XUxOj
BkFgLzkk8ElXWAJEEnWiOswY2U3xSinv+yKzzNpfdX3t8CF09ExdRf22TCqPJauAAteOELG2zrq7
oUFZKmxpa9gwPLfKqS4eNQkF/Dcke0IIlbCdigsP/j86M7Vk8poFNy1mUOGbeL6NyNjUiiCpj+WT
iBkj1Xc0R05eoiutWQfcNfJT1CJQ9RiFdwoWSwDbDsHf+ZLpITlmZ2bkaPFrl7MdNmt4nMAZN0CE
ToD+WnSZcNuI0jrCydfID7J+O5QQWyZOAueEvniCjY1VmzH+0ralhzzLXaVQEFYLXF3q7kP5NeM7
kSBcGzAnJYjGobwMKi0QaEn7WrIPVdrKJS59bJurN4y+i0OJFbEHRGcTFZsq+SNWsCXN4DK0g1hq
qzUVboReo0qWH923/Zo0tdP7j1AQwfvAMRXJYmwl6NBehe8diuzM9kYtHVremcUzN1ZpdyLNDqYe
26q6RbAHR2jSt++DIloNj1yJkHUyYBa9aNlbibdUACOHstd3DbbYiAGoEG2lCFXVhwzubr2e4/LF
NzSHAUq+SvpjDl+aIsPuFTileBbjfJ2BBluUw8rXI0uk1A3VM4oBtwk9DohgJ+WmJZ8aGIYQ7Qg5
Vr+IwCe3ESbEy0gFoQ92rVaW9TZLTWvcb4a8tP2yuq9xyJc3abzq6UmRnS7eByiz1MO1IK9xGEM7
ZscwZgwTRxDfBGHTSZ6qPAz1SVQexeQsJzXSYzcFgYALBcy1YvnSqTHgW4IcFDgYEY7DNniqqMOz
DVJJgDrA9wG2U7XFDZDUKwb+8cARvMXfQOmHmdETpdBSR8Tj1RttCBamYrUNDI9g0hFBWJYLbmPi
QtZs9Lw+GLCMgvumrRi4FwzFSeJ+ggl9TFLkIXBrSePYAV7YptUW2/NRZ16N3SlnzA4ptQOzXJNW
tSW9xVULWNWsceH6btXsziR0FTeHqC3XZkZAyKstM1yhjuwcIHgVlAjPIu0bBl/ww4klL80/gYok
4jkJdlV956e1pRYv1eC7tDyHMBtquwMLH4cQSNyBO4bswgjDVsKXMn2CaUPcAjdXr2rU1xgxdjCK
472OVjpYLXkrYAP/4tEGhUp2mIWYRLpT4g0zYAfonkzzPtE3Q3Us1NwpQnWd1F5upv+Ps/NYbluJ
1vW7nPFFFXIYnAkBEMwSla0JSsFCzqEBPP39uEf78m7ZVRq5bMkgCHSvXuEPJ6UWpywCp4Uw0CQl
hwZNsR68vZRwvpiTRWX0G+ZygFvKXd00bh2GXoKtbjzWH/3UbKbBt/jSIV6cVdgcCiFQxj2THBIK
7DVoGzN/U4tqlSSJN/eShwPJWlEfQP/gQJS5i30YjXdV2Rbh5blqtx1eUyN7qOuzfc8jMKkwEikw
0xE96aCU63WZfSycbwXZy0JOr9n0IFjEGhl2o8VrkRmYPb1LHHAmasBDe5qjt4pkGoOTwYo3C0+5
bDo3NpabwZD9UtcvGwAL9E3UOcceopNmfFptt84s248kWGFhue1neYWBjNuwbtK62uTK61TWnpn3
JAKuclR6fN8N1W/7ZK0kpj92m7ZtvCmHTChdtDB22XDMzOE+Nb9M/RbTsKy4JQHtuy5oK+Ev2d6J
gJcoOJylG0RiXHPA9mAZiO+wUYpjrhiensb4rBlHvcq8riE3rNQN5kP4uhVBlXOwNXnQNdDBDIWt
UWFoQ2Nc56kNKrQqPRiNT+Gg9TczeBit+lmzTtr0WM8v5AybURavmEHw8do+UjIXXgrBTYDf+pjr
QI6w8aAVu5inabRWiko6P7AYScvrZrxNCuzH1XMpOs82sCmqe1cioRpwkKNpREEwBYr1HBfaehnK
w4iD2RxPyDs15xa1yrhVbnWDI0cMq67J9heTqdy2/CjdJ40X0otwcsftRtttCkTCTJ2OcIXJMdlN
a7sdVnmWvG1assWMCxQ8lLbzjGy9WBOq0vXtPNw0dbmus+6YWCV+NfEGGLkroX5hc1ELfEZaIxRt
Lgz57I1WZ4cRwW+Nx7xIy8EpwY/pxq+cgNoir6OQFC3qVw/RzwytlVMV205sjSl3GxhEk0OGjxCN
auS+Vkx32SKCks1pVyMiLMNqJJOfsvjWVqbj0iO+oRmy25efplXdqMm+rd46LfRNW+XwEp45dxsL
l3A1PnUVHCd7X2d4rheDj5IetS08typA2ngVfo1h4oX9E55yG7kp18iX7zVnx/fIlefYiIN4XjuT
r2kTzkIwz7RgLuzf6YhUjlP6mTV5ceTVF8b0YRD9uprXvXVjadw4rL5SAFQfhhNua74p7lR1Dnp6
QJVsr1DiW0+Jem7r4tD0ACJbIKw2hWPtqZiNYRLWUyJG5lMUV24DOJ7MMY1C344qP1ks6KpiO9rN
l4U2+Er0hDZr6I51fY96y8pUz0OVvBd6fDsTaWBBlk2QLIkLfKEo0EWeDqUyktwhB64QtZNuKrcF
wjK9Vp0ce2/AE0NgZyXMEs5WBTrZ3oT1XdceRWQSHV8S5x1hvnpVI+SZJTFHGhVQ0gPhJ4qjCawN
yknY9HmWNnKVZlorcuVlrXYUaAxYiuaxt4J6eSxhS0YcvIa4R0bRr22kysPqQRjTg4x+95DjegRm
hxqlU4Jc5wMXaZVN88GRhD/i04NXBEABjNJDv4mHlZk+KFHuWarjzlh7VhSSIl1cwRacwtIflier
IyUodLcwzY2TKhzojhSUgCALQmXWo73fTrcOtlwoNPVeY4RPS5u5hRGfFt3xVNyJsuzWab7sRr94
OK46DQ806MkLWPNp0t2eYmG2u5M+PyzaTSnC/dKrvlqzH429E54XivI47gPsy6AEN57a6y4+M0EZ
W9hPjIe60r90VOlR6W+q215bW+UpUnZoQuM0/0tNnsb4PGIV5fQH4hZodtxRm5S2RjOAhF6bSOub
8vwgxakbhqqbVfktYy7yh3rFmDcwZ+espfEmnJ1tn0VHvRBrbNo+MzJUc4wPwnrCv4lpFRmDg0E1
UKyk1dZOkbgl1NgyI3iYUqA58U4GitWNMwU5DQZ02xCHVleahgJPEa1qagmGvGszlPahedKoNDqL
YbJ4GKwFfxrKfgvDvkg7jiYE3IuWfTVhLtj6Kiaahl27GdFO1ZWbRIqPgpGxkD0dKphEplNEcJRU
T1IxGpjN18n+cvJ433TZSkne+zJ5ZCpzQ1cE8QZlV8accPlgnWy9fej6MABuR7Vwa1fVTR2f0+nu
Upi6Bclw0uOHJo55yYDZUo+mwDVM70nPFuqifWS2pzrkGFjekEV0rVJbqaXkL/ZrSk9RsIvoG4HH
zWNG5OOyypkQl68Vdpv6pZMT3/XtG8b3dIN1MrPca6Iv3C/oa0Vux17rEKqftbcJYKTK1Nd0PkIr
vrdHVvAcGIO9MQdKlUY7xJnm1SaGNhcqTevHhREUjt9yZ5b4qjDfkzprY9QnOo4YL1IARnMQ2Zu4
tFZmjkOdlKxNWm/6qFPgsyewBehtONrTJfBstajboFZk9M+h2RJkv7ARpCHTrtMwOhXSuIlIWv+x
RlMyEMipqyb511R3LtB0zAfOl7aIwjkm9P4+VTd2c2LoBgsGabPyd9K8OV24T+Q+UBrOHWW+bWL8
HvMvaQmMwlir4Ta3tWCKHYyT20Bm1aYa+edkbAyyB2pjRVv8eF6IebK2bSyburbyUowti3y8LZ3X
UhlOFd0ow9BWw0iuHsknjEFXPfTWDiuGxHoplp1sPY9AdCLpdzXf0taY7XvDy3yRfLaqfXDoCmXW
ae6cdUZOVYoMlverarwV4U7QaW83oi+DTl93cJGlDJswzqfuJS23FU0MffAN+Rgm/aoHFivi9xIh
5TQ2VzWbqU309bJ8TSQsC9XlhBi31h0yRfgNDeIUUSUDuhP9NWDb4qYQ0nOLsOWQlaeUON3kmCcU
+TZuYLQ4y0pJgaPV53KccMzTVhV16TJ5BZU22O9DNNoHK9Y2BSlcYUYrZ3ot+mEvhzd1ksDEv6ki
25MaLBGdN73TUc1KjimjC5n7jWSTpz9uez27kYyGzPirsEe3D0d/bMj+qs7LxtEbo2TnRCHtysdw
CTeOHdjMuExcfRIr3xftU12GrrOQW1XGfrCh1Mh0cvtLHWkcm3jeOZ0LL8BtLbDpJv7SOdCSDvNe
cOpOph/qiSDutCsz7vyqmmg1KZAfhIsruTs1Oh07gKgYrjQjC7BR4L3AVCZzaiuMxsonK7pI06c3
uLD6GEO6kel4RhN6RS341cGL08bFm+0gbBZKkR2i+TSp+V3aTLftVMK0J4il0lpXkmDEobCljnJK
sckIVa31apnZqgH/orNcVJk0REq4GnHDfO7hZSmScm5058lA1YXuxCMsXRet92OzOI9Ypm71Tjni
BXycwynogNLKdLZVaVtczHRpQF5+PdUlsvHSt6Z0lY/SluNQnVvsfm3SsWg89vP7dGf32r7v+1+q
AIqiUoUOoVhHakhLtzLgA0v38UCLrQWPptAcMWL1Vm5tst924YBHk8Eak42Y2w/ZqYNCXbxGhrJX
6LtCkfy+MqRAFK9LqO8N4AazgXVJ5qtJFsGAgvwvR95c/Zo6QNHNfMIB1CvHQ4VIx/RLw78vCx+M
6CVqnd1QZ3u07X7FC5HbEUG7zBdndm7h2R6xu1G+mvG5wZ9Djy1/kTDR6UMfP1UfU9mbrs2nlWXG
dxQloAO8saRQd17i3t6JuHybBNBdszrOjbFVshZFCVnKVqnVM5JiDkUhJAhEWQoOXrC+Zl/gqGc1
B0kRB63lGc/30XywpZsp5ZVturiIXTl6TC2/MknznR6bAhutCrUyPd1oMXNZZLdpzwYaboOURiRR
hruEp7smWb5qPajbGisVie5bR53htP0aC+RV7DzK7Z2VVmepaXwnU3clzuMia9Ydsj6RBhpqundI
V7vG2bW1Sm3GCrNHB8GgemUmr6K7L2hchI66k3uLzmaDIWBrkDMtlSfppzTbRjY2tnTr1lFbbVT1
rC+nGCw+vqNehUmDr+VNDpz6zoigsYzlm31hNmbDOnZUhmDD+vJ3zGLWGrOqhj97hgSXv1+4omG1
+AvJoFDsVQ1NrU/KS92DWhIXLgaFFDFHU1K/4LG3MnItWnPoSRi6JT5b6rCSjJheqvGFEyzqQkjR
dIXtmj2cFvMWOqOXMdbJ9qKgCdOSSk9ae99VVjCJizs13b1JXkcD/SfnJko0Twb0MsgNPtHDPVYu
b7UD/6At3aF4DRm5Tl9G+2CFH8vAMSlZ696og0anHYzWx1h/WvVDY+2wzuTM7fxWHKe4XHdD4mvD
jWlLa4tfr5ffVMf+aNS7oRsCLJI9xF7hUDgrEoB9P+AjdWzaNIjm13Lexsa+UItVUR4c86nBibQW
mF8vsifRNUhl35bhaiqqi9c01Py3jrVf0+JVmLGpDnl4RcN4hkuhgPpS4iCR2pdkVJ9qYeRsRxHQ
+ror7J1UbzIr8kW/nY3lTSbtbKceoSkIkNE2FJuwaTbYR9Ljl9dxQpdqGNahYqxlNsLMwx7izykr
35KuYIflnmQKjtpPG+fZarKfEg2ZScfK7u1UcZUMML0E/mxJ1SOCMOsoU8itd6PYc2xsWeBB38rb
ViEOZOOXSZSqunqzKA8R1iUm948b8WpOBlqMoeXNtv7W9yNIueTsROZKGzmjjRI1rYoGEs7cm3K0
C8+SdW9azhgFKa5Du2+aZr/UkgOqLWc8Yw6iyw62uWziRN2GkryRS5uqTj/ESXlWAHL1fReE1ARj
oa+bbNzoI84jjC2U/Bhpj9n8XKUfTvqRireII0BB2yQ79NpbJWi19zeRcRLmeaRmw7ldjehE0jCR
pNzPlo+0e3bm52z4mqBblfNJHzf08IEJyvaaDqoWG76ZQVM4XsbXrRJBwbxloKi0FxfP20g923Rl
HHkr9btJnLP2GNUnPT8q8TFRjvL8MakXPe97lqE31tl6kKQzoqAloWmRcacPISZnYn6JIXZ21mk0
bvLLCfjQxNndbFKQNoWfN6PLw/isqo/WWNca8MaOE3fyp9Dxp8QlEtkouMT3JvmuQRO+jNH4jLxG
q90FaAoCgTtLpwCDK6vttPx0KS9n5zaTbtqB7lF5lELtbtHag8GRFumMAjfIkjN6CzoD2jDZ/3Jr
iG1YfCFSCtziMMgfioTvuMaGEsc09TvpaUoe2wkr1x2tghLVqExcdGq6vWoEteZ4RTXvKP9z+/K+
94OlnaTk1PU3ho50CdNehmkR3cs9/rjlYGu/0kUNYBft8+pVnRxM3e/0bkKLuZRRo3Hehmq4MXAa
9JzxzZCf+lhZU2mtIyfB8RC7qx4P0ndi/nmJnI0uaceLPE4+nO34uRgAtg+PUvJUMC/q7+3aS2t7
p8c7m9R8o1ufkrg3fpXpVmo7v5v1oJNPSnEDlZ+xhtsF9gjcNPKjEMGeTnuYC4zViccibFi3Jy0f
z0l2srrYRyA9yNXwlxmfYyKCbCDwQ47IwIDCz8am1wraLeVMYeruYN8PEv7YGvWPzAfVODM9gJT0
8Tw/cd7X0WcRFR9OU/nL6BxkLdqb6nJQa0bPXae5jQW2FwHWnDzcSWzfIHwnzdpk+IgTSkIX4D6j
JNXLdC16LHR6e/DbGNxSrHnq+IgvIDrBHTPnvdx/qK1Yg5taqbQ+choZRiF7vSLdT/Un9Kumo5dR
85MyfRxEdW8P94os+X/GV/w3/sVyrgBKehx1LY7V0Cc6TyqZ3/9Fe+y7614hk9IJd+tw4bp2t26c
Y239CBlvXcuCyUkiV8bMdVMGmcNG/ilg8gouWGJhptY2CLC5RUyaV/QXJNU3BD/rWhAsKhpt6guJ
Q0kzt2nyit+8r5gKZywTWVUPpqxxoxzPcee3HU73edytavqvkdN6EZT38t3Msr/cyzfv5FrTC5a/
kaeX79gYjKa87Gev2r5CB42ZMO2s4pXIxWlmlMUA/Edr81qUx15MZ0yKAsaQ4g2pn/wN8PPf0FDL
voD1Pt7ukjLq/vd/lP+TaK2dhSr8Zg6b0igCzT5Rtq/CfPkL+OcbgWrrH57Avz9BjnppTCSBiint
usYdlj6IanJshuOjsrVSeTVJeBBq2paKcZ8Yhq+rz+Gck4belA6zlZE4TGdECauT3I43ffEXpsa3
t3a14fMxW+Q4AnFc0PXGLhau+gbtgaiuD9nwyQx62wybsn8E7aObxxoJdRMVC6mxkHHIVjk1BJUQ
roCHsHhQjZ/Rdy37KlzwOiqaCQ4ytYVHzxmn1J8toSs+UWMXQ9fJIF17RrOz+nv4mS67ZV/FC1G1
ldUuXFgPpH6Fh8+P7vda7scSmNxLjolko+rKGmWo97PrXgESrVbPGpG03O6sehHoQ4M2yM8ufbX9
ccRTy2WAiVj2ezlfJ9PPIv21nk+MnUAZjfO8Vz6W5+rzzzer/Tee0LKu9r6SqJJlzBbhWAedBcxj
NC5qtLRPpiVhcJ3fJIVGChieHekys0YYpGW+KPJDrf9iBCFJBz3dJWQTdYotlqpvmUSsM5xym+Wz
HJGVFdPpMp1PZCcYlRc5fBubO0eVA1N6iKMRQNROWUzkh9lMhXL35691eY3/P0DTutYOstQ0VlQ6
/vtc3M9olYh2xIuhE7+0unlLar5iHE4/XKJXAWTOjMLMG5aSld4s7dqyn/78Hb45nayrEKCV+lAq
ekK0jw5VeqkV/nzdb6L9te6hqQ81Wps8m1GqCMS4MEohjSUbB/C/CcT+I1/1X8//KhqMqazJjcEe
SNXYXcpzWR1k/aEaX/vcocsYMkDejtqhqw5W/lp2NxzrVfncSBJAt2xFF5PWde5WzUcxvjrSfWg9
J+ov7NXNmYYtjho4oXeXqaWEzE5Ea6fK11XzW2NOihO2qdYc549J9mQkHljmlc3IJnUCBfElq4nd
3jqqQ2CJW5k+ovyepGdD+XCWXwOj1jG+Uabbxbx4sd0WrXOS2v2UnpIK2EHVMGR8renvmE17G5Ua
uEgQPNEdcoZ2u+CxW91PuuzVxdMY7hrw2c4uGv7C+v4GE4636/97SJuQwvp0QJPoos1BMQjwiVEN
2przRKPfBPzouEak4LhReTWVsE7z3YniH8nPWddSkN3kVJKA6LWfmmMUbsTfoNTfLPJrzUW1ivRY
Aj+wH77sh/ovZ/p3Qc28LP1/pRtzIlX22ADXL8dnA3tRoKC0x1xUt/QI5m9HO25o11OkeMpsrmR5
wWGaiURkeXW3jbMt1b7oAyOfaRrysJlqWIZ6jKrlRU66G0cvQRuYZ7uMPZQFA4Xm8pSY22jZFJHm
xkVymOknZ9qhwJsl0f7G7P7uWV2F6l7PRblkCjnBDgUC8TMVGutaRmvsmGa3MZdNTkzjkr8pplzu
6j9CwLWG1sVsICsKVkxoMJb7hDixMdsfnoXmVWxMOjG0Ddpz+2RBg8Ev0r8kqt/d9FV6pEgFjOua
68ZR4TojnQ7AJOJn3onWtVqTjF1HIQ+IlisfTEd/Vm1cayt1klp2+QRXxHoJH8z3P58R3yy1a12l
zIw6aQSmc9Em6VKv+2HFZVzlRqboqlBcnsDyspz+pvTxzYF2LaNUDMjD62FBLuc0QeuARweDZMnA
JOze+9nzuNp6ekpAEbk27avXwSt//+yil4f/ryiVosYsJzaLrX1pLJ8uzs8ue5WPFG1iOXJFngiK
kTGX8+vPl/3uKV9tOdWIWkmoKiWcNmwsAMBFVLtWpwVa/jcB3u8+4mr3ZSramjZIXHTlGUr8Hs1z
ilG9k/1FueibVPdauWiQ01iTlJ74OYvDFI0rJxd7m3bmrN5C5vlZmn4tYJTmujCnDOVctQBmvnH6
6C+x6Zs9eS1EpDb6OMydAqf+KXqQfrawr0WITL1iYCszIjCUcEtTH077n5fLN5H0WoXIDCOkNy/V
SpJtMkBO5FdVXPp/vvh3j+JqO6oOlsIFbMdLt1aM21n74dO4fN6/dmQ9pwadcR5x163nC1589ef7
/Wbl6VdbEgmDRkU/bMYSDlBwj3B9Bmbu3MypH+rLXz7km92jX29QM7OjPuVDaItecB3MF3RQX1r3
s4NGv9qdmoFfSNSh6WA2XbIydcWrgBv++QF990Kv6oXIsJVssHmhRogaHMoPf8mav7nutSqQjZ54
Mc/cs2p44kNKgz/f7j81938kN9eaQHovDCdzxLSX4YTNaAKmYNKm6JCizipNn0s0gniEV9TB1Zgb
T5pkKFxbE8ylrK5Mxll5BZrrxlRtAMDQPJo4SGuNoWcRiOVRL+fLpH8f26oLWPKiDqrV8aNT6L49
m0G10JXVAsUcPRpmro6ERli+X9gRUiYDVXhdKLJwcziYCPZNS77X5R6o5n0HtDsxmZ+jJltYb4zo
fYUqK6LVZzJyifMyWPJpq/at36PvZ5eetJiHPJq3TsqPh98Gw9T+cVGidQwzaSxuO/T8Q/3OVkEm
FCp81EcE7EAXvP/5MRv/1KT/9Zyv8gWowopCbipQ7u7h2j6F06MB3kgCQFnZ99XM8wlfRSoFqqNt
Z6df91m7mzuTGcbO6mfm8mJTWMcyRLkcfKqOcvnkMCqvV6P9eelKZNWutSATqVVwkSCZND8DBhDJ
O6CCQaRD2OGn83LTZJ+p+gb1AYbDQ8ngsNQ3C7PnaVhPOjiWJULe0BNN4SXgvBPxUcH7QsLI1btu
lQMWtqYJHtBGV9J1xnRjAZSUM6g3PnGNNsVeG36NuRMUtgiMmCYJCO35vVLfU5xKJrFNwWUoN32+
lhxwN8xsG8Vt6+2kftGmd4U5PGZdeVNL/X7OGCqNTCohKXda5bZAykIwJpmGBqx4mjuQ0uPtDGQ+
KngS6cliJgdBDYwUKmgJsvvScNfFDRgwfZPHujvN0l3Vg/l8U5R5NVBs1nG1zpbsacL/O0+eqmXy
q3avmetKZlaPnuOgtJ7FD0XxtGCFLAxxlmCQNzr/WU1GELKS7GkAxodZXbENavOEDtZqqjdm3a/a
7oyBhlsmg6/pH3lzMGbDS83S1YTyXHYNNEUw6dzVmGjvJjLuWE1tEgfVdTEOa3nB2RpOShF3d1NT
X9BfmtHdzWPv2TApBlXywG0EU3ILbtoqSj9HoNySFFck43YEhR9ZuYut5FJjOxEvWwmClX7CYM/L
gaM7RoZRhu0q3ILBRzcgWcYIKNZlwOireujpYbtVwm49ChOlU2enQPV0wglOVeHHVr8ZmLX1Sezn
gBWydgoa86sfw3WSOJsSbU011j7KCOg0BK2IAa1dyL6ZqF6Z38+tdpGIcU0Jad82P+XqZ2LdzlAZ
aJK6tEOApjr45xWubQ3bPjbc+cI7XELARC+5U5/tBU0mJijGSoKPIElHJ+2PNYPfZvIL/WXGfndJ
Dhbyd8OGQuiWftmNvYiD4twp8e8pgq2pAEmoQbYblTvpD7IQOycL6CgxFw0DA7wFH72aojVTOssx
XQcMOrAgp8PC4SgUGbhYCQiz8UW+PAw2hKAG2Kisr0remF4+t9OzzEoEGjUxJAjH0C3CCqhUseoi
yW1nNEiwfVkca6WJZ3SPuyR2swmKSQEydSnWQtvJwBzMPgbOxtSyBu2bQwJ4qzINWuG2SbVVbGn4
JCLzV8BsbA/JPK1RgUJ60E+z+6ywAQ78HjV7hUON0u2kEnI6faJp5IWPpquhF6TJdwasa4g7yIer
yGd1xmtXFeuYaYadPhTzXScDMI8cl5cBxmqvwhh2SvD2DuuYZmSfPUtFizKRBhdD3eTCPkeGcz9a
e+BbBbDnOtkJFM3raW225nEgQFvdi5TDCczgiiadJ9eINaekVihuMTYBPZvHmZ/3L5PB/hyA6eA4
Mmq/UWx0VRkC1qx7tfHWgG7tp6d+KgM5sZi9njMb2Ux7AzhI6TN3iPGOvJAfx2xXLTcKR5iSPHcD
qPj0zTH1TV2bwA3bjWPJdOfGVQWVMzfGlSSz6SD83JjFucpYxpOxssH1y85mdo6hhV1bZ6EYXblj
/2groDfB2HtVFv+W03wXxfcF83X20uVAFAYAKOtZFyUhsvSXPnoOmXb1wIILpzia0asdAYVnwfXg
5wT+MKsZ0FDNFpXtpxSkR4mFTpUtt2YjPxZg4ucCevFUEpdT57WQiIjxlLVBPpme2U9ua9B7Ntrq
Vzua21E+AEqNUYtB4wHqMAqkZrnWkn0/vivtMcmPqvzLFtM6rTiVJ4aS3UUyV+xVnWP/c+6bbVdr
QZbegTX057A8UgG4Ou8NN5g2uzdqNJmhAfYO+Nqe4VFYbBTLObbqcWzfGybykXB7xOvNHh3DqPZn
e2u006qxHnv7ld6Slyaj15hPRvGlmfdj+gvfME+HShKRdAzluwWPYcF5R+2sc5ve1h12KdF92j4V
yZodFYiQqxl5coyy+VbgCZZIu0xYYOmIwFq7QlvVZeICEc9oVlnawQm2d10pu6IAPFB0qT+kd2HV
78cSngZYHBOYdwN20yQzoZgyHedXON/JWQkOFwBLFD9Eyz234cmAjmR7fNfG8NDKZ0l/FEnQ0xOG
SjUlYptLOyukJ+wcM0ZINSD2i1xKMVsfQ8WJM/6u4OYlc74uhunQW1DdHPZv8xI6ynaKmbJ2IDsl
Fmsuy/BlwpXBkO5iaSslE6mwIFG7M4a/Keh9o2lhqZc8/F/FQox5YgghRuyd+dR3ipcQm7sWZnjz
pYs0KEmteoAuSVtiAgWdHf4A7r9+ZEquiOG+JV+LWtxlIYdbeN8WhVcYEXme6lVsz7Si72hv+2EE
dAXhPendNpY27VCBCnfgat47OcjQslqbPaAqgMF/Trn0f6SS/yvluvpaVR8PWR2PdHpH8Io5rHfE
a5pzrA6bTmq8hGAM03gjtKCpl4Ot/GrtTzCwKzU3PasaV/EC9xIiVg3KY0oNGNk3OIysFmgRYoFA
KvmNPuyBFSbTOa1zv0Zy3sxuhxLSaqruuwuWsCZBZdTX67DirdrNy4dMOfcIHyy98OxK8+Vw9qhV
PwtIqE62rJMIVSqGBvMZw/R1BZEz2Qp4Ykl/a4Bi0mY8iOTHEWlGCzJJGh7z+AMorVGPO2HepZxT
qSj9iFrSHqxjmoFIo5sfkllBYGPOUGXYJAqo090OpSBlVTQJlPJ1C+VeMJ1uAQURDpb2dWn2aP6Q
CUFXtqpnWUL6mlbiRYZ2kA5GE931BK4ZJsDUrZ3m6BintvX65KxWy0ZOtzPvvYPNFUagiqVqo6mR
CziNvGAX1kGYb1XRuaYZewvhzLDAc0K2sHXA2Urt6/ZNSVCWm2Gl9hVRHMgnRCLtTR/uRHEXwz+j
C1tdWtXJuQYoh2KG0zrrJCMBtQPJhKemyYckPy3SK0cGiEzhaWRO9Xg3p8xJo7UcHhcOz7a5txfb
i9RAmlbizuqOzbSswsusRd5Hy1ktHyzl1shaH7Pjlc6QPBmOg/XSwcvMtxNhzSRdNhRW8gUXj55A
xntfklcbsYkM2n93H4onWT7H0fvY7pP0OYRbnbAWCtafZpzq6N1p4VJx4fShapOL4zW5BgHXhrrP
SAt/hTCyb2NYOJMFbhkjNH+AiNgW8sOUnyvm6hbOAwBtfbtQt46qrG0zvMOU28+cPUYYdtau6xr4
vaoe+irellQ/IRDxKjdBTvF6nJlxQfNUda9FeN8lj0rh7CAJIQioPYTT8CLJ9T5nS1fWx2JO5xHv
T5wXsHnzSozPOvpPQ/Wg90QIGSJDXO1C0J9awgOALZ1I0T0AL7eDJjrKHALzuSpCrMqm1RieZtw7
a5BuzVuo3I1qtWohYjgW+gX6o4FAbZHAlpWzg14/jnkwTC9pNnvVsEOu7GIUStoKCksnMCrasWQr
avUZ1+EVmwwOPDxmrBvY7G9KejeQXsi8fecRfhe+I714a8O9xlRYvaVdQrrvqwCJ++Vo6IdknALb
djwUQHp5P3N+FPprCtNhcp50+7eCpZ+ZVH40VneWHj2WkLUTZEbQQOmRgfeGEGh8zAmUUX9GaHsH
/KOSI+owx0GhfIT97NsTaQCocLfVN3oczKKByb5XGGLmJrVv95ylFYToDNzcAKkdGYaxe7Slbi9X
mMY0cU/NbIabhfS6GrqXGIHs/8vcmS1HqmTp+lXa6rrZDTjg0NZVFzGICM1K5SDlDZaDknmeHJ7+
fJF7n1MpKiVVc3XMyrZVppQeBODuy9f6/285Xo8HK/ItD5ABVSIHD+LQofPMu32I66C16vdO7x1h
6l+PuPrlhKo12+UO+DQD453hbUda7CSno/hIKIT7v3dubcz/UXB9ctEATwncs0551OZYxkPcyoAF
8jk6w9BUcwYYT8EcbfU8TZ1FyH2LUO1cTBOyPY/1S7P8qEigiWzCKDJv04CIHC+H4bjvqpk+Iafn
6U1+MRza4XjahMys/hFb2SEJxBbL+dZtMERY9xMphJxsk4Yla87CHYYPkBXHuEcG7RyUOm8T90Za
Ocba+EoIILkZosK620ehnwBdcdv8XWBYfocTJmz668AS53DT/ClCOjXS7K1Rh9lyj7LXL9qM95EV
yQXEPNqPmnOKK1ig2nchAv+m+Tw0wZnM0Te/p2dPNQWXUyHvs3Q8GC7KQ0A4b2xnvy9CiUWiEOcS
NwPP9MWEsRBfdNQ8vT7wT6jd77bJRapwNAZntMxaXbh994HF7DoA06Mc4lABGIIeURPxv5sj+nSf
wDUQgzhbzGUXs2bcpMo96u38MXJ/JF547QU/Xr+o07f63TUt0ozN7NXo5x2wYZm1SQmCThLlsSp3
rw//ky33u/EXGUYrdYehzijpVbrYdbP+YQzPC5NWReOPWLsPe4PC/NEYURp35yN7Yj8l15m8rt9s
v/uT8ve7K1jkIAGUlw7vIN+QPMqMw96ccvwg9R4l2Xkwergu6DJZ3ij6KMQ4nVv2qtxklykuu+oC
qauCqgAbcV2uXyzSlhFGsDilMH4Rab4xfpjjN/KL7K6/f5RLkLJ0Cvwb7FcXmO83NT12ycbhSzwg
jbjn8Iw5pLggAKKVR7YtqPoX8bc6A1Rv7PS5vS/ZUebI2tWY1NgL9hZWaYVvISs4/t4N1aMIrTPb
6c+s2TqPqmEfaY8WCvFSuDde+TBWw3YK432ef6xnuR1T3HDVsW0vg+lj0dU76EYejliju2mSZJsD
FWlINNfBrXDPXVZT1rRt5Vzi/KvrT6nek16DbUMzIYWhjNW9LTEEpfNWVo+gQrIAN9t5N0Dk1neo
QPpcEjxik9e6TxELpcJxpMr8lEnYBlq7OVEG6r4iqviSRgSLKUJdABpZhzM0cq86Rx01C0X/idSx
d7NLT99jYrVm7Ir1dVQe2ynY2qQITfIQSuSHBBBXyrGg7DDTG0erSjcA3fColtOHpCt3TR8dwbFC
2nqUgrA9Pqb1eUWKjVZLcfhlVj+KMryoMPrUEfppqCgQWkzh2+OlB666pK8BJbLLeY6vmzhmNyZu
Z1cdjYS5ku9ChQN8xM4Y+sFZaBvQpiSPGuurekws86oof4iyPmTutMv6k7v/vIrex838mI4EPw6+
QcfYc+TcVjE7Dja9tng/pFdmeoVQFLhTkJx501eRG/tJT97J7smLvllmtKtG4HG5JPGRcNZKN42p
b1Vx0Kp3nax2s6h+jG1x6LSZM9ujtC4QkmN37S5zIfbwTDjIW1uoSpvByW9nzOQjfqNmUGdjGZBA
yi4xvP3sMB5G2aOLsCDKSnrmPqQkiPuTvRKQopwT0kjyIjeuo/mqI3pspvCDrX2akubCK55khKvW
zndK1PsJX0E/etdWJM67UHyNBRkIhBue/qQNAu8xbbVaG2xtRaP1Twm+LehifXXmwdcocus2kfob
dZAXijnmYk+p02TglQlGoo6BrOG9CqOd5iIhiXDHzW8pHF5Yy5dcbmithQlEaLzo0g85bYbt9tLD
1vr6Sv5CWcRcbBTeXHBIIZK6KPVDEtIwT01vnR9fWLcWW4QMjdgiszteqPaqH+7ZAd4Y+IXq1k/5
7i+nbccT5VhIMuU9eIghmCGDAZGj2XGhv7W9nTaR32wuS0KuLYusTWebB4uTo0o7egg6pMvOE5Al
cfIh0v2pcFln4q1nudvXn8QLj3nJzC1mQ5fT6Ws10RchT5Ehnj4QAK+P/sJNW8Jy3TSK8rnnOYe2
TifyC2V2GFCB0I3fX/+An8mO39yzJTk3CTqUtLZgB3Sm00p9jJv4Oq2sr0ZIkp7WvDEra2d8k4Pi
eJtd58GD23AkOXXCw3AHZWnXV4DDwumQVpxo9fKr5+THDr8lxbuzZjD2SZJdFETTb1zxS095ofzV
nSnUg0pRasRh6ESUFZzycszu0+hxrB5C1UFZCx9nkFwW0A8vhekjNZBm3UYbUXVVWDtbzEhuqVNS
+lJo3xIg8K9f20vTclHtaoPEgC7nkktEd8gmMpEffH1k+zSzf/ecFlmdmnOw0Vu8CV2R3Ob25Nd5
uPe68Wg6k19iS9OMatOW2Q5wPZQfaBxF+dHDIGSQ1A6Lg5uM28T5bCQoKUtxTrVpE0RoUpNtKb+G
CSt3el+fQCWkNQ2DMIOeoDoO4REWVNiC0wKX5gXpoXW7vYge0+BLald7/HGHako/lpM6pMiNs/hW
UMwvaLPae5+DwNq2nl/EoB9m9dVS1ju6RpMlEG/clZemx2Iln1IvCmuQ/BdGVpIEybYKYDDN3qjk
/qVf/69v6r/Dp/L2z1vc/uN/+PO3spqaOIy6xR//cRV/a8q2/NH9z+mf/b9fe/6P/nH9ZcD4Xi5/
59k/YeS/Pnn3pfvy7A/4yuJuuuufmukdfvSs+zk813j6zX/3h//x9HOU91P19Pe/fSv7ojuNBkSz
+NtfPzp+//vfzNO+8V+/jv/XD6+/5Py7+z6ev/zL7z99aTtMJfoflmdYrNquMIUnT/KQ8en0E/sP
Dzyq7Xmm4+i2aZ5+UpRNF/39b5b8w9VtoXumZzu2ZXrMj7bsf/7I/sM1bcdzXdu0hacjCPy/1/Xs
2fzzWf1H0ee3ZVx0WFzcny6vf04TqRuOcHSdq5CWQU1tqdQTcRvWSONNaCFzRMzipVvdTFDVGoCf
sCtjxd2Sd2y2g9lRaIlkvTNGTd7mdRYcoxmaAWlNfWOxCl57bVfdR0J9rtq+PHZBb9zkqvRocJaF
l95UDFeh2zHzzJaopYg1KCmzY10NXrO3yfAdq9BzZvJX7XCuYjo3umnY7h3K/eT4B0rjttB6vw+c
9DxpsAEaRNePSnISUIPttsfSK1n/B2Gzran7wivjK8W/9oVshMewo2CChs1DF9hqf7pfZ2ZV3WW2
DRlEFRRyswEwk5aTBZATjNasFWKXclrAmzN5BhkbIqzaFD3GwTg75XSp50nH8bBsgSLpoAL6wkoq
6vEd/ktk03R4l8O3MaN23gjrqWljc6+XMfGcZ4mtmXq0zc7yaTNqIL0IqIcrg2zZOZmgFGG3Ycjj
OJgS3HLkDhXwDlqTq6ylal5M2ldTmxEjVB6s0jyjIYgRT+eqzUGuSENpj3NjmF/zPpGHrhMsW6VT
e4/0HEjPm3iq7ttewB6whuwwtCkMktAMD2kBQjoQHSXWfjoMZVEcozLAe1wU4uRVZnHMq+rD2NB6
pG/sEEfwTCUvsnGVWWmLNzlq6fgB08S+KGWJ060i7ZKlnnYtSP1xZs1L3yv1BOhBgsk6FjnZr5mE
wabO0L+VE8Xm3rZ/lGHtYKDqx82Mbf5uHiybRCslPaeCxVX2wvPdWmt8z2vbi2GO7U0vUocW5EN2
lg3E9nKkvBnyUD+YmTbughbcimHCeKyLFohY6J46wlKPqJHJvTcsPTN3FmlZM2cFdmwKyZWSPqwI
qs1iLq7HvPI5nsqvo5T8Vlna3DrIhVLJT56Z1xwJyCinMmhpfosz3gpH66poA3urU6XdZDImBxtk
IJJyWx5zdyYflNfdofJs6oMjaohh0D8KQ7jvLScgkeQZhkZtgY0nczKXFpIOJ9cysR7KrI8OTaeF
UEVDk5OxR596mCNTTzLAxTxlgWl5iLJo9qdkGL6Fg4U2JBQmBVs0jQQqyji6rQ2VVy/iyA+zJuA/
NgzYQsZkOEVJL0xp4xeY4BEIMxV7HMD834lnOWwmx4Q1otBhUFlTn80GlEPbReprYZLhGubxc6oZ
zTYzMnFtNMNFFg751rENwxeabSAob4J9m00gJRyaQ5dVBOYn5xZ1g2Nc1TVwtKLIUUcojxQqLxpp
79aOTnSnKes/1qOH5z8wadEZ2OSdnW7+YA4NeKgBaMOpMq0rVR4KjSKVqTUoCIz0oXRbHWSFDD4x
VfvLJHGzuzxSH2XgyUNvg1x0zNPbOOeNIJ2SvKNRPCyBTsXwCMFVBT0FGivtXIqEo8La7plAarwy
GVLMF3UKx1Spg3DH/qYTg3yqVWRcTG4PJctw8AsnJnG0qAMUNYbSOVZautL2Y6iZmDO6fNjkoKuh
9jlecR2ldXJBKGsHG526bYnGYhP081dtbKarqCrn77UssxhIFMFMVWEPVpajzloXNK2BGOrJCDIN
OC3dlrV06s4LmFEXJmCuTWZMZ1WWfkg1ywaPMiaN3Nhan4/nbh8P3g05ABAagAnSTzVT/bqUOqKM
RCvmu1IrrtywsXbCDc0jW1kUUPYGSki9puQNlVbxXpWOVYGtCAs/ClKkN4mp9uw3Ef2OtHNTgnFW
0wnqY7PcYbOv6Go0mNnejbWPWd85F0jok/dm7+CGHd3LcCT4lA1U4c7k1U3LKPGVEwDRCIi2B80L
j8KKeiA94LLDinKPSRWVGHb4Jmqq8V6f5EfRT96ZYcDOUBNvUKRAD2cS1rCdQR6Km2S+ikE87nGa
+mVOjsOzim9O2jyC1iAPMjzILLu29Oje0WKPw0qYkHcpHM4tpkF/pyFExkOp7ssQiOlKm8rw0jZO
L4kQzUGPs3bfiw4wQIj74lDNrJTJiSvr9eJBCwxc7ZmVn0dugb9FBdX7NJbT5xjW4D6ZTgTDFCsw
bUyIxq25fCS5++ANE8Bg78YF3UkCovneNXVz1pk9pVIHNnQQjWcJTD1qWpYFbxyZT2a3F53EmTRZ
7p3I0LOZ2vi1GLXgU9dWET2TUX2ExTyzbcNnbMeYPj4ktljMIjKcASrRjSZc710YmCFQMGHtwEK5
d1kWw8Dp08s+DbN6ywkbgjEvYX6wyMvfV4NMv+RzmQDecUOJZyQOjsMIRq+NbcVq12efpiBV541r
zL7rANbW2zigd64sH/oKydkuMeBHcux1jmAfxdfAgHlrOAW817kT8sKeWvt7GWXmjZflOhzACO6J
xqXeWFT7s63TnpuoLM9HGQYfy0HZUB3LOrtVQfDNGMfsvAnYxJxS3YUA9e41YUp/VHN5FradjQSh
kkcvjSnBdnb0WE8x7oC6EtpjeuqRVdiBKvZ6YR9lze7CuuzyH9v2eTF1Tg04zmxTOTfppE8jFm+j
ugvVLL8UJowAw9GHM8IqChpR3hbkDlrgY52cittxnvqPItU/tSUzSrnQ7OMhK6GpKihrfYj1q6nC
vZH34oMZUDMN6wFlXkHoKelVrNfkIwki4Apq2c7OKloXnTR6YSWai0CvgytqBNV11CTDuwZ969Fo
03oXafUMIcWdqm0pEnZvT2nfuEYS64au4CbmgyuvwzowLsIItgsH2A58d7c17cbcg4IPLufIEX6U
aaQXRzNL0V16IID6OpjPvD7ytbYqDuWQX41gUUCDZV54PlgSxeEQAYBKphmGRW+le9nRdKwcmjTY
j0Fvfe5oDEBB2KXyWkBb3LqGI78XJtUXt0CKUAYVTUNCdz5XjdG8Twa3ZwuhoctmMFy1RYVV3w61
VnWHTDo2XbIdivRR4giAXFlgUIF1SX2ErjFuTS13/RLs7pkMXI0TMiS6uAwcrFKjUwExTOrHRjiu
fpm5Y/CUibo37iMEJPYmAkx2VmahCGBxyc8N8LqMrmixZZ4VYQzkT9aFbzuJ+8Eq2x+N0H6UnSPu
Ry9w0ek57SZi26dXOOb5L56oOn2nZ0ntp3bnXTcWrIlW5O7H2Zm1ZMdPUY6Yhm+4Edq0LirvLatt
fFzV9lmNv/udnfCq1OD3ufBhm/Rdc6ZPTeISa4UdGVozB8GkUI/ywG8wFX6yiCXPlE1T9TwEtDcr
lTy5+Sx3rmuK40mGv4PUlR70Hvw8TwL47jCDnlRztx/yz7VlQt8MCtCtOs9GxhBcPCKx/JTwzGzf
yB9lkZ6ozfGlZc/3YeOcBC/a8CXpbJBLXXPbZml4JE65a6z6jK4OyASiJ7P0UAAX72rdeyqy+V2s
rG8ipQhf6vJAdzfz0iZYApKJckrewkI39mpCHDPntGsoSGy39U9ztnNsQoe9R4Vqz0IInskmpoeG
mFFTNads/qqSIGLZHCdCNK9LkrMgclBRqtrwDkFcjtUx6ctcuytlZ8s7LY2/SSLYO1MTHZV/C2Rd
1DnJpjCn8E4L25obkY3kCsxsN5N0B7eMHnX21Lzra4BbaZuBH5rH+cazJ3QbKHsGwtw4cC6gHtCk
SjZhuLNDbbwbdcoiZ16ma7vIAV8U9vwKTHyvMaYrfay0Q+sl8cGFg0TaIWN3zXWLxHyYabeS8pEL
y6abYeQM8ZNuNSFHrrLcxui/rqMgHLZCQuq2zKbZyyqmFquMWWcxFo7fE+WoWPlZ1kruZ6a1+wg+
TrQZesA3wgI9P+dVdEhHsKBZAM+Vskx8acesP+y9glJ1Z45bww3VVU72fBrjB6fEc03KXmnHYsqI
IHLHh3GptoIyCEn56cQFB8SzSUz3XTajCSv6hwJYJZtJf5/Hs76X/ZwfHBE0Z65LZTa05XmBWOU8
EqLzxwYcTFSbl5lVo4frZ8CtYY0upRHv6hRZTG8m0Ahh41059RztrbEuthLdot8kMjzaJvRoyJfz
fiIEv5Gxa15FNDekOE7l18560JWJrO8SZHbnszmOx77NRyILdTXY8Z20B5qAdqN2HKuZjg9TneO2
BDtP4m0CYd7FQ/5u7tT3PkEzgDFs3E2Ghp5hQjZGxN1rxaXNtBs3QUsDjBjS+QdpjkzZMESUOo3p
JwTJqbmHIYgUfRz19j0NY2OOD/mp9kJtW16GscV/0ji8i6mYqa1yqERPDW0+IoMVQZtBTYVRTnHY
Kh5CYXnXhmbxtqHrHS7tInahyFfaQ1O6CRWxjKcVZPo5TWHmc3guHFgzcUjdCrnb0EiOkUlIt0fI
SKxwNBex5w61PHKg2oHomxeO+kpSc94lncZrNyHk/F5VefnJ7myw0Z1iHTqJQTZWGZd0O7ID8VHV
ruGXiZPeD/WE4EgisYbHjY5GzulVnFjveRkIfnrI2Oez1oJsairq+KXSahRkQbyX+lSyPyc83wj7
8Ibzh3X6LhENS5S6yafOvW/CipjQjCHx5rwYF+3oduQ7quqqF6g9RTNN792Zdp6yV9rXYJ6mbVu0
8Q+jc9wHR5uSY6q36v1/UrCp584DmhzbUKiYXQC+q0AcbA/Laiz1LwbJxIv/7GUyJyQ6EDMLb4CT
TJWYmrm6RvR3ncQ95SHHC4kWkCqRzrg2FGTPn/mo/1VS7n2Z879ltu1Zfu7fy9v5T+Up79Uuh/r/
MHFnnEzlLyfujsX3+Fni7ufv/5m48+QfFhkWAerUchw03NjQ/0zcOe4fNGc2PFJ0gAtNXZBw/ytx
J+w/bN3wHF3alvAgD/OjvxJ3zh/YYPlLV5qk2tCG/q8Sd79NnNvmkinUBuD/0thzDhGdIOwbMmW/
fP+/EoS/JgRfGndRK/AwKziYa+WeeJfJgvJt+hSZjlqjTuGyF/n+RHIaHVUh9xFHlubd6Mx6SNOe
ufzx+uX/Nr/N+Ke//6Vm5uVz6vZp4OyBybfzXYVCjZYKIqHIrFt6jveCY2Fw9vqHvXSvFsn01tGd
ZAwLZ09TGFegAxQhnODJcT+/Pv7ppvwzNauZhiUt3PZLhJD06LqSeJOz743KujKM0crvRz3RncvJ
7Qrla3JGZZRPdfXu9Q986QudSim/3L3K1VlWTx+IMUeq8zLqaTBstX0Uv1GFPZEbfveNzOcfQDg6
6l2P0GpMWzmeO5MArg0Z34wu7TRKzCujT3s6NbV1McmNnllGfaYX0dAcXv+Cxm9FJtxSpuWzbyjz
FhbxhNIL7XhNkyHXl4KyairqEdUJcli0vpPULsuRNgT7nhQfwnQtdM18jYCGK1gIaPCW5UNmj9wC
YnX2mPKHtHE+vP79XniAS3ZQyUxFmNfZ+2lq5QOWaPoYDX3yhgzgpdEXa0PmJjF5rMbepyImkqTw
A6UxTvvtuotfrA2IiuyqjuBgZZ0cPlKFs1DwzHLdyrNkCTXZmFSVWduweLV53pN6G4BrViX9StZd
/mI1MMnuuFOWsBqUVp9sJ8cBBFnXTKXd6x/wwtq2JEBAWR1tDv/Sz7O2Dt7JPK/JEsBB1s87LfLk
3RSWAOZe/7CXnvXp739ZCsxk0qBTV0D9S4r1t23cRt3HvOu0H+vGXyw1rasT+ir6/c2lke+n0IKF
puIUb+nr45/u+m9WGrlYaeD/WllvToTyCFWwSTVIV/bZOAGuqePI8lZ+zGI9EVYZuBzApN91vdkd
CqeEljljhFD7Ku5GtXJeLxaNuhzqQChSE5WZzu/TZopuUIZ471fdqyVnZ0ScaYzEOL6pqZhqVyMF
jdSmEiUbeZdVkDDbXPJ0IjesUldWrt9k1nTU8lm/oT81cr3Xv8QLL+wSq1MG8aRzczizyhrWrJ4o
69GZy+qNneul4ReBRT/IEgIchp8h4wl0WZjvrV6Tq/q+c3MWi0cfC87CU+L6VjukPIPJhRLe6hOn
tXW3ZzGfKb3Ztae4+54B/PqIB7IY9xx45/HPE8azqv+/ETgu4TfShABN9wPH9+hS8FG6bXurYrQG
K69/MdEkVlCP8rX0K2HRwq+bBeLyKM1Hfd0UW9a/VTzVTmc20k9b6gh4Hc3BJddKY5A3PuC0S/5m
RVpSa6YQ6Ww+8ojrgBLaLgkRP93m2jw452EX5Ome0utUPIAOFp+xBuEFfP3JvxTzLMk2mQoDWXI+
p0uTm1XnkdbSEgPDnEdY53ZjQqG46JJ5INlAWfUsVTNUKMcaRXk/6J3Tv/H9X5hB9mJ7n0iiSpeW
0n4utX4n4lH6rqStxxvf8vQi/O72LiaoPVCnq83a84U+NxB7jWDo9nYwzxnVVSGnm7DNyx+VZp1q
E7Nb2NdKCLO4MqXrJg80NLPtNy7lhS+6RF+ICtR5l04zthiT7l6CzFmbQ3F+/Yu+NLr5fGOmTDS7
g6xnmJOUc1KBXc5J5VvYjhdGtxfrkFskdlWOMex9athi68zeU6VQmq+7+J8OvF+iiozUuTGpBMun
Vo1+2BlkrEKqid9X3ZufUrBfhseE77hJElqAVpX7aLMzX7e6tkpCiuhmcedBgRSJpkmPJCCnsG1v
kB7f0GyTJlmvX/5LK8RijWvjeqJc1Lh+N42BeaTTTqN/VZXBahGZER4UAAF4Ps3ZoXlklc/Q2V//
4Jee+iK8ECNNiVKT/pyOe2oKWNVmm9Pl2dJW7j5LQtBszWndOw34g9o29s40nHq5lauIPra5xAQ5
gacXaK9n+n+EnT9jsto4TZW8sX6+cHP+hRdk6JGGHHv2E/PUGLEzkl0wlatogFz7YtnixFa6RlzO
vsmZl94x8B5CWF6rnqu1mM2GUxUAKMLZD+XUXfVToRNa1JGRrBz/dMt+mW8RZSVKiqx0WpB7R3Og
C20gXMtfd/WL6ZCQsddHqrM+urTsrKXt5nawrbcAzad78Jv9wlq880UAq3M2tNEfNfuJY2c6nFkU
8Qu/G6WzbidYsngQgdBhBfeaL3j533kdTFOD9onrjuNLIg+6f2GNszOiDrGdo+vZ/S6ZipVT9ido
8pdna3R00HHnpPfDNrMu4gymTEW/6lWP9qfB/JfB2aiDNDUo1tRlEsB1sc12K/EwRrt14y9efBtx
SKrNpHmqIlZ0TacPeB8E2boXUyxee/Kj2mD0SXfW9Ch27sWou9mN3bhAK9Zdvng+r1IjHupwQDgD
gQT7Y2U/Tqgmz9YNvtjG7ESDe+zSgarOIgOkKvKK2vPeAqu/sFqe8t6/LgmiwsATJO7AndceGwpF
m8JTqxDW9p/WsV9em7SaG01rkcD9vHS8iLSpHFCgrboxSwOaQAjYu5Ex7L2RpDFyI3PTrr4x5mnT
//Xa9aEKspbRVeKhiXBpFuqgN1t57YvgOrJs1PmmzuiW+VRjhYXNhN5m3Y1Z7FGpyjM3Dhncm/vc
zySIxSjFc7Zu9MVcVah4gmxKh73dUdNWxmBSggu6lde+mKt5ROfzUuj9vhhO3e6i+KlPUNysu/TF
PKX3V1eV0djv85S+HhT2HkGImisHN5+/MHpgN2KKtI6qql7sWhV/afu5XTn4YprWracSosl+D50H
i3qCtLlvsCyuuy+LvVWKREPxQr8v6fXGVUt55DaQYbauRLU0EKneMguLkf3ZwHywAQuBqEfrNFqL
rbr8pYcIi7OX91U4+JOVF6DhRUVDndHsvq0bfjFXDWryTalydtagzc69BGVNmybTft3oi8naN0El
wsnu/c4TmFfMu9YSd+uGXs7UdkpAC2qdH0faNcvj42Sigl439mKeenGcS6OQnZ+gcd/1aIjLlAZn
6wZfzNMibbXGc/ve12IkuFkiL6UJeWzd4ObzeUpZeKxa5Wr7IlPf48n4ZNr5xbqhF7PUjREHs19P
PsOi/5zNNnI2UyvCdUvvz4zRL3vSENp9lFoN7Ys8T3+wkC/FmzaejXWRhu49vzN9nZl6FpS9n5fN
DONHfo1iGEWr7o2+2E8DN67lEDe9b0/NtM3ziktP36q8vhDF6Isp6hWOFVda3vnYdLwr9JfGVaYF
1ad1l76YomZndg12P17HKIg2Ih8fpBuve6T6Yo7OVumhY0t7v7EHsUH++AgNYl2KV1/MUWu01BgL
xtaS9r3VTwBQ2jWwfZs58/xVKccgCDuUiYiX4QdpSXCJzmvlGVtfzFADRY+cNVPbO7qH8kc+ug3K
4HXPcjFFNfp5sJpzT7KouCvD8izIo3Urub7YRS2g7EKRU9+X83BoRvPCslftoIa3mJjVZGNTqTjb
OTl801L5RROsKrOijXn+IOOsU1Hfc9FV/mHGj57Ij2tutHFywv0aP2de0qBv5CFaUfq1AWmKSnLV
OoVq5/nQPYJZNY1O5094Zt7PU2f6SS/a3boLX8xIUaART2KPzn7wZUEwpAcv8B7Wjb2YkWkWt5Bl
AYzZMdGtpjtfLE+s29gMbzEnebHrOtPZkqMYhK7dQk/CPfhWV7TfL7EGKqhnz9NtB9lZ9gAbzblv
yp1LJnjdPVnMyCiMaoueyJ3fu4g5RoEV16id9+sGX8zJkfr7NBVBuzei6jBm1PZrkaxC7mMRWUzL
pu91HJIM7mb2reirb7EFNWPVhS8bvyFRm/Ta9WjSmotbm7FVP6wdezE1wd9IIZRB6pUj+yVUuuQc
8K2zbv4sJV1RizeReJYXxcYfQAvPD5kTrQqwDHcxN5XXW2PqMfOVmDrQl1bglDuTCChet7QsJVzV
mFsB9Q5av1nVF9z0n0jgf1j3RBfTcxBCbxzBfen7EANjj7heuKZcFUcYy25sTTSAkPNAA8ADu+1L
/VzBQVr5Li5maJLTm5aO6rT1TMVVhuBw70pprrzjixnah/TR9fqB7u9Vdmdp2TZpVnUEso2luqqx
tWIKRd76JsUh4KD4GzFH/1j1OOVi45zIyrcAelsEBs4jppxzzJf364ZezE/VdEHqYoP0JwPBdVbK
Gq9lsk4ZYSyFVaU9Ft6AfMenDAPoby6vpaBZ7rpLX0zQvjLbFMIPDkjkLzR96hvtQhv06d264Rf7
56gJVkWr54kO0/eWCE617td1Qy+mZ8fGE1UOTbToLPNOVXgi83xVsGwstU1D4KYOTTcafx7qaD+M
Ia3gs+LbuuteTM54toK2UWnre1G1pYHDde6+FXaeHtq/llwMuZiao0Y+eKhk40f5YPebRjrJFR4B
cJqJ2U/bVde/FDPZaaGKtLRhHcfiMzT3T1qVrtv8lwomheIxc2TQMP+HFrt8Y2yMwVpX7sLB9jwg
CvFNx40wuXDL+JQPWkE/s+rjupviPB87UnWVNnrU+rYZW+N+xhELgdyFoL1uk17ql+ghHLq9m/FK
Ku0uzs33cb3uLG4sm3VlsV1zYGboYPLuOj2+Cda1F7MhYDy/LQDGgrwepgb+TY6lzDW7OyMc41VK
X2Op14T4oNsDLis/0GHyTU3tC2ulYIxuwc8vPVeB1qk2aoBgVvpGH+RZPYbrssMYUZ8PDuCo7y2P
W87yeDFMJlBXtW4OLVVQ3hhmfVKHWBWDsNhI+np4TbyubmYslU4eb4muzLTxjXK4FUYNc7tbed2L
2dnEVCecUcO47LifYqO5y9J63SFu2cwrUFaehlXS+A53ZuMhQgd/mL+F27J4Zr9ZdJeKHpAftZaU
tAnLZFRvGzO96zVvXQi6lPPoOueswtZrP4TgkWywYw77XteclTdmMT2TxEOVlkzMG2+ixUPvOCAZ
9HnlEzWfv+RDYjsBWrvan73G3Bqtdc1Ouq56btiL6YmLz8X9XfK6QHiBa1u4U9rC4fRoM7BqSV/q
F2SamwgWm8qX1v/h7NyaLTW5LvyLrEJQ1Ftdh732sc+nGyvdSUQBRUVQfv03dq7Sfum3q7ztSlxu
hMlkMuZ47Pu2md96ad8fevRettDUm2dKNeM164tv/eDRoJ4kvxPq/Wo+7mILZMWkgCEL5kwjYKHb
o+h3he3VeOz+I95LjTa5gLKh4RwOC2Rw1Z03+u+lyPzBw+5ebAToD0l8ATehSWwziHBo+cWXTY+d
XvZiowzMnJw4Yq6L4sA/c+jh4bpwMK7vxUZWQX03sx4eNkmGLvA4UPmH3FZ47xyaOHu90dpOfPIr
xgY2HQOc6PXHVcWHJCNx8jqf/nVXoSj8y6Nswbj3ubnbZjJfPLyC7o69+S7UOOYYbG68uXZ1Gj4T
uIvcJVmO9vFjj9/FGob4nlJ0vl6Lvh7nS7bAQKNMa1gxHfyBXbzBJaIceuMw8mz2t2nKP4pRHbtT
gAvBz0M/omSewyEGBlowEPiW4VLhbpHaHRv6vdAITgbrFlg6XDHj4QwF6UsZbVF2PjTye6XRtEW4
o1d4euo2WBXF5l72v1Mx/XNw+Y+9de+1PbawOzE5QFqOywbQId13WLRZu8oKqKlG3mmz+feLntWN
zSziVyvEmH5Ai1s2vkmKdJ7eF5nmdxL3ksNdJ/sEbf+qRTG+QQc0gR1A0o3TRz9SMHnJNvbyj0HA
pwNGSg6EpDhFrR09+8u6wJcdVbKK45Z6vS1jlHdXmq0Czi1D57cqBvsmhU0SnFAuMevm7MSyFc/0
MAsIl2YsBAyrFA0LjMooHApmp1n/bc2SpH5jEx513+c4HcdrHmjhrtOKvxceFCE9dwSOa1UPKwpZ
8S1rlrsmHpoCHLYefWFkDPQ9eld96Sifbqadp3AlQ5HDO1crl5zclDTp2WU+QQlbCVCHG4XWcOSz
RbHBxb2Fn4ke2il+8H3dFTfFYptcA0bbVymT7hZCpJ+n3gGBkxDnQtnVUx3eq7gbsmNZCN1nfrpx
zhk3XAEbXD5N+RhQQ+3z3+JH/js/2zNVxr61UOcX8ENDLa9MafcoQnOs5ybeG/cSjFya5Ga4boOp
9WkgoLSsIxCs1aHVtbfsjfs2DhHrzJU3Gl56dO6XUGZRCjuZYz+wi8tWj76OhB2uuB/425vkPkWz
/8GX3wVls/jJjVs2XAUpIN+xc7aqihUdPVbR2/v3unQMzC3UXNVYhLzMBpjMgXBD6bEr8HivQ9Rr
snC5sOHKUzGgHhmVtIHB4aGRZ7uRZ0m94YijzBWG5H/ViQSRvj22othu4B3uCFdF8d7pUl/nQt3X
aXysbL2XH6YOmimwtgzoiMAG1hFMEQsV/85c+Be56978fiIN4xLXydeGwtFqlePfvJs+HBrvvfqw
Q+O16zMyXJdtMc9oHWzvBmb1sU12rz4UvCVLT/l8bSaZPCY4WaGvY7Ffj737Lqf3plewiGqQIJA4
KZcMnplt2x5MEPZ6L5P5ugsNtnDc0UxwlYF5iYk8uR56973YyxO0Sqew/kWjq1L3nLnUlnyc+DGN
PIwkfk6e5q5vIGQaMNn7JbsXPSPfcKbdjpWC411hL1vhPKJn5H0oZa23OqmXa0Zsdiz6/kPF+FfO
TZlaivY1BnQt/HdmP8Kk2Gp9LMLEr6vsX0+Pp3hdgKgbrtHWs78E1OZ/Bb3oY8rPfww9/v14yIf7
TnTSwHMrc9FNFn1ckdr79Dd3h7/oq4N/4M/vj3bTuoYp5ytCNmbTByNbN1R11lNzgh9i9AENZ89R
VKjuhCxOvprD4lB3EVGaDse+/l414zPYF/d66q/tBIMa3Xn2Y4qw+I6tjN2ZAl3AnCwdslu/wUwb
frgd7C206IHyO/YDu7DBCQsoYrxuwLWN6wd4rqIzbBs3S47t8HsBWiDLhH5a2l8Zi1sJqmznk7KT
iTu4Se5FaHyGV2hP8QPbQiGKDstn9Ab8ODQ6ew2asvAoKpbQX83Uz7CqZX8HC/fBYw/fxY1mDPE8
y0xfkTlfFJX3lB6CZqfxXoGmo4g0MFJCI03i5go2o7jI8OHdsffexQwr1NTE3vXXGsSk8yIooFlw
Gzs4X3Yreu6Sfkj6GE5gunnOXHhQY/MbL5fXF/yPoyLZLaZmxT0jn4b+Oq8A28UKjFiYj/tjm9he
KuYlb3Mnmb4ymQ+wiMzz8V5kSy8ODQzZC8aSYh0Y74m+Zmnfgb2V38kk3g7NRbKXjE2mb5q6aPsr
UPH+cZ50UmW2c2//94z570tHsteNFV5uzsfY31VIRiRWZG6KsyLxMJw5cuf+ULJP9hoyQMprOOY1
w5UszMKFL7Xd6+Qnxe9QVP89gUjx+vf9a7fUUTuProBDLZql3i+WvGvi+lCgJ8VuUcFcwuZkwruj
SpWe2gml/LCAaPC/P8CvXpz9/OI9JmMkoQo8x9lUv3NbZN73Ij3WzQSj/J+frto+Xgid1WuUzN8a
zdKrbdP8dOzdd6vWoLpAat0rXIajKjGMORCuTXtwYHbb37JZMD62VkEhAAsnkFPN+BXWzQCKHnr5
vZwMhjSAtVqgR8KUfUft6Eln4vOxR+c/j3riCG6r0SGIxs+h7koY7Lm/PANj/tjjdzlzizpCD1NV
DLvJaxQc5/ymebocm+57QdlAu2UNE16+bgTKTrAVLuFycmwPIXtJGcAF2ZbOqL/F3sbbqW+hRwDq
sO/coSMu2UvKcudrg8xWXWMAaE4AQ5M3A/r53h0b+t1qhe8m6gh+jE5N3KzDfUdi8kypSZffvP0/
tdH/vxHCNu/nqcMTBkdkvmDq8CXVLyPQKctdKx0crHEQW+glLRI+n0a4yg+PEeCm4dFk3ai/UhRA
Lgun4ZYl0ZaWRagXOBRskZQvuk9XWukRBs1VaEQdvg/11i6X3mDPBYq2W38wnSQPznT2fmuFu7Aa
UIEiwANDlES3SfggYvS3vJWvPhUfYIEJAgEObIBHEj35ShAoP587I6Jwwn89AxdJgUb9cWzQd2EG
usaRvjYkn5s67p5dIYtH2lKgW489fhdohkimA6qj8kpX8hen49sibt4cevReEoez5qYj7uWVBehs
FU1udJh/Z6Txmoz+x1TZS+KWJdJNmFcJ7DK8Om6gTSjgiTaoHk4eOXxz4wVX4lANg2S7mBOPILAk
LpXXyET8nEivLsGo5uOxcdrl22IDA4VNTF7dkICdVofPtoNh8v9++GsK8F/j9Prv/0oNYtK0i5wW
eeVqad9DVZ285KJZ/1i7OPpN/ehXP7FLEQgQCQ01I0CGKwAbJ2HHaWxLN6HYfms9Otp+c6j+1Sff
hR/IE5rFcTgjN62V8rKkK6zEu0idWx1yWkHRfayqRPYiukagdlJPCoPW0whCN/4ZgejgBpbtFnQE
0w4UAnp5jXGDbpm/AIP+mwD9qy+xW8wZg5YzoAf3JJsxs7dCzWBv5wXuz3nj4NL7v6fUL5K2/6ei
w7N522YRrC5gJIhe9+ZLMYIQfuzpu/Rh3gowJeFGfs2y1F6guc6B1ooPHlb2QjrXohTJllhc2yRP
LsbB0BsGyYfOcTD8+nmtEW5iGI2r+hS79p7UDK7F/OCY75bxxoiaB4tHh5Cc62K86JYeOh+SvYZu
gxFaOxeyPknAtrM0ehhBGT32LXcrFrJCxFLe1ifTAUjbzbO9Ril7f+zh9OfRrtNMuI1FmOzASp2N
AVptK1RyOfb03SolhZzqlETtNWtn8wDV6+ex2Y6Zw/4/nlbDM5hp06W9qo2qy1LYHobP6pgUFd58
Pw9MtK242NNTe227bjwZkT9G2TSfD43LXka3dmRcZjYUJ6uTdr1Q6j+aScpjZT94tv387mIo7KiS
vjj1bnyWarh203BsE99L6TYBf3/dIJECGhdW9EtPqqDS30TeX8TEvZLOQZ0f0OGHRTS7AU7+E4i/
cBQ+Nua7DTbAMGx21gCWm+sNfGMzjGU99cUxQRqYcj8PeqE39FzItECjFaAJZa7q6WFYZXusD5Ls
zbEW3td9NrLipH3AzdhbqAB+MzL/3Af8R3qz19IlPMQweGrENd4i5h5Iq1M0GDXw8vwAt6HhCiZL
YGU2Op2eOaprvhqtTB0cMg3fLuNSkPEcTNzQP3SWUnetc9ZmhyrwsJD+eVhDKvxoQW459z1XFbxw
4TGR1Md8FGAK//PTVWFZYHk6n9tsnS5pbeFYHMlj18dkL+thnrKgpJ3PzIPSgt77D2jY/B1+8xeL
Za/qAe0UJjzZNoNiHAeQ2eVUZfJg9NuLelK58IiNGPWgYQDh7fY3mQBPOLYSd58UBIEYVir29QQ8
2eYG6nK+nMUM/ufp0A/sFYoAZIAfEIvstE6CY8/ZuqWvRMpj9uPYD+zSq8nKJbjaLAC2gdWi88Sf
TJEc0uEhaPw8J5GFp8wwvZzjVzs0n45ovgdt4tib77Irk7lkri0e7hbYcas5GctB0WPyR7KXJ4IT
BoODpV/OtItNxWTclSgyfT/26rsAPsg8J4TVgOFQULHzKEJP3pqQY6nK3lOygXyYJCDNnAeIpcpB
Ts2zypj9dOzd6c/fNPHGsJiPQE8WuGpKZGjO7ZYeHJhdltVOPh5wt27PsB2lb3q9yu+chOxYZruX
4EXBaADo2HJu0D0D4J0QwJailfPQwOwVNgFtEHXrkFhlhn6fNXuvBT3WXk32AhuhUVIeDAiCLZlI
uRpan+saMrr//ea/OCbuNTYqliOVA8svvFapeyMW3eoLoI1quiSTwS74v3/mV2F+93Frx+ok7vBH
wOk+OjmaNlW/AkN37Om7UGxEnVnL8fSmAZ4uh9imAtr1z0MP3wtuZIfNG3rG6WxWs1WtHrvTrOtj
UXKvtylMQqxO0+ns5OIuWoANAwPjcCxM7iWJm2ach8lPZyuCAv5Wfgxxlx77pHtBYhAanEHUes4m
F8D3qLWrIEk9Jp8ne0ViD/S7zfLanCMdTVUXTF8ysx1zbiJ7PWKdJGqKOzAQWzuKKqRaVTmc649t
3K8s6H/X2ZZ4Q8l5avJL1/XhQyBm/dQB7fSbFfuLpUR3Qbhm3scLxMrnFMDeKn7dnQyNf1cj/NXT
dwsVhBuUq7eiuCQRSucu+jGo/sOxhbRbpRI83Rr8jOwCn69alS5AJgsS7Pzl0OP38i+AytkQyFRc
UqN7yBy7lYtHHqs+P7ZW9wowM+cLUj5TXIoZEMKC3itycNvei79gxDXajeLROkGy+qpY6I8pY4Hv
/nkygs/Q1iIbiwsAbC2AtHFSJSL3xyLvXvnVESVs2IbkBBeuu34ybwg/5iYIQeDPL05SyH6Y1smJ
Q/7Q9dFj0rdvj02V3QJNYSMkJgZoKOWLjq+JUei7Fl4vH489f7dEexOPnVqG7JIMMcCQIZmT+9dW
vd/5Cb7m0P9x0o13i7SNpEmAlQT71kTzHQhvTj/PGWmaM/pUs/rW6ODFE6ivvz1c/yIs7BVSfEt6
PfSzOpPiC6hq3B3LV/fCqFQxt84znsvadzlUS216sNCwl0UNUA4XdZtlIPCuAKiawpGneSrk70y4
fyHrI2S3sCDIB+B+QzhDYwoQmmJo7YP20QA97jyZ8eqp69A8DToTfbPO1PYVTE8joNyjdfidFWnM
/pHu/Ndc2EXVbKN177pR4ei5ejD8YtCoqTlLiWCoLqJepSrHQYMiVPagkA7l2m1Tn90G4F6FvqDe
0UldqiDddhP1FtV/MOahhuwJJO+yZKCtel8i9zTjo+Rxbp7An/Uxv61Rko3gMAbVRG2JokTLmnKy
mUF+OnCsqDItxqH5w0xCLzF474Ca31iQcLI+baizZMDJj85PldxYt76Hs58HFjKVIC/BwXxr17kv
42KJeFIWGxz75V1sJAeRQKOUbHWJdg+14AXnbOg/GqpxGOmyLv9bG41/npYxcSeOdgBWLhghWTnn
aXsFMXcFDEsSNvd/AGFNMtCep5jEvkxz3oivfZvI4oduFvCX0F8bhkmXMGHrti+v6kZwmfUGuiy8
vObK+xac+FOGftb6HHCTRs8RrdcZWGIEgKJy3G+pPlEXUvIQ544XlzZdAuDRYhy2O8AbAJTkxvGn
jixtfiIt86wSGR+RHOf6FfcKX+JyHRsO9OTsu0E0J1vgzJ5VKFytzYA3G/spK3PKM7TzuPZag5PL
coR4rpd7fK1BtOWUI+EuizhS+rTonn4breYnv4U1+7G0YWMXMw2pfA4TQGmfgMTMsmdma8YeQy3y
pTmpgNah5FL4JYZRReDZop7QOJPje5m2NXi5hoSiWS4EZtNIkjUZgrzbOFv99zHX7dBUg0ON/pah
Maz4EK/ZOm+V6hMA3po8enXnVIsCZRrNRQFaOhgbZYtbzhu+5TDcaIr6Jr1x2eeilFwWFy5FXw18
9a9synSLZvea8Lv5gSyzPPsJW8czH5qlAxWZNn2O6TDQ5dKxdF6roREJhXmv2NQJxSGRf80t64cH
IFdRPRMpWdap9MbijqUs8jSjSGytZQyk0pSx7m0s84lf4Hsj14ee+hiXDcTC8i7g9t+6Bl2wZJtB
rdWCw/uOqOU7VRFamSaXJeZ9luo4P4l6TrvvOJLmCotGJ4M7zV06zM9yIQ3/ANXcqC/dlqF7qxjI
kN6HNKLyMRZehj/bXg0LGpmmaEieRyxace6N2OjN6LgbPwuwiQnFriMbDtauTgrzTKyV8fekq+t8
K+um0M3Ve+fSezK1yfCl83xLK9j5E5gENJ7FBRy3U65+1NY3sinlKPPvKeOj+Yym/yAqXPohpUCT
w7A9QV485/ifhyj5MXSTCzdNDZCYMpA4rozASvrRJZjmd42k4dkWpLkQOubdSz4tGT+TvDUCyFWx
hjce3Q00gkAAdg756dUgmt9mb/v+b4kLNfHQ8ZFt12HoVH0daRFPD8tYZLTqEpbQrzmnSfFn7GX9
jM7+6B63e+EH+jp02fm0OTXwbYqAdQ65vwfaw4U7eDqxL6pok+JkFBo532abUP1z3NRtfPNDu2zn
aBTdeldsE+HXjK+AbRNey/qdGIvGVGazEawqO1LM6CABndnduzCn09NMgiU3ZrhRH8FTqYeXJS0y
cSFCDtnJrp1D7PRpPokLZO3x9DQWjv9QsGroqxplP/8iVjIhlIhh9WeeDnZqTgSXiO5BdvCdvtTN
YtBbEmWu+SDyuUhu2hjDS1tHE/8uRNGBJN/P0nZl3sc1ARIqYettVnq2J+spIMF27mlcgpbszVdm
C7zBKSVNDJfJFW/RAk48ld0azf25f3VKKuEzGOTz6NEveE7N5L9R4Mo5qHdND7tUUC74E7LY5q8a
SzirOiWorrj26fB5G4HNhO8UwKrtXDIZQnvzFk3AHzZgA6e6FKPNVsT7YPwwlJ1F9uRLXES4+Ydf
HEs/gS4yYUOQMBEq3oEmP79+SGOX6ZwWHBfQ595TnZZobe3TqyriQp6da5jayia2eXjw6/zKzV0B
/CruSL0hdUeDoRC3GfC7qAxT20bveSonehIJX6LTTFxcnLIthO4TILWsu3M2+OK66CGqT6On9fbI
wFR7Q+K5a9+j/E43WbZK2eICM//G3hcSB8vnDWWt/JLIFvudret0hEA+EeujbkgnqyFMsa0SM2Wg
T/NprluPpsYwx+8skRo9Mn1i7Zt2hS7hbsBNfvc8wICwHUu3JeAawe69HP1UxLeYFbN9SUGx7v+g
7ZqrR67YjDnWC8Bs/2QqD5gJGk5683lo8tZd8Jet3TnVMpk/culEfT83bcdu6BHm6mmZKFBoZ4Qj
xU8gWLH6rwAHa1jNzwJU9PmVfQ5RONqPMEdy2Fvdi85u5s50mkFsTSG+JufZAEZZOrv19D1+M//k
YmHXbwpe/mi5L6gYkmqEK2ZTRYhPdbXWZn3fUW7ZXV4Y9MKlfQ8NsXZTHlWbWSxIf9PgV/T1uCyu
cM+Tizd43TR9Wf3WtHdRTxNc6LW1jJYPWoehv4eiWgRkRX1Yf2DXmHugvltC4revF2gM9F4xZuEp
QO0KEvikw1bf8g6fHv6/HBy4R6CXm/EFYI95uhErCnu3Wl6krzv3KmDV0GAY57m0BVY5gY1gE5am
Glu/bW9ZsaqiBF8u55cs0YhvpWS+m16IjfPxjzDNJulKZd2a3raEkfU5wewXX7p5BV0HfyQb6heJ
KqV/B/D81gMj3U3rqWdLau+w/0emweBS7cAHzzLfIHmyQ8DHnBp3cV5G+mMWb1a/cRgzdz92UOu+
gL0t2irpxDB/WU1G06+aZhuA8jBuI73BSDHV/NnDypa8AUwgKf4YEl7Ib6MaJcWxFz6VrNId7bI7
ndl5Q/4mSM6HcoyWDVuhWrF9INuDky+PUpedZnhnDBukk1n0HWb/W1IRbOrdLSyj/JAtmN9nSbzi
VQtE/FjprE8+pxRylYpted1VKBEkGUCVQ7ZcqcpS7kq2Ej0+GzEKdILHcFVFet+p4Ylp4yNVcnRo
/tENo10vadwm7iXuyQRbZFx/Fx+SvPfi4hQgQG9GKtiXfAbA5jQnNSo0eRtZ/rz1pkZaP3WevuBa
kPXvlMzm8BB3/TggYCZYG+gngH4wv0p4205PtVaFWas8SZo3GwRJEVDarXbv5uBH9KmjHfmVbj5i
46iyIm7Ni5xR+iuFbtR4ZhvandUFLazxOa9Z358mUlN8iVao+ClZzCtgl8+vyU8OxatoqiJ3KT3p
ZSTxUsqwbp+7XMHMCpB1tOx9MGh+ZZ+amQ+PU78g46pE00VV3MGsb6sQ3V2Zec7sZ7rA1eGu4d5g
v89WgjSdoa/aWFDGk8jeWrwCebsMvc0qmvLxJDex9Fe5Yql/Tcnk3YVmUsWAV01woouTluUnpqDa
LmcWh0uBzQhI8imtu/l5gaKt6CvNdaYe5VxvL/n2yqUNU2APc55Lcs4B51mxjSLlOE0hQdj3ykXN
TfI+tR8WVcfuXT8tcYV7jpF+AxXeu6r2IrlDugaYqUT70YDrynJaO3EnLLDifYJ2d2y2rApAb5ty
AOeJn+xE6F2DfOCz1xl7aOBwpUtedCOA3DHlDax0DS2HIen4fe6b7c8ETVndE8XS0dfQzaF4GiM6
vSEezrs4AjH72PCcBuROcTK9cZGBmtquWQVOt3zCnQx66E2mGUzi0YP7tE05/Tj4qDlLCnh5qfVq
H5xUxUvjATY4SUzjKl0XX1FRt3dJkhSPC2+2+yZe1betcd37gqmpagl/q9JJf0y7oi/KhpgZaqBF
STmWK2kLP5cNst3tsgHqt91xR5tPPF7Nve22vDhhOvNKhyWsl37q0vsNqtLko4/y7H2jPINbPk6t
WXRX68x5VdaYuTncCzZB/mxtvdmPacr5VrpWrzkUtrHz26l9tWm4qW0NcLPJp3gzAB6P40xxjmnZ
0J0a7uLo3sUJWpHRdu7J/STiunieo3W2Fwf7BfIpcEV5VWyJsw9LYtLmGzJXPZ5TSyN6Z1rTJo/d
6hQYvE3vVOljM+Wf2KIMeRnZwswZhjdbD6eImYvbELlCfY0EEM9dlW5t2p7I3AlbLmmLVLSwS9ZW
k0KO4suaRYypcku3pf2x5ikbH906uPAdvC2PdEjYPMXsVlhbqSk7dFp1Z5gb1fQ65art3q4xSjLn
oU+YvtgMceeEE02T3cZXVeR5zDRlL+hG6tIHyJpZfIqLNS1uMfrN1r9baOT1yzLb3JBqKxon7udx
ZoSX8EvJccUZOqq2tzgaZxSnYChpwwNKJzPigugzHz8ZjSX5XuKw6r/KVBa3ZIDOgM3aZ1/jmcno
m8YlKY7J65CCTYm7AVFhdiBZKuvFIbrP07KenG6m/DOH1YL9lHvE9i/zPBa0O6XZGGG/qvs0cu+5
Dx3KHhGlGSutrSddFTVT9HkO+br9ncCFQf05tWgDPOcdAI/vNiXWAj4Q6TC9AXo7leu5dzDdvRZt
RIc3HKsMEZGwacwRnsSaoYYrelRZ7jpGhL9jUkiiT0mYkAKUinPewJ1/wPkDGV83Vpszr7kI6DrW
v+3sNDX+WshGTp/UHA3uMnSRLW7zXCwpvlgo/HQaqVrdN1mkaIrkQhbzN+vliFpRQ3RUFXKJH9qx
qXk14jLbPm5dlzT4JFmLHs0Zlx/VZNyIpHTkcMv5tISkyGGgMNaPQ0NR/6nX/N3I6GaRHaQhmJdN
KVVOoKiW6KZrFgZ0Wt4Nl83n6VY1AM8ut8BmHNBEsWTlbP0QmdIu1s9vs9hn4m8H4kx+DpIQceL+
dV8tmxnoj7vAdfp9A7+w7Uo2REV9D0p2wpNqVqGLkI9uJLquATP4ih0/zu4tgn33RxFaccIen9Qv
A52ncxuNYYEwJaqjG/JbZiuC8u5cRrkd6wquV+wjcxayQOdFY26FeN0xMFo2hunuMLQVdiSjP6W4
WSGXTojenkyUtv7sVvSX4NAXocQXMhG3z3nnCQ7M7SafIc9fbqpueY8VWS/3A0Gh46mgjaW3pbbq
W45kxT/30s/3dsx6JU75tq1VmiJwoBTT1N/gRtK1p0YjdrbdJJ+sJUjgAuxh/E1luahM2ICLQVMO
uWuziamn0bJZPU31Mj8sxgzdH3Rac3kecjl9wKGTnXXE0MqD9+H5bQsZWGtqTfynFB4xf02UE+Di
4YrSYhIjzyiVz/SFAQa+VCPS+6HKcd/sQP3LVxTdETfnahyntVILToxIbEyxVmhE2poyFpi84yap
qgz0S1BOw/aFPg1Fb1FesVEo9H3mXSq+rN6N4TEk69Z9hPvKQB81b5d2rixzpn0Ycqib4Gy3rifw
5lFirF3yQkFnPLkhWzv4StSAGvfY57O3sWA4vNYzjkYlB9XvPnR1tEL1OapwkrgJTpuytujt+lH3
IKbcqETqXNbw7sj/GiyKENizkPODOrgSyHaCRXh7ivJisO9xZ0SnR49ufPUyeZA8n5MFZkNVnk/G
v2hc6X1PQh/BMKxJrfgshgYtX9Iao6Bm08kHTQvbluDaitJLkD5wYgYVELHPmc+ixRkRFbn5Iudl
i0vEiLVuy4DKXXqSGRdCPWw+wzGzRJdU/A0Jds+qAQdR97KZJvi3xIxR9sXXY7+8LK4t2vtcFI1u
z3qpZXtzjVhjgXhL07+lRzb5TW6NR4IdCgOvZzmM4SPqrBp6H4cDuV7LFXv5dLd2s8fKpuMnygS7
4KYifoBFADaSPIVRd9l7vmQfsR68OhfCCvjX5HG/Pvp86eVXr3GALacJNbanOKK8/8t0RSFPcqgn
+iGiQbvnjeBU8lwP4JS9zVGAov8cu5dnMzPW/532c5HdrXGjSJUksHt+xEbWYLNu1pT6U82zNTcV
SE8Qr1YhhuDqvYM3D7nn8BkiD5hYmbxfOEsMwHNk7Z8Kg3JUyQ3zcOs2YvoLSsFWPNNQ99Cw1UT2
d7BNj+gbdO1lfKjAIAoetw/9Zi4gmfrpAlGO0RWKx+nyvfd6joDnCza/RQqnxi9E6RGpO0d+d4qn
wnRohUSeqZ8XlElkBXW/nZcSljQxfSCcpsihUxv1dy1u+d3/cXZmy5FjV5b9lbJ8hwrzBdpKegDc
4TPnIRgvMEaQvJini/nre7mk7q6MSkltssyHjCTp4e50XJyzz9r7/JjMxVe8Kjfud5NMvWnTOU2T
bwvL8tqNyT6UPg/arlySiKK38E+xTYgW6F9xXU7Frq56kyWpPx/jXhdeiEtB+s6GHABdkeodl0xT
GcTV8uiOs7VyNPeNveecrJkVt9zCAuQmIw+wK67Zpi2roYjseTDaT5E6eaFRIhl2b7GxlCyXryYv
C9xEOfOZXoVjye3QDrWi83eu2ZjLfMgNz/JeSCwu+/P1Mzc3vPDUzuwwM2arvnVEWsyvGq/G14LE
6K16iK5ZytTdo7eO9s1wbRROsVbnM/cYaE3ijZZYytulNBQ1WTdYrj7Sk9GaixBJ2aEo11XpVz/T
hSMbDGkRpf7Z9aPWRoMhHOpCLnNkc3al1N1R+fXg3TpJNkruiF62fuQJouv3LJvqPLKlXWkT725j
VWwCdrv03qaq4dZg+sJ2ooajvf1MGtuZvKA3fLKCJ2EP3pOBDJGyfASZs//hEyaavzTaUGt3tUTX
vh+v9TiO9sUrzFCMLam6mLaarjgkJfI+HxK7saJOUN+5W7b4De0J/5l0pnBFKq8p6NNOpGKjO27v
naYGwfxMEeG553ywbfVYFVneHYW0pvqgDWzq/s7UJdZDBkYulpK61IagEOaknWudBJp7bVBD+k1b
2YoX+hQA1XYZSq+7SVWPzaJ0dDE+rQX0VejpCi07tYqKgJNOav1Pz1VN/GRNKgnNinT9bFyP2sry
6I5+qU6Kw9RIawkoMzLECjH3w36pK9/ad4iJ067I3VV/QTxxnGOaM/AIG71k/LzFzap33vUevtLC
X4UDLWo70xxCyy0zLeCau7iNWmxGKg7xCZFuAPa2UaoZyNpuhZK9BAULvrxgaefG2XSJcOx9Pw/+
um/sWdMrAsXMafCRLiSbuurBN7KzY3RKvTiKTO9PIe2hPOtIgCIqnGTwH6cJBXpTSC+TeOPAoe7S
qircUyyLKn+cPN6Y02J6uTrqAwtdLiPP1WSf9rI6d9kgSnmcMyZ1z9SzaTyG+uAuabvJaq9EnbNJ
CEv1cOBibrSQbAh3aTaMO4TnRzno6DVAV7y1LgZuI/R9YgzLbYnirYaDKKeON7YXWdPdzR1vGqMh
Pgms1DaFvzxavO1Ye3wnyddnROJ4jkau5MhfV3GmV3C1k6nFPpMtVyc7zbxOKzxzp2eu2+zyTLTO
eS1qfL+GudT925QOPqEG+UC0RNSzanhJAmNyHcEoxwT50VvljaFL/6a+l6PtmXc1pn9lRtegUYPW
bXZYLe51qz9moV9OU75Zyu66z6xX7o3TxXZ1sPGRTvu2agZrI8elqc6mIiUFJUhnrFQvnRiiFK3S
CDRlGFrEKKZPN4UnfarrplWNCFyrTK33WbDD/BSvMpsfCASweyTGJO7WD6tyLPmjyWu9OOgWRruD
jrjVXvCsd/1TQSBy8lxXjj2fDVtTy9fSOllzXhapKXSM2fRCKhjEcWS0AQk5VQrUrO3ty6CXagr7
hbWVh46nkG2G1TTzEDLbZTRo21cScPQiHwjzphjZkf2sT7lUl65fjeooWLpGXcArjCHt/X5hL7kS
dvYDNUOzNpnjaY0icpNCLFQVn/Zyi/aeIw5wkF67melaj/haN1rhomlGx8XitR2wfuNc30G/oSuX
gd45/q0SY6Fhdk9F+jFc748fYsC8j5PZkYe29ilFdM674tHqOrPn2pNO2fZB4yk8vXTSrCkSiZ7q
G8t0NOAOS7bxjZmIfoo4RkniG4sqHT/7bG7mc72K0nmlGHDtOcjabDgui1jnV0+UzXjLXVtae0W5
EpSEobQBq2jkVRNs5pF7LnOaO4pjXxxVAud+gx5cYrcmfH+lg29zmnOHtYm2079jm2y9AFuLOW1n
t8kRJ7o2eWAabMjNOLKe/CGDq+O+yIYHkgP90Yv9F9HoPlBspSPbj7sq7tq6D1LcZnZQe4xLrZAR
Xzd80i9LNCr6Ur1/pylbUy1wewbGWeBwyvZIJUWN1yAgIr2ZZDRjTmQ1TTXbbvKGv3cZumCYWKHS
7kpajjQLp5b06ulIPzw7xqazEibWm3/Oa1xH9n8wQ/81ikQiPM6p1omoZnVisWG//XyBVGpDbs+I
6ijM3uGf/03/gNz4dTVW16pF2ZblRriPW/HYL3U8bBpJWYNVlco/1PGaFxQh81L9C0vmP0I3foFd
MmAUDg/TiVyPBQA9GRfbFgXlX7ygf/Tov6AuDevDlEh8h3lo+SPvjJfJa+J/j3T7NQuFqqwtGxk7
0cKOgSDplkM6FNa/+eC/cBO9YfRVPbhOhLKyZTyQBrFBP/3Pf81/+K7YVJS/Z5fieUx7x0/dSOqa
4ggfY/o8Dvt/79F/4fbNvLGYefO+0BkQBNr7rLRb68d//uB/+AnlqV///38zCbudUU7NnPFxSYRv
fqgqLadQdxeTJSaeWTZBM4B+7sHvnebf2QXGX/kLSZN4chIERDgRuxedV7vt1E1moAb88xf0Vxbt
f1zdPPwvfkmRLZY7LtKOSs9P0FX8apmQDPnnczF698Wm0OL/VLZRubu0yZ6yNX0y+KQ5+1ilQ0Jp
KpMtq+A+5tFiT2zQC+7Af3t2//lz/l/ys7772/NQf/kv/vyzbpYulUn/yx//8lSX/Ptf15/5v9/z
+5/4y+6zvnkvP9Wv3/S7n+Fx//73bt7799/9YUsZ1i/3w2e3PHyqoej/+vg8w+t3/v9+8T8+//oo
T0vz+efffqIh9tdHI4ao+u3vXzp8/Pm3v+b//ud/f/y/f/H6Av782/m9Vv/j2z/fVc9P6uJPrmU5
LsUozln7ilZNn3/7iv4nojIM29Zt03c9we+yYrdi8uffTPNP3DgIuSZ1CJL0r+k0qh6uXzKsP/kG
fatvCU9H3cKo+H+e1u9+Mf/vF/Uf1VDe1WnVqz//9sfXtPg1xq2ptZTECfbX2+uttJkPR//i84lG
9Ef3H1sYv/B8eSKrqRu04tDMlYLmHUoRrJ7t7eMqJ0XWSsyH2i+cG0Pp/sXIMvPUp5X5UZlrKvdl
uuLOSw0h+qA1iW8ILFCJdrMScRkJegXonqoln2J27OOSxMWnRbV0p4xiWQK1eMlrH6MqAnCNt2vf
N3deKadnq13n7+Xkdm9Zm9YvrZEkj17r9Z9rGZsb5J2Goa1nNfdXWfXRAwJ9UDobKpm104QyXgy8
dYjf2glR0yPoFVSBnUj4F0SafyltbR9SvFlhrQzr0XGG9odfFsYGho6ZRV3qRog2oy+MvVTV7812
ZPjJ0HHZZYnTHUpuYllgj3OxXZ04DgvD6fJNmYvilYY+o7fNMnez5KUfzcbk3HHBih9V4w9bX4v1
qB6GtD1kmpFulbuUt6aI50ApZ/mY1zLfDPGcnpaqX042tADv0UpHZIJY7VtCZe9c22cRL9TPpSTd
8+SvFWhJMVvyE15ierflikuOXOJuW+VivnFcx5bwdVl8k/VWHBKI7W5qBtVb7K3xRbV2F9gUULdu
G6s8NN1l/jmZk3wbUnv+NtIP4oWJ822CKfGBuo9IZr933riDm48iQymGvHE8AJWRWfHarJvF78cS
nULIw6Dpy5bKJu8Du2pHBEavPPCEoIJi0wgh7PrjPMVinxZW6dEs9urL1JYmCWjvjCexlt6zbqRT
GzCPLZOA36B8RKGJd7GZu3tGBnpQ4Dc60Prm2Be4QJ6soUIPAp6z7hpbGy5pA6MSwE/UkVel6hEQ
Qgvq2Uv3vITsRNYFq+AGlRSb1SmI9BqadLrpk1Sn7tLsnLG/B5+oaVP85cmlj7za0Hf22KxVBHaU
I0Mly5YP5nRPldltpJ84G1mx7B2BXOlh1hTx81ovbQgcuVwYalV7l1UaL2m7yLt6MNPvmbEmF0fZ
3i19LgHXVDT5fi6ImGHBgbcGcbvEz647ez8mpRio9FAE5M7kzUUycfwanRT8uctq/KzNqiMDt7W4
AzPUDiQ3JZt4kO1mSQ0VqrhwP0plJ/dDV6W3TVKmuxq2bSe9sv1BGWWfsozqaeWCQA4srhIIT7wk
pXtb23mfIKhofhaQ0dxFAgp9b0xLLwOL1/fh2Z06kP41zUHq6bRvrOk2Nk3PTBCdtNUYPS6iSbcO
SmqG1lW1wYAwBYqZTt+XdJXf9KGJz8QgOCcbzv051ds+FLFW3mYeLsdaK9Vrz0btZ18tRNyk6/A+
kq1t7MfFpafjnQF9kvqjw+eRyfpovVvUhMggS1od+nZstpxo1rG2En/b+rr+KJvR5qnNxq2NUwXx
phhWnhSzhgeNfemRUwzahS2BTG1HvSSLMalGH2M/nFwSekVj3k1VLcjqWZHwGq4vlz2o9ybLRjxk
K996M0oBgaS8yuRvGEu1LZDzDzwil5Tva29kAs3P7JEdWOs3zE8DE9rIapIxzMdidoOBweg2hnvY
2enihQvRuDej0vRtm+fWN12blm/Szo1rqKYqrxknzmFQYo3wHeQbXro62XMpsCNMDOaRIY8i0yg1
mc6RkeGnG2AnIxqW1nDxQmjTaenqlKMxG8YH0O3s3Mz9xCknDP1xnXX9iTKGZaPeHIPOELPOOYmU
fygSlI/A08V8l41Gcyb1hmcjHU1+otFlX1bszf2mQM/dajEx0IE9z8ZOkn18DwnnF4G+et2DV5Ho
1qYmTI/M1G1maOo+98V46Ikf25PWXX3w20hvZzZyXUZ3hf3TRrYUFkh6C6IcsAvJC8j03FKbcJ3N
WkfitnoGMr6K4wgElglKiaAdFnjWSdJymLk4hjlSVubxuJmImb9NO9sjyJ10fAJEEXY+tbR2d3HD
aHC3pnmTRHORdferP3cHTJPO48wUeM9SOY8NPsVyR3aiSf04ku6UswbueUIFYWBS8wHXCvLre/Dr
0VisW33W5yWYRrmeCa5d7nurUAGjhC7iVxu085Q/UHx8J3zEullEvuxhZywGDf3ofJFyP0ckCORo
y6X/FFeIhS3YRdDwX4jVWIw3DBmrfTN22c+mSaZDL+0xivusfIM59Z/NyVVH4FR93mYJDiFkiekO
mEUdRjSwH5bKtM3g1f6F2Nt0LyudiTMYLpmk3PKmk1H7zo4mcuYATn0uVrbRtBJ01e+89NWgcNqO
xO48To7wfySmyWHCxyl5Lu2cXQCttrohh5k803yOZ70t10/ctMIPdBmvF9mhZQ4uiS76FI9v9Wxp
u4yt2W/MAJft5OnMPOjU2a7HNHTXWNlUwXfoQxnkqSxvvLhCVMnYfBo0UCU3tUKH9d1RP3dGZR3G
pFz4xmbcmmq0IghG48YibP6k+Yn7ZhQOS1L8VTL7b2Nu/vpSD6Ft+VO/RYefd35bkt3npSk3sTx/
TJshOXhTZx4srSseaVusi2vX9tHyDBE6JWl5gc2NZ2cwczGvfPe6FRIYMqytWDtXpZt8UyO1rTWJ
tQ6QzCHPE+J4TkY1WTHhho3/4LAZ6d4ejeqJs7nd9XHdm+HcMnYziKZpNrHhM1pM1jEXG2ag+olR
uH9BDLaOKva1s1jK/iHW7GVLPQTbE/dsCo9trNwiJaYgEA6QlxkTVeCorP/Zmfq6T710245GRzRF
kcvt7A/uazJn48+lca1LrGz7vFLlfmeE2Y9BORoMKQojnvcGk+hDZpaf5VJMYcF0c0vsGfNSfuTB
z9Hvw5mU6UedWd0DAaZZpCXMw/NGtGASHPUMTcRxUV5r8Fu1RJim0v1uS685D3Nv7BvmEwUItgff
2ajuNS/djFQhVz9x4a67SmYpFdqSAJj4xldtWMCcTu0LJFEBtD433XAeXQEg6DqT/obak73VNnxk
VhQ1XOIiL6TmxHtR2MsGIMS6zIavDn0yqiKwpUAHtdFBQ8q2rGXCExdHZpXsG0a3NQOLMuY42IgQ
GNi8s0Vw9ENL2PEhbxRMWZeYt0xNm3vSXJy9Xxsre+4aXXv1V7un5NCGdedOvb9LODvu5nySD6Vf
5JGeTWMS8JluH52rNAnHxApYBm8SCra1cbI6WbGJGzTTzeyO70gsTdAys+soMXacYPEBqpAYObWS
TBeXmkFEWRm/zoY+vQxEyD3pypdPU8xGuarx+u+FWNvtBPN0iOOhbKO8cT9jb6QosdVr67GXr2Ef
fB3rxaZJi9gJKTTFQ6pMZzfyQT16ad+zG6Mb/Jsp0+MgXgbtBsagbbbSHDnilROjUQ7Dc4Y2y7uZ
lNMT5KRzn5Ia9dPJTfnOeKi1Ycvy+KxJc723KAa3E6DPjccA4ytfCdHjy0rNwVKUQOzXIUtgWppT
hwLoDc0xKd0jxCvMQy5XyTimmpbIkfP4Yo6iftHroeD8M/M0pKXzAcG8rCGX2o0vBVkHWDg69zqA
is1lb/aJe7dWLXMGD1YrnMcZA0ivxmpbouOEfsVssErRicIYqnObGrLdr8PQbQZyReG5s+kk4TZh
tInb2SUI4nHgx2UTxWIkHdCyEvfJq73xBEzinRpSHyUDrVLAmNLuxM4sf/h60t3Z1zYwnGf3A4OX
/ZjMsdrP5TQ7jEeSWtsqWZf3IPPpTW6vuDTAYHaJ58gXBHEuVWuqxBN1VX5gdDBfqsRcR+hAR4GZ
NjYsARwD74YYd7Nb9FeuvAY0sCiJt6ZX1aAEltI/bCOGt9fgNQPhVikAyVqeG6fUdppRJUd2iFdu
WMWru/UHa32CZZUHJZrpzlmAdfzUrO+7crJvDN/LyCHRp3JjxV2/M+ALms04qPZo0aPvWagBVsBG
mDSAtIED64z6qVi15TOjTQtrJ5Nnn9zm0GQS/CVAEXa1a7Xf0sYZTzXgyKbJY/Oj8XuuQ7tybiaZ
uCsFYbesICFNeRb5PO30Vg6viQcTvdqdPE6NKe66QTWPHZOeM1J1CwpgOeAJzETvOBflh1ln1ouJ
mbnbzIuJ/F7ocxJBDgn6pGIyrpBjB+tQYcNQVexvVedoF0MtYGhJbo4nLzOty5Apf2fj7QiLrFxw
2OBhiYbMoQVlQQHjMa23vhlG20EROjhNhF0voZLCjrp4zN+62qhffMUn289snTkmdH5Qu47WhBR1
ZMyMOoPCtRSfMnfnHVRXHqZ1Ut2s0lhPuEF0fstzs60zcyqD0suLp9UrINrpW50d/gT/q7Frpw/m
tesCX3r2qznF1RBofkdg6OJUTx1E0GFgT/xzXJugtgZgJrQStjeOB1VeIfYkRnd3hi/Txd8YLGyI
vFuULn62bQIcnhtFHjhUujdgB/EaTG5T3hVKHHKpaZup5S2DgVldCm6ohxdGRd4POWhZd+oXaabh
aLa0wJ50380sL04S2eTOg0Z7qvqMwNc4WTxikHQWrNNzLRuFMfqcQpNcMtVTWGhzxi+kX+XF1GDx
aR2dszMICmnu5Zs889OblTD8N8zx2btRF3PU5o77oMeYIaaSMdnGkdI5AE0Vd3U76rs81qoPzyix
NJmUGYFXjd8G2Wyg5YYxyLveGrjDL3ChqRk/+7VsL+5qi8ug1fpNA8wSKVjqW8Y0fCryjjSUxYLn
XjpNbNZaNxgLVt1uLjN3O3uDenRx9J39OJlfe7sG5NHS2b9MZlcdTVEyQB3pnK8JJVpWRDVmiyI7
OHVjBE43+5/CVfn3JSfdPoDlk1FH0/QU+0oddFnmjx5LwekzGfp3jjFGq17nL5bWrF/AQ2rXS5Fg
LgDjcQWzJhiy8vtkOwjlLbU/476mPLnc4TdevKYh9QDQrVdlt+WUTOk10dQ58WtZmaL74n2mCRhp
va9+gt6Q+cnkqexsILHIT33rBY2pC4xUansK56dp0dZHr2rtPYyQiqqxai8V59/1pj5EXUe9yN1H
NIfRXxcyGeJ1y2BohKMw05sB5gqPQ7fIH17WvcEaOMRodubwllxRorTV9G+oDbSrVX/97HuMnnBZ
Vt8GFT/Wgxi3ojWWC6Yyuj7ueRm1V1XvlavBzGqVQENx+yWZ8H1o6w8h8mel5/VWY/F8EvU4O+6N
Idcuda2a19Ey1GemVfZHkl+fdMuu3pDWJY507lXbpdGYfuvwiE2z9tHSLCvNiX+cDZXs1pojg6rg
+rrtcmxOpcvIZqZi2C+Lq10cUVGwy8qPuU2aKCJm7X7vViO+nQkRDiaSgqjcOsyAGqW7nLX6pm/d
Ypdlw3BR5VjcjH4LjmlNelIHMY66aG1bWwXo8RYJl3rb3CkQP8jH0lN7KhPjSD9OwUXWafnYs0vu
Da8RAk/b4+sZBBQ7u2M+hGuws8RMGszxZjLiPmuS9AeqnAWRNhYeP9/Sfol4FLcQcMzlS7e5OLlo
t3pjvEqdKbZDFvtGG/vxRDB61wYZg2tGeEhQpHCCCxwN0F2sejXsLAVy3T5A5js7Lx4lVRBFnxNC
uY6BMWteGbXSak2AGxNQmS6Hs9C0uR0yqhLZXmV698PUjXmnM0tUQUaDbgeuBGQxeqO/n0sbkpkT
RsVBWtveHZ2rf/K7pPqJg7xqIqNrO9yMmnvuJ93SKb2sabt42QAwRpkZjnB+buA1jJYiC/KjPK5z
aXw1aV682oBt7S6VOeacLo3VJxyVRFwomvYyzYV3Zw0qNTZz0pfrh4jX5W7MoKEiDgBDBC28XAYd
PcGrWsLls5SljnwYhIGGY65OulNjRq5Fsdb2i10006FqINqCWWGzcd2+f5VxVlI5a+LkGHl5bFor
ibiHeiQ+YNa6adqEMPzU1sagX1NnjCruH2COhl6+pmOOvGuCY7ahdKo+qlq2JwW+qtxny+aIuIud
cd1hGHTOKA6i3PYWHBUj9ek+H805HNxJfdirmk7K8mIZVIq1RgybSGR33XF6np0Bl4Mnr8C4q32A
8sQ7t2m6i1saZR5QgPVPjZ+KHc6X+rYX8fRWLaNkc58OOcGi1vW+MezxHphYHvWFnpH63asOZeZ7
c2hX9vjQyjr9ZPOHsc1XAZ5skvAW4QtyN12u+T72BMd99xIqn20N6NNuyH2QJDZ7HUeNWB+TBqK8
m9MkCYpK075aDjgA3Navjs4s8sgvufLxP+l7KIS1vJpY6wDGfz1hudRusDlgAmSpWDQIpRfhIp31
O1wi1x2b2AKPOxhFaIV7yUSGxbq8eCsmXC1+nLWifhtsM/1EohTfyAuW+76ouo910OyLnmfL91Wu
9gRgF++EPn1zWLHphmMGbl4px/4Ojbs8MBIwlq0YSutYdFrxqkCcCKWrWKlXxn2IVwtjI62NVM9x
1rpWWBVtfZv1dvfTxtCFo8cw+9uexVkb9tlIxJkxtSNwo5oj1PRePLPG4JoL+zJpJtv19Fw7JUu6
z5W8jVm0Dn9ZbKo42WMcpgWLv5l9mn6A4diRmLzxkQBsc2cngu2XNUwf5jt2Em5T5YINN4X3inYu
bU6uMjECFk3oOADG2vtWd+b6xaqF+XmBnDsyzSdCu+6qfgeUwsfX4aZ2NPVpyEL0vvWdJBWOHLsE
U/BF7PLJzGzsx03s/Ey5MMegBiLaqDivDibpJafMEv4uc+e13RkLPXpY8jq2BNhlNdsWp2FLtzfp
oaaX7KoFrCiIPlsAxDQ8D5yu/lRH7WjLNwUB9tYJuT6ayDAPPp82xIlKXtLEr48l0tBu6jVt19D5
DAGonvtB50Qz0y6uHwzJjN1wdcXwNAg9i+JZc4+KuhG5TEMtGauhxXAxlk/OyuknsUVENBes6LHH
hb0Tyr1V7dzfY7nUQ1PPkwACLg0r1shEPafMtiAI5t6lWtjKZNX2k7StqOwMep94HI5lXtU3E6ro
a6bD8YaCTcOHPMNVRJGavFQSEQwnuOiivja6yB1qfCzFUtvvQ5a28F/Lss3tvnnzEyw9TgIcDvMp
GWRUBiSwzQbqDW9YuTfWEb+KHfuPxDsXNzqWnA0U9Bz0pu3emLLr9lJN6ZYbgn2eycjCeo/Do3D0
FDVJlh3plXMVdYxOTsVclvdF3ev7KcklvbA1b4Ejr6YRS/N+FAvdaGi4nmp3tSQVeJDMo2qhe5c+
GUS2MateDhvW4FbvU1KMU0SavvGNjZfeU4XDKjuCC9fLQSa1C+VXiLQLHaxrL4sQ07nMx/GAv3o8
a8outNB2oOa+qWqa0k07zn4VGayWrQ7ISuPzOmr6JYtd9TTq1/SDBmmNIq6xmHNBKpXJluoeo1rH
NfqeLtrwglLZbcZ0ic/ZmHevmRs7l260E5TouI23Ovs30enX1WM2Y3mga0uSCS/qPQ3zFx1T728g
6Yu9qVpKZm474FW+XJbHbDBwKNgGVquNi2fgKcWnc7OWq/YdF4qWBG2/IjS6rT35zNeses+pPAyc
72sHZVQ6U+AZJt+hrqzbTp8RP7aa0+RPtd3FRmhz0v7E7TPqQQ8XmdC4qNrZ5xh14OAaK15CvKgZ
J4lfuyW+N4U5JUH6uq/8pC6ipe6scc9ZFu/qIvflie9tpvfFNsr4u4OLaNwrtaRpkJGZT4fLJ8vH
zp/icuDYLtyu27rl9bS2J6d8T6fV6m7YjZUku4RQgOKhT/DZbNbKFYpbpaHqYCqy+VPrNCAvOjhF
UJIHqh3Y/mr5h5o1QHWo5bBP4dSoaT70qVdaYVtzvghDpEnkga49AKoP05aHrttdYws4vs6TnbEj
FDWLBqhDB3e1ZuyIomjeVhJAuGMDlu2zQdGlTGnandtktIo9emH5UGekwMZFoj2nqandGrmfQ6l6
Y/1aCXDa01T2zUPXFNnHSlLBrshWzIkZy94RZUu2qlkF2oGg/w7A2+cTWQBduanqbP0C8qznIAfU
QikeEuNNWQthsE1aU5fp7IVmNunW4tmRVSm23bwKPai4cDmG1mexLgX2lawRVqiaIdsDbrdIlEM6
nApzHp9S6D9SDTr3oFcrTIiS2MAx+FU/F519rknS9zuv7ofLWsXmmXNueF37pYsyc9UJQFB+dsJ2
3b6WfboeuG6rm0bIZF9jlrpn4CqPid8iyhSOaz815EF8AQWWb/00Elwjccox20KSCge8OS0nSmte
TLcl1YSwMYyz1KmfPadkQdKIX5zaxVCPKaQfiDdXY7M6EzMkp38sBaChEWPzDErhDo8d5q6HPrPx
Qq51/WDC/J+4rMZrkll5IWyjDAloHJ8K0YyP2Dnds7LM5TA7KwO6eTTDPMevqSeNFY5N43w5qePc
+LJamHWsFvO3VDKqyFavfVncMY+stM2Po26ZgcC7Eep93rVkwFbTS5+WLIhllXF2yLD1bZhru+8Z
oweb5F1lRLPWt3cpPm53y5WivWKSrmil2yFpg0Ti8rV0NUXsCsjQPSb7RfbE+2/U4ma3MZP9i2f2
zAf1SVoMEN32Ri97Ooi2HPDLi8JHnmgTiWvEAtWbdG++bdNsOC9DFYeiIoDDK0HxsO4a+nachjUE
RUjw3XvpGxZDvwxUXYzfs3jJvS3jH+9o8HD4wbEgMul3jP9N3pn1xo0kW/gXccB9eby1q1SyLduS
lxdCtmXu+85ffz9qetpVKd4iWvN40Q2j0YIVzMzIzMiIE+cM5vumdmkBjyFL/VWmSrZRNH/8bHm0
dW5f4BP/nwE0YOn+b/zM/9AIWD7FwdMFiIa/8heGxnD+BQiGdA5PC3hJJrjKXxgaRf2Xoyqq7gCW
MaG2B+DyF4ZG4u/ocMWBY1EcyyDRCPrrLxCNpGv/soDd8P9t0DSKBlfhP0DRTBi1P2As24LtHdu2
JkPMQXuDyJjpJRm4Nb/j0HifAvvkjuvX3dcs36TRvx3jAlh1jteZsHbXLAnwr9FDlNYyWpX0h7IK
ZBQjjiaR2TpTSNDfSvoSc94liPT1yAQ0W69QBIfWSj3V1vtVYYPt3bi0X52t9V+gpPNBzRkxdNo1
OMpYEUdAL+Y6b2iJA+8Eb9omjL+ryU8IDfd+pi0YmmZHnD3DsVXDMFh0U2RKT6wSKGrrqbxL7Btw
o/Rx+eso31wfzowVSzN13bJM/rFkAXRISxDC7kmmn6gOdJ/rwc3XMVLkmyiutH8Eg31ZHkzRZc8V
zR0l4hshyEZpNS71U9GBTScFMG563XcXeL5n1sfSFYA3CplyHQwb03qGomwpMymKoemntCuCDWKx
n8ls+BRu4M+Cp0hfWKUXOkxhmSxDc0ivwnOj66owgS0xC02qtn4CTdeoUIxYCQ3mGdyQfdB7cFmA
nIthVyvpKbSh5jhGkVfytIJld1NlTmVsvc5wu5VEf228bq3c4iFAT8pOoe0KBjs/DD9nfT2uA00O
f/tFSVQMBK395tGM3Hxoh845hHkUUUvs+eHC8F4AcOLwQAMaeKKlgK8S9lRTdTTMjo1+0gLZ39ZK
8Q5CFW/jS7Z+gCMY4hDpfaI333OA5Uf6fbnjSltbYFEVmN5eXAfMIecp9CCmyepeLiqPddpKWiaZ
MpeyUXuZmLK+C+0B/O1AKRX+eAPuhNSRb/xyXNryc5PgULi2TDSpTZU/Ls3rvHRciN6Nkx7BDkID
J73gyseqrMatXtfxKQj1jUxecOOY4U0klRqdY/2S6MjMV8BPbTsqN4Hq4GzCV9Q2nRR10BgnFQ6X
ryahwoEeum9tG0aHAAmI7RDL0V0zjM1eKmApVaBSOlR9LN1cPzIuYZgsBncaV5glazi9ZRnq5Wzk
8N1onZ1Jt2Y0mHs6HvpPBHzuwsH0es0xQ7Geo8mU2cyydmlG02mcr9RGuiWQJsN37K38lxNJ44qW
urUfkm7vFPJxRRnceQsI7LkRoovKJckx4liaMNN9pkRd6QG1sJVjqcByYC5o07w6pKax/TEgihKA
2ynlSO3oalLvk+EIFKdxbmRj4Sicjp6LvWto0KJBi2Drmqlw8F7OYBZbSuNUjnNbk24HNGF80qVy
F5Q8z8LQjQ4T+cb2um/MDOzCpOAblV3SUxVZzq31Pi6+KeqDTRVAe7hu5NWdJYxL8IwO1G7bZqZz
68nfuxQs000X3183MTMOgjdVlUEtM3mWcMvzyqzQxQ38kySN69AjXKexr/fuW+2f8W++7KYLS8Ii
dciPK+ro+yeyCbvMsPdN0H+5PpgZP5giUZN73rZVWeSLpjir9pBn+/SGN/6+HYsbm26ubeqZt5Gb
D3cVmM+Fe2NmB1lc9jZ8aRbXoiiv1cZDUxd5jUmv3BdD9600rQ/XR7VkQnC1luRkAdOQfyqH0ueN
DjFQDr72upFppwtbyLL4fM4gxyD+FowoE5107jb+iY3qeu3RlvY0xfJsI+Xv3NrFp9rWFg6+Odez
DIvngaxYqi0KezUyBDvQ5fsnT72TPRBP3r3U3QfVklrL7Pz9sSO6uAJxk9UaHcWoqNzrndJCagbE
7Pr8vXpsAFWa4kqYTDTkFUzh4iYpWVIewYjy3kx5Ca+aIX7fhsOenlkJmMt1a7OrdWZtmtqz2C+J
ImsMssGH4i3Zq01yVEr5V+IPq8zRoDQEWQVE0uishUPv5eZ95SVndoUYkNd2i+gLdkv/IxiTPVQn
G684kkQCBPi1LQak4Gj+U8rVlP9Lols/fiYZk1QuXH/fu5Ka6s8OSO7o1Xde1666bBuCbUycaF8h
l9tn9Sa1IayQDl45vOGkO18hoaUJ1D48obHsn3LIuRRiCqZw00s0siZP11dn7hg6tyTcqp1BDZgS
g3/ym/tSzt8Vo//LK794gQ+lQrNEMP/Cxv5qUWg7AXBmyqo9PajPnaF1GglwoeafgImDcII47zc8
MwrldKo53zRS0x4P0r74KoW0kK/c+H4qCdLrtqEPFPTSMWzvzXBYk/1b2dbOM5bka2auMcs6+0Bh
5t2wIb9HY9SpyWJnJxNgvmugzFvrI7Si16d+bq/TgGPYFk8v3pTCxkBvz1RyBPdOcRaDzDJ0MNa6
ntxctzJ3cp1bEWZ8aE363I2ebRA80aRKcet7PejHhJTgdUOzw1FVnMmgAG2K8XgIRV3E49g/RfJn
P89QtVgS4ZpbG/tvC+RMLp0nkMOxK1uGUsNqFwGRs8v7t8QxFmuhypru6LIqiiQ1WT3Afjn6J1e5
pyx0yGRgLFq+8OyeHYoxheo8ignOhKFkAUwsee1yBOP6UvuYj9+7fEEQcdaGqQEWVOEEUcRGP9XM
ZDMIYf0P0zuXTuSo2ofGEo/+6wcQl4l9ZkXwYk0bGWHhB6deTWWasHV1U0EcfTO6HnoSoXpnavlX
EHsgxYxvRlUnW0+DtfG6782dYucfITh5b3h0XKsMFfJJGtdjCGwH+NWoFAFFtCGWk7NuKUkza5Nq
Gv1ppBrkl4k5u9fcYJCLqGEJbyiBrVrKDvaImID6fvh4fXCzO/jMkHrp9kZv0ltuTUdSC9hNezLI
C3FJjUO3MItLhoQQPpxeLW1v+6fM+VQDWQXStTa0o53nCyffrGdaUHi+vFV5Gl6OiLvNgUlH8k+p
9OBRvC2HBylYCgBmR2MrPLHkKRckikg0aqF1pRQGpxAwJj0BUfjOseONXi8Jpr5IL4iXmm2TJDam
LAC55Mvh9E06qUgGwanVzFUx1BCV74vuLv0RwaqXgoJay7AlOBs53VU0J0sLyzYzmzZZNTo5NaJi
ciGX5pFcDhG6mwbqPNTag8/7a+komXv3X9gQXEMtoTLvDWyYOnjhk2cdISHZ5rt6AN9VVHsp/iXZ
6oKbzNwotmJwFiukWMg6CEdLY6kdgaoXnGwXDrvC2Ciy6a+ub67ZySMMxoyj02IruKILcwWMzklw
chuDkvaDpEXbkpai61ZmR3JmRXhPorsX1r2WBif6TVeNVQA4/Ge6IC9PVp6RumLKINbww+kTzo4j
4J4wZMMVdhrtuyYFQteaC4OY2VBYILtukiemViL4gNP6sVenVUBz0WOggvjKPvrqHfK7C4nFuSXh
aFA1x9YUhR18ORIqnLQ/Fgb+bD7ryUepe6gBzV9fkJlHCcWWPzaEPZNVVD/CWAdP7Y/N0YPdYt1k
er4npX9McutLCIH5vWwX910YLT2/lsYnzCP4g0JqWmxX9genfQyNb7Xz+/rwlOl3CEfSxfgEbxjt
QOn7ygxO0m2lmHvjAK8R2HrXgxCRbphiZaHzMvVg5GsrWZrcOUc5n9xpAs5csVY1Gkc7LYBYCso3
+DWML0Eig636eX2Us3YIny1H19gAotC9njew5PoGQdRXs3/q2q1efJblj28wQqHHUDQiDErNl4PJ
YGAJ9elS1KyDHu0D6KhA5iy44+xIzowIM2amiuRrMEGe0sHptkYVfDRLlVbrMtLggdbt9VvG5BC7
cPeqMABcjsmKdGhwVA5WC1BWBR7crI8xSIdAXXKFmSCJCoGjOYb6knQSjtde14umtLg3SngEiajV
sEMsodnoaEokze31Yc1dxBfWhJOD5hSwACHWxnJjfUEpbVXG96CoKTD51W0Taqu8f+iQCHYQ2kDH
YYB9+/onzJ4rVNFAL/CvJqam0p4WD8XijOw98gUqxZN1Q9f0qpRbfVMqoJ/jQhs35RB1+8zNqwVn
nT1azsxPx8LZznMKFRTwNN0SyPUmsFau9LCYhn2JZ8TDBRaKqVxtqbpqCItKQ78tyQ3NKCH9JJL0
vmgDvPQuTL4GXG9O+cV6UDK6F6QN9bSFR81M7srWFVmD+1On8iOqSTeySVLMb4LT44BMih/Afdv6
6yy6tXptp1lveKddmJs27tmEZmHoJXGJOXmC1Vj3cfmMAMJ1n5lbtPMhCY8XT5d6S+2xkbfHLHsK
mvvBWJi1uW14bkLIath0kxRFO5mAMO4OsoVCOtjDM7i660OZjRN1cGUT7YjmgGm8nC+UOFvNHvD/
ym/WhMSrzPvo5fImbKRfjZ/Dize64FhvIIVfYMuZN63il6ozRUGi6byDVj6brnRIkrQbc0xo60Ch
YRMouQ2qGMiY5xblnvyeQi9k1e3NBGq9hfFPG+zV1tCgViGp76iWLUx0KMVBISsy41fvM3PIdlED
9Uir/UqC8k5jATRpvJnShloub2Np33Y3QSovlJhmHersI4ScnjyxPcOWEZwK5c6hV0qu7heLZbP7
UNfhEbSml4+YqLaNClaAOiOAKhFfpafMpAnZS7dNPBo0mDb6qhyGW9nI9Z/Xp3jWlXWiQp3MPxG7
cB+bHfj5NsZwncfyUWn1fago49pOzXZjeajkBAWM69dtzoZTPLCMqU9Z1eSXtObZMQBQvqXBseBY
p2+uKR6i9qCCIavrnUK3LfnIxn50I51GSwhtddBh365/wDSoV25lQJhN0YvwXtRF7Wrgl2Y7vVJC
986q9Q3lqYWtO+s0ZyYEp7HDwESAhieKnD2OebEe5TvNLBbinFmv+WNETHuVvi+rlo8RKcm/Ep2G
0acexbGkCu7b4GccL/jKXFiFc9q0shs0uaviReW6ejk4OWOijYX+jzg+km32k4Vbd9YlQSHCtQe+
iJre5aHXKkAbXROX7CErB8a1tozvsZFulGB5380OyVIBXFD5Im+oXtpSIHwY4h5bYW/Tjq6u6+w3
tLlbo1s6ymYdAv0QWWXBONKFjeZ0cV7nFUd59kIG8Yt2JDTDbON2jN31jQOBMsW2oAb9bkKdTRNS
2u66JZXhpY+Yfn628VDa4DJR2Hhh+OSXwboOjmPw4/rmmnVKskRTEgAAnijamdg5QmUwh58cwjO4
g+hzWfvFB8/fWTREjwvW5kf0x5rgLJ6LDFJR8k43wKKX5SZBPTX3768Pafa8OBuSGFIg8xEFMWsH
SHhtut+9/E07+cyCcNFZGvAm6CFp0W/WtfnRS9yt74+7uO3XzmM5egunk8BW9+/0BsmtvxdJOJ4a
CFnL3m3JsYXuWu3fT5oeMLNkwc1UCmqCY94jz2jIH0Mj2Rtas/Eh4gQR3EVLkJ+FuRUPlchUujBI
GLkfh+vQunfdaHV99WZdxKZAj5AJ1XoxlTOO0H9Y8cApGTS/q8Yab0bT+JpCfr0QM80eJmeGhN1V
dIXRxyaT2kdPdKkhQUhITeOn2/7F5/d/ok6XLAler7ilDkYOS+loHNDGO1K6AeYAaP/p+tzNrs7Z
kATPt9O0ybW648AYaa4MzOcoAPl/3cbS+gi+D9Nul5UNNkbrIfG1bVr9oB9x+98ZERwejLClIShB
8pNFidzfIA4Wg7j5VTEcssfEFbYtrL8c6lWCfgIhsxLvu3RcScnvQe5PdbDgaPMz9seQsPyal/qO
7jFjVmHeJtqzPdhbqbQX1mX2HraJvYHO6ob6EsWdXRZ53VnZoBJ8955hgeLSrBXIb/TzYB8oYzQI
bA8ag7cs0x+bwi2ZxVD60VkbUJx5kulPxOPyPl8wMntDgXIE4mwSYogHQg4LLi/7kVdF9jtCwdVs
D3rw3MprhDf7VL7550MyYEOboO+miaSneOeGTej0Drl+P5URvpT0Te6G3R7u+3jB1EsRRgxsKSDq
cFVSdQWgf2mraqKygb8jAJI0HiqHzkguLfoTKz/bZ4jh1LvpEdlF1XaiN7bGe8NqPtWNfqxkCAkk
RJVosNlfH//crjB00OSgsoCSQ495EXOoKGFCdMg3BUG/IZRT0t9pLa36ZmGHzx1VBhhveKfgldVE
ntcuHPIaZcLwFHsfB+83RbDr45jzmvPfLxyFIUqonS0l4Yk2Spum7kmjIfK+5END40pDZ8Hmur3Z
FzjYbuCZ9FRTKRAM+pGhF2M9Dcjpil1ZRPpujEwN0czMOni5itRg7KAGiGQtMjl98pU2Z33hI+ZO
mgnfBjSMtKNpi8emheafAdf/SfEeVU+mqe0omY/XBzq3cKZtKM7UScIxM/387JyJ0rGp4TAIT2mc
PFS89lfAw/I3HGYcyaamkkeQwRZfGingYRuyIQ1PSCpBAynDwyeDBtrQYvWzyhFwjh2af68PbM5j
KMmaNqEH3TBiwY28cDnI2RCeBvmONuoW9fEo+6a4yTpJ7gZniQ56Wgtx81sTclvlNaPLYtdGEDvU
KPwmPNmh9ZhrK0gvQvXQI2vSux+U/APvzwXvmLVo6qqqaxNrrgiJyDQ5iKXYDE/IfhLzZDaaByYK
RJnukTK1Vl7Rfy0Me3d9WpXX8wrhDZ0PdBxQy6SodbmWlYGIoN97FCp+WjsdmeXkVonXzQ/3mQxN
jy5DfyqGvd6t6URoo+NoorsHvMVbTMe/9lw+hDedA3qb+RbTU2g8J3HuFf7JGU6NvFHSBQeaSQ1j
gPYYE0llnt264LVo4RUaHRCAgDqeHGgrjAepdD+YQwGS+qHrnxGTXNNVudYk993QmAubZnaiqUwq
ikP5EPmAy4kucssc/LHyT9w1K8TOIEqCTVIp1/W21r9RV1yw9zrimJiXKXDQakI62hCGS0ckHehN
4p8Kq1oH7fcK1cu2+xmbOz8JF66lOVsGLUcQXMo2V7OQzEDeI0EdChgI8lZbNfk0fpasESg0VCH/
OH+oU3YFGQosDQCUCIFyGt+CKoUAQNJ/o+OxcuKjAi3Z9U3xeivqwE+BJamqylEjnm/wlEnBmJAK
ouF4hWZj0cNm9zSYT1L6rH5xuoUX8YxnYM4gdcatPtWVLz2jTNSeDnZqFtkk3QiZk+Z+0d2dGt3A
LElA9ev66OY2woU99dKeBCIlSCue+YoZI/mDNhG6HpCT7m2lfdTADXv977H+Lt3EAR2vPxasT353
ebJOk/tntIJflr7dd2iCsoK+dID8a5WNLtxu+bEKjmHk3kHIua1yCLW7eqfK2SZvjTVvgIXdMRMQ
8BlTgYheJRniGSEgoEHHzowps2I6/Y0KUaQufx/CxyGG6yWuoJn7NjRo9mpLd+frIIBN6TigtcmX
ElcKdl0IsyfyDI45uqltB065sqHOveTCM0kJYPSAHaeGBPKLog+Trg2MIQbtPg6/5L0vb5CdX0e6
v/Z1WtOT1YNxY+7H9pBC8VwtFDtnjgOOWZLv8B9QiXu5c86CkOmAgE8xIGtl/VQmtorwc1k+O+GH
MPy54E3TySJ404UpIaayUSW2JXr46RF8CofnzHgXoAVoeh/huNTNo2vvsuzLgs1pf1yxKWZZYAtU
coop7NeoWlXvfOMQZLehu+9/1OVH39BX/IvkNwWdBcNzg6WERNaFpCeP7OkgOZtXzy2ZbghNSe+c
9PZZLp6i50rW1h5qJHb9Wbe9XSItPfZfPzlAJ9L6y1LSIclj4NKoC+lIM/S8j/sSOVJ77SJSDCEn
4lgLx+BMifzSkhC7ojI1ohBJIgah2zVdjFL1JS3VLU8uzaFndp1JMPvIt/BhfVDVBFKJj+7Q/2OA
D98w4ZToRGGfvhwbZ1PcV+4I2S+jbREaWpdSl69cBNeQXoKTZmE5544C3iQy6GmOQ9ptLmd2cCvk
OZQhoJU2gzu3PsT5e9gvDOtQ6HqEstyjotNda7kbiJm2U5VQjaOTH6IzACPe9Y+ZufIY959vEebe
VGE0glmGJBgpwxyFYtd5iqxyZZowwkOCgwjfejG7vTQB08/PJtuhLWt6znMGK9GDk9sbODd3dvf8
hqE5lMqhH+YBKE5zlZtoFMUO23VUDqW91xpnU9fmBhr259DeIF69Dhv5cN3oTDTL04jyDp1fhJpi
xTeDksGUUU89wbuNhjn8+utEg9HwupW5vXluRbhMYPr07KIj+aJK8b721UNT3GuQGC7iAGYNKRzc
dCZTPZ9kPs5XKumNtnFhFT+lJNK2wPly6PAttIOHfqdUnr0Q5c3OHlkHfXoLmOR7Ls3VyIR2BeS9
JxUev2q8h1x684aZmzoPCY+hHBETSVEDwVMhcYYjbrnWjDtFhnjQOy5mF+fiDHWqhv3HkDBzzSCl
Yz8ZUnzjZEE3VPjqGmqSG6oEG6VqkYxG1Ft24B/3+m//3SAF9+g1wyvr6R42x0M47or4A/K58L0N
C244u1y8q0hJUQfWDcGOndMr6Bp0zhBPrWnW0ZJxe30kMyEy3Rt0Ik6PJ5NHzaVDoKDexbSK0Pmg
phuKpC6RsglhVB3scsrNVr9w1c6dTHSLKKwbf1jiY1yLi4j/TedAWG8HE0jsAZnS60NaMiE4xgCj
eEgbZ3Aa6o9h228qL16pw1Ir+uzGPRuIsDSakSLlnNEJ0P3OGIJl3dPOMeZP18cy/RYxIjqfLiEw
yQl2YRxgLD18lFGMfHp/G/Xv+rBZ5+GCKyyNSHAFpFApCAMrPzV5dWeHwzHzn/viixqWH68PatYQ
PCpkWcEMyS/PqLPbCerRVqlldk8hDxu9eESN4K6SN71XLgQCs55wZkiIA4BxlYY3PTcrJSc2V6YX
oGN8d9PCWLiVZteJ/lRgUM7UKTpt5LMhlUmuOGnEOsELsB60Y0SV8DNiB1BuZf7v69M3u2XPbE2j
PrOFKpjSjyG4EEuvxvcdSsT7ZLChl1Sey8oK9mky/DChcVzYubOrBuuNzXlErlXMXCuViqh3AwjB
kmvYE72J3jx1P0ELTeu/H/YLu3j26HNIR1gmvf+6iPmrRnmAohNzsUWu1cgiLnta+BZ8fs5DyFzb
vFWhB+I/LudyLF1UnPL431A/9nCt3S+f4ktGhI0VRHbS2hPKJlKOtVHSA3tnZkv8IHPzNTVOkOkj
hUNgdDkSNy/A5jvkOipLKz4pLdT0hhRmCw/QmdqNDqj3jxnB+UKv0esh7bl14bo7pGGhgbWLv8cQ
Hu/i2IFurlaGjVeOzYtkwxaRJHnTupK/SU3T3LYjQkZdbGoHBfFpgt/RO0Ids9i6MsUx4rl5/pmT
M5/tkd5TzX+DgEp1nZkdqAHkM7xJrtQ42PqxcW81JLZ57dWLOa751Qa0pemozuBYl6aVwo0dJ6Ci
VW1ptLaHXfpwff/PnTVk6v42IIxNMyCyCUayTAQ8t0AM7W2JDjP0TgnpHf+9PgYLO3821JriUxsB
uZdM7+WQuoGSnYdI0gmFcWebQxS+STo5g566i7aRWiI03njpOrV51OV1ln8rDeSZr496dlo5CYj4
9JdT4fIb4rAzG99VuZ2U7/ROOmEJi/2P6zbmTlay9bRnAjK2bEPYQ6kHE4jqRhQBUcxWjwVSQxIv
//Q7iAWvWiiPv2QfX/nomTXRUeCKlFONsydQ5Z3lojE9ECkP9xSBtm2d76Tye6INBGVw0KnVzfWh
zh4XBlwuZGPhNrCFoTpKkPupzpmUtvvSRs3hDcc3a/X37xcG57YDe0Pi9/dusoE1FOHgpeB4OjZf
zd+ZCWEfSD0qDFbHDaEX3Q7W2Z0KheHQHEL5c6Y9Gv1qMXid3XlnFqefn50qtdGFkjYyqFD/GcPb
vXJQuYLxCbZB/zlUdteXaNbjz6wJd1MCR7TdjXhjCHh5LMr306XReOUbEjPc6boJMwREOKLwr6vY
rRy+dC9ET0X4IwyPb+kI4dYgKYwuIB0S8GlcThwXQ9SUA0fWCHVi9PQ5tTdF9blfYp2Y3VK8lACE
T2lgAodLOw0witiXSXTFYXNbZ9k6TD6PJoDd2kTGHkJJrYNOwSdFETR7OOOXksNzS0Yij+ot4hhU
N4UlU2CYDbKO17yh/o5BOlFEaTB93S9mTil+O0tF1EJdTax3aQhQyCkSLKeypaSmoTLVwJaqbUha
bDJ48iHovW5wZqNhkLcaaBRuADFIAjYyWC5qkycgcGskLd7rMjeqCo3g4DwaRnBs5COy1pvrVqft
K2xvkK505QOoV6GqE04oRHDKojGL8FQ65O5MU/pcBdFdLRXuJpWt+J9fLxxWQNoBhMIfYgiJEaQF
+1jvoxdcRkyJMlfuOvv++ohmjo8LG+qldxphShOAG4anmgLloLvHyBpWfn/XNY9lYC9M36yXTHUK
2NIohohVSrcjhtO8Njzp40sdP0EZ1dD9nYpk0i6TuycJanne9+bz9UHObAHwtH/sCstW63Y8Ijsf
nqR6rXt3sv1ULRGKzJlgWCZHCYmLVy+RjDeW7MRdeHI6+85z61sy5m2/AIWevlN0PwhCaTigqELH
nDCOymwb2fEwYqmgdKDYXuogn/NvmgtoeHUm/Lh47iKgYdAgaYWnKUqEoiHYmSAwU/fj9fWYc7pz
M8ItWWmwEie0M56CGPqaeKfaN+ohgDpZD79etzTnceeWhNuRtFuhlQMDsoad1JaIOsjy194oKPYp
q9Texto/b2nUYW/7M4XTF53dx6lOFUGW9fCkOU+GdWcG2xadJBpt/ruBTefjmRnHGuqKaDE8ecqN
3sGcJGWnKdkTPUZFuYrzcuG8nfXvP8MSSyVhqxloRWj490iV1nJRTZ04Hpvk9/VxzV2XzB+FRBqX
SMeJQLwxMpwolZDZbFMQWlbyTdXUG7kr34VZ/bNod638XD4bPilBdH+WiF1m3QVkAxhU6NAAHVzO
KjIApVtpEkg1G5BfhZqKqaS04UOjnls0q41wOP28PuAlk0I+CKItd+wSTHaK8j5uiEVSyBlDmDzQ
G0J9ZOt72RvO/Am/8Z9RCscIfJ1p3iL2dIpQnMmRztuViZatsk5B0siPD0nXRgsmZ92HaG56qMNl
I9YV8xHC2HICEavxtqHMHpKerMyFQsKsEXqwp+YoiOVEbrQebSUaVSjD6M0TmE2/eVgsW86uFs/O
qf8JwiRT2N1x7oeQ4vLiCzroxgeay+Qfbs6rE1ijelDdhQhgfjec2RO2eSShS5YW2EOT+d4rutWY
H+3xTgl2rVqhToA+DzKK8bd86X09O5d/DIttdY5UyBA5aCSslZtUp0fRtLcU/z9cd/55K0ALpyuT
/SZMp10nbhX0Jtgb8uFWdizjEuqp/XUjc7cmVI0o1sNnN3HnXW5q6PusoE4wEhrKKSrj21Z3n66b
mBvHBKgj2QrtCQzalyYQbOrIumAiAiM/pE+68wAr3xtsQKBETwFf/KpYnRpJ1hhBQMRbHyU6/ZIB
Rney79etzEUA4I3/tqJcjsT2WrhqTI9zvrxPtXHbw1OvJEdDMhYulJdWQTGYObcknLVmH7uwjddc
lHDT30ixgTAOQLJDjUTLtgxyNMO12rpHEjVeFXpifghVxAm67pvVWf5K8tCdzRRv0viwsw36OAWK
yQ1a374MrXJpf7FNjzb7jM76SvOcG+Q56O8LYn9v9XVzqoHuQ93JQ6j1qiWWlVl3IL6dYPLU+0XM
iJtrUNGQfz6NYbi24npL5B5YS5fVC3ro1QzSXsv7lRZnsH+Xa6W5I+8xD5izEe+AOx8dbVjbejL1
gZjbQQ0f1PiTqk+oZ1Be5b1vho8KWnit+UFLfzShvxm77Kbq3sGLjH4voPqdrD54kro20m0dv5Pg
OVvh1LvrHjaXrtWmIBaSYkrlxBSXn52EMEwg0kCQmd+GXXIftKB7x+zG8MONPIynIfTv6gSMeFr4
zqr1oVHOmn1RTcLawUZFwHcIVATAB3nhtJ1dtrMPE3ZxpJlhXhlAts2mX/dhvgqOle4erg9/ycj0
8/PArQ8dLdbAbFdxsJYei/45tReyJ7MHHp3JoLUnuiKxYbIohgJ/KYkN+4+hg7CFvHDczR4SZwaE
MfhVUQ1SgIEu3kB9inup6qfIe7w+U3OvBPXMyvQVZzOVhW2WViGP7d6+Sdtj1x/hdIjfhfWCQ87d
6ed2hDdCqdhI/QwcRKrxDn3tHvQ1hKCl5FA3+IUHXh/VXOIaPDDEAMCO2ADi6jSjjexBgZcRCmnq
uO4s+mf7BMDTx6rahKVyyyO/RSryut3pMHh1WJyZFdYscyUlGzsSJqW/taGx1Alo0WLp14pvrSrN
WZu9smqUYglbP7uKZ3aFVUR9yo6jKYmhue9lkE8MTKEhznC2JRH19THO2qLDemrimegfhctrqOg0
GQxWsrWOMZosqwjlJAK2Q+UGJHyX6H+nKXs1pWfmhBssRIC31Usc1PGekAKHaOABleHrQ5qNAGmE
gNoQbCdaD8Ih75SJbmQ9vQmq25trJfePo71WxieXjusEFhev3ueJ9AhpblqGD9eNz8/n37bFeywd
UcvuEXxjn39wh+qASA3qwtYqt5+d4C3ZrrOBqsLi+a1UZrlFz4fEK4hnSZztG2Cz9ykSgG/A5aLR
AZfS1PFEpVW4gnTFz8qsIxF1mxvFWs1hHJb7hVrK7OSd2RBuk7GBXTDpFA56uVnVtY0e6JNZhpsO
WnrKfddXatYVz4xNPz87K9kOQwaRdnhKrPyLIgVb17B+yY65uW5m/vCi+xlOFVgGEGG7tGM2hVf7
JS1puVauBiN+j9zfbZ4c2yy7kaLxXZ4ec2ed/FgwO639q51mT4RvE4UocIZLs32DyGgyYrZw0SQM
rXWSP8CxVbefe3TvtRYhT0qA+7FYwtzNXqVUCUgw866knezSsEQAE46obKCqgOi4FfT9TefK1f76
+JasCMND9LytSnWyAl/tWrLyYeNGHF/Xrcz6CEiQiSYV7QKxkgjqs4n7kovHgrO2QYMcsulxoRY/
rf+rhTqzIfihXtDdkPQ8UjQU5KfcvLEeY5lLbkAcnp6k/3JIgjvW5NlMs2JImnu0uydlE0VLLa/z
I4JIi0oz2V1z2uZnOytqesPXBkzIyJlovw2IyurPYZq8wQWmRDx4Omrali042mDqVtB13CVxPQJV
uBl8ffvPl//cguBkqhdqkapWvBasn1kF4sF9XxSL0c2cK4MYBUUFRgbuZeG6QmdbiqWO676sjnQi
997GDqMNpd2NzmtsWPfxnZIcJLncpd7HJH2XuuWCT8ydu7S4URyChhSinOkLzxYMxdgWlRcWTMfB
YbCHf6zRt41pbNLA3IxG9PCGeT2zJ7p87NROnWBPSuwbetfXWpPfSdmw8G6Yof7Rad3TdLqU4Ryi
5nU5rsKLgzjpeTg0bb4prTunG5AbPpJUgwmwhUjRt1cJ7zcNCegeevLPzZL2wDQScXOff4Hgo0Eo
52068AV2+tiUxm5MnLUdLnHyznrQ2TgFP82iIOqtGiumsQuslS0v3MtLoxDufi0fUdZGo/HUlO/o
/ueO7KR0wQfnxwAmDdoMgySH4IOt2kpGVPPEtV3th++ZSDLmyrh5i+P9MSI4XggrQ+pOjbkkhIJC
PdoGeqDpgtvNz9YfI8IJGxlVqnXjFOMG+cH17E3eK4dFxPmslReUGPSM8CFMT7SzPWsjtJjZMrFf
hsjjym2g0KtayC1HSUp212dt9nigqX4S7gC+bgvbKFeyfPBCTPmKubW+SkO06rOD0Xlb/U1zB+AK
Z57k+URK39jPDNJa41Sjltep932CnVfJQtJ77n6aUF3/MSJsSk2vDS4vIj9HDcyVMnaozXWDtdP0
JIUbTFtC5M7OnzHJFJK+mToELpcqsOwSOTAZ1zYlhQRkHa7poPF3khKVm9TRKZkEXbKQmZlrXNbo
lP7bqnCt6H6Sj3VJ+WmsyqNajWtTkfeDArVVlm7H1rmxhnajPumts+sD5xfdIe8swzuZ4YcxCo+a
dD+hlSZGmevONOu39MBSbwB/qoj5a6AAhTo6NmE32bfI2pe6t7apmP53VoTBGzFCvEbhcKPJvPWo
lDoP5rCUJZ/1I3AGL9qUtMEKRjovlRMi3eiUqfYG9kdXhnrNGdZju+Cw83P2H0OIll06kJvRmTRI
UviSK49a/Shb9QqRwbecjn+PB1jKpRkekXJYtYwnd/qN6jkHU4828SLF8OTur+7EMzPCbaVXoTQB
X2BHcNUdBdkPtM07YbBu6rupYZCejzdcX9BKwvcAWwGtrML1lbhRKEsR+92X3/UflYQxvcHdzi0I
l1fedX4xyhxbfvfJH5+H9q4JlnLXc05A98gkmEc7DuXey9VRszyyIbsmGE3Dg5/pB/qsQ8Nf8IG5
xQGbSf8xgftE7nBpRZKsymuiMDoF1bCCh3obgQCgmqFI6VoqxlUYLizO3OH4v6Sd13LcWNKtnwgR
8OYWKEMDikYSpdYNQpSB9x5Pfz7wj/N3FQqnEOwzPXMzHcGsbZA7zcq1tFnFcp7FNTR1XvbJO6Yw
7atMXhMz/9OGdtaO3m9/Cg3HLDvTQd/b2Mue9F88Mrgu9EjmcRy4ys+NegOCwV2fxq6qfi+yA4/p
UXjVAiesiuN1R7S6nyeWFjdD6zM04f0qdj1E3OcZ1MA7VGYHfQU+zyp7/0ZUtm7juk3SLybRGNBf
kuB0ZS/nytTHbluCmaYxmx+LRkluJytGkyoexD3J+z6MI32jir5a64C25n8tLzzimHtDkUEv6o7V
yIiv5IMoHh/aVkJa0AEdFtgySk5V9Aaye+O9W/s8CE7mGibEUAyunx9pljAaK+dajMpB/G3IxvFW
HePv4aj7G854dZHM3VkQrSBJDBby3NJYBmaehESqSl/sc4+QO3C6OD9ob7Wi33fFa4o8fW3+vn6R
1r6TE6tLCgl59MwuVQldc+khaO6zQgBp/Hnw7wBqbmzl2rt2amrxDqS9DBnm3EVIgYzUQNrK6qEO
fZqCX6+v6V3sdPkUnFpaPAUCaxLjGZ1V5XYWJvsyBGA0pH8AuMUeFSqjO8RiYqsjfUiv/94iID/c
5f3PKe8+9Vuf6vwpXvwYcDTQHsCvAuzh/Fxbw0+NIKd0q1fFDn2rIS0O19e7dkdRGvlfC4uNDWmN
QSaDBThHd21s7NnYzcRg/X4yB0ibkFjzYohJ9AxiynAghg60Y8JEei4yTETM6Xm7fursXBlku2nb
eyHZGtlevaQnphcfoVlJYe5NZApVcpDw3/5gW2kFeXzj9PomNc98IJcH9u9CF2+VaaQaoTxxdWB9
Bb/q6H54aOoY7UJZPNbqsR8gtLTExyYSNt771avCsCWdUwX11guAsBcZsq/N0C7/p+n99f2ND2P1
Czz5+wsXU4So0sQViDj0b4qqejSyoxbke9ihNxaybmiWsgTtSed98RBGY2wNyUjFXZXz/ZBMCNZJ
xyk7CODxr9/91atBBAZj1MwWt8R7aGpEZDmj75pUdOZGLurb+7A296Wi7aqtEZDVL+3E2uIiBkod
06BkAwXrwTNBfsClr/+4vqL5EE6vnwRmGwo4eOwBsVAmXDgvNaiDusqrxk2Sg1be/Bjjo3dTK04P
l/RWp2d5TrMtC5CfSBeaKGk5RqflUzOMHiCMWBTsRLIcK6NncFD9ccP3L282hhDS4QVH0ZvmmbK4
EN5Qy3okyaA92u7VN8f0YFmCsmHkPTNabB1un+9HZucQF198ua08Frnf1pPLhJHQOboyJj4Mpp36
lnhQF++0SMiUT4xmdMl9FEXti6UEpnWMOz0xHnIvV1EGqxRzIsbQgnZXq4P+W2kKrZibOOEPrpn0
JfdECbWIwWpAuNSt+knp+7jdlYJUvqRVBgdtU+TWaz4Eyt+cVtAvrZGnxyQy4y8Zw1DPSTMK+8T3
8JwAM4rPnTx0it0qeQKac2r7l2hs08c+jabGjgxLaPed0pe/5CyP39LRC79EXpBktpYV+TPEwWri
FJOmPyiFWAb7sasCxUFqOfgexLJYQtvai4adU4c4yFPdWUfymEQ7pB3FvS9qnjEQoCTW+AAXq6Ae
glAW7gY4rd50LxIbG8JcRXyAazl57lJhokYcClIKD/joN/ug9FTRTtJe+OKLYfx9Mrr8R2/Uxm0E
Dc130PtxYotRm6HEnVXmzyxKwEjVULVLO8Ej1NknXdt+9ku5Ew+DqUQS8o5SGTlNk+WhnQQNpfGy
lfWv9aTAtFhnUe4hzmlZP9F40OKbdhgjy/HaSXhmRoVqVRuWTb6z6kBq9nEZQd08dVr/T5j5+XRL
BkBVRut6pbkdBz/d0jlQl55ovnVgERGcArIFWdbiuw3lKKjlfuhh1ZAymvljhxqFynhhcBAnqLMR
NjXEl7bKo8BO4cX43OSNEbIhCoxzXTvPZkil1cGBNErpT69IBss24kh25TJi0zWJrjK7AsppJxe6
2e0TICexU+hhathSbDQPwBnEFIE79F0cjyCnhFxJFh8Yokj3VTGVv1pvqhA/l6bmj1D4sD1mnRn6
yN3DxbWXYjm47wHBfjbCNBVupDZJ24NRd9VwbCzIaHZKkgyZjfq68TLUvSjuhFHzk303TCPAE632
p8JuIXsLnayqzHEjo1vxVbTLGL5jEhdHsuQTAYdLsVgfe7fXC6cBB6kw81v+EZJsd90BX9T3OUm4
6khWKCPNrIfzSZ/kjqaQdfQ5/QESQl96mQSdcMOq9cMYodCQpfA6hu3QMNecmaJjCHiK1jOEQ24g
oiRqlr/v1TJqNp7UFQ/KWCddFLrlqERfQGqVIdYbNR1cEG2z2CmkPImu/72+9Ms7TIGU7UWbx+BV
WNLWD21b522oTi7pEOlr7gRGc9fWemrn4x/L2xpyWDNHMZY6M6Syhrxke5wmvVPzyRcpNpvaY+up
EfzqXN60GrunPEUQTQlJK6+v8fIe8QQxgwJmGMpHY/lIJGZt9PUgTC65lrXX2ja94b1t77RazXe5
pn20MyoBLZqV6izSOgPA6OLp6+oh51ADEQYh6g++rxYPVid0O23shA3swTJDfzdFIR2SWohPLpod
Rg86EdV40RU1b0R8I/spN2Z/pA7LY+NN06dMJ2ROJKE8XN/TlU8GbVSmBMBAUmu5wFnOs5x+LiuT
Owylg+bQXjS7m761nlv4mwiYdvLwpWtiZ1Juw7weIF+xAhsK4efrv+P98M4jAGrT4MGpwpBBE4Wf
f7rkX7XVNZnk0rwTnS4nvLKNXu+AXmblPmBuaN8Wle7gKgeHmeXCsaKuPqRhS9FGG3wbxP2fMjSg
V5Wa7D5tReFBFKfpa9PX/UEO0gqYnZXcUn6xbkBFFp+zsWwAGo/egWSo/GT6efP5+qIuv/y53j7n
BHBKwzA7n/qJOxKLUC5quRVdZRg/FXL5rSmUrdnIZWDLzdG5pqSonJ14MYJZjGHVEtEMLtLWzYMs
D96O+xy+Qdxp3VxfzqUp+EBVjb4pihUztdn5clKlC/NAKWRo3ErVtrRmvKnTKXXUodma0lozRQ2b
0cR56hKptnNTYqbn0UD04FraXkdu1jv2W0Wxy2h9lr2C8Rf+VF6mZbHeUK2AbbUUFBDD8l5u6nEv
dpr+kqVKfU9EoNt6qzeONui+Y01jt0U3esEqSSeGH6Ah/cF/ZzWY8zVWVlJpiqcorjQctJhOtAfN
Qh+/Caq6s8Z9bRZHdWIKVOwPHSN92aYQzhzXnH9y/ADrfU7IYrlLhmAzNRUr1ecdUNNdO/h7gBpO
IpZ3hjq9SuLXUipvM0NxI8F8FPva7sJ6w6OvHPOM9Of7oJNIK2z+gE4+kLLF/thJuL087b5Wkprf
RUZiqk6A+NRWarty4HN0IGGGz+WCZLFXjKiJ1EZ0U1GhvBQZ02SbnaoejLjuX5nu9fa13MWHzIhS
R4E2fGOxl88XkztzeQCWVC7dUijXDAbB4zaJ8BVL1r02ht2eW14T0+rJjywT8g3vc/mmYA+GWUaK
mVhGwu58cz1JEKeSAUU3zCL9xpCy7M73zORg+nL3lMRe+knwevXRzI1yw5lfVJy42oAcNAg1Kb0C
upy34uRc5cQze7NjqYkcOF5uPY/R+Joj4Re1vaNF1nOQB1/qCGCTuqXnsLJqTFPDpiDLQS9hA6Gv
BoMpsOpSzOagwPG6fwAqqJCHQgnjhFu4s//HWv81ON/xk7UqoQdDdYtBive2UP4Tm/GhVtJHsxBs
NarvwiC8y8oys3tkOj/skAGy0KZlnYQOS/2gKU6UQBdK2dVTM93JsS85cdql3Got3jB1+ZQB6leh
YGcCiAulLHz/GIZBq5SZ7B4mewse9o6BXTii0z++hOWERasPZPyyO+Q5SbidDe0dGmAPk5f8FsP6
E8w0OyEub4syfOmnYC+/9X03y7rufVHYe7FoB4wxTtFfGYoNv9efrm/zyoc7zzwRlc1BJ0/g+Qmb
o24U0dDILoxtTH7kTlj+iLLeiZFju27pMqxml08sLe5SOyG9k/VYMoJ9IeygaxaeguT+63UrW+tZ
fJ1iHupiqfWyG8fdTuweGpgUPO22sIzdfzBkITyBNyC8XAYMelFa9eBVspvV1qe++hHBfmL2mq1J
H4RM4m9UHlBmhg2F3uESUKFFwyCZFL/hh0ggJGJyUb9RlH4vxB9VZn63BPUYzxaKmfRFz++C5RlG
p6m+4mpRk934RvqVOKLbCLRWQgNtJumdMRF0XSHVPrcixYIu+UmMtmHt+U5vtv1tnUjonle63Np5
qE17XR9qyDmN4nYs2pZRJdmA2cBqvtKm6ja29/Ljf2+VSzNjF+/mMo5tAkEFDxiLbl3Lk93VU32U
y25LcmK+3OdegIlvNEjJ7uCHMJZ0FHEMg6/CQbppFyGS5D00TXvrbyk+Xb4PBLC4SghyIFAAvX6+
tc2YCugMT0wxMvzZpPmhLDSqeNM9Wjk/vVJ+VraoES8/Nw38GvuGRC+ht774qFPV6q1Olchssmx6
loq628WZp9+Zeju5Qr8p/LByWqABILwDz8Rg95L6UaDgY+ZTRVjXyNl9kOu12+mA9Td81aUZyBNm
elgCDILoZcIWVUauhuKgujnTFbtGjetjn/sf/95oDhCmM3KKbgb34vy4EqGKu6DGSqCm2i4eqOjk
bbrV4Ly8eliBGooKN0zrhrb43iYjzbyhUVTXHLwSMQVBeuPbt57Lulb2133ipYt/J6Kep8ogMeY1
OV9QnSL9EyWR5gpFEx0Rk+DFEjPxJk1k5ThG3fgaCO3W6722PggpGHslEkRRZT7Lkxhl8AwvzfJG
c8NK7dIdHcdotEUqzPBu17m/NdRzeTVQEgW4jM+fZYW1RbCQZ2NbTOiRuVNaaoC5pvbQ1o1wuL6T
a4uivAl3DbfPgnj0fFFWEXdTCeeXa/gZnPiPVuzfSJG8u25l7bxmBViybAjEwKScW0nVotFkRp/d
0Axrp+vU5FZPlP7G9PLgBtBy5JRm529ckpWlWewbsTsdJUjLFkvLYQftrFbVYBcoup0ZBMM9GWIB
1aXVbJhaiV+ZRWEWmgSM9ITpkPMFKqNGY9GzNLc0jeSYp6Nwn2SxfqNLVeu2RuXfZknQ3oyCrjhq
L0f36TBKWzMiKy/eDPiZlTfmeT5u6vmvCIfOFzsv011LzMgKhrtGndGk/+gJPCqSnUsIAOp0Lmwl
/WxsJg1r+817Pk9pUU5B9ejcelFZos8ksOYGsRFCKhgMOzUYAyZ3pS1o9qopcm36d8zDkKOcm/KZ
zxba1tTBfgameK8p9dA/RWOYyLYldIOy0WW9/BSZzKIgPs/UM//wXv47+fLTJAlKFRiKC6et96VK
jBpJM5hFr38kl4uarcwsfvQKiVkWEWU96QLeVdRduTKrn3JnKYdEod1lh3G9RUS9uiLiPJShaVNT
1T3fwNwQtATdH8O1mqBHD1mp+/zQ55a+Jf++akhnBGOu/UrQVZ0bkkpTy+qOk+Kxzl4TWO1vREEs
NtBD7zN552HP/LrRF2A2CzGj5dRKHdHwyfXQczVkLr5bRWrZZlQLj1VfdXdtr4n3/jBJd9kgjPsI
8sgD4MX0WKdp+1JKya0aRYkjxl6yN6LSO5pCp/4Qm7j5FhVj8WgEvb7rqib+bdBa3IgAVk5dMQm8
VY6CWZELRZC+IvUPaw+Wbt9zcp9yqp5qn7Vk3PDBKz6Kj5Pb9T50RV1h8Wi2xkAHVpM9t+H5kmxJ
DILvOm91sqduEv4qgbwDpGvLbqfoXQB+L+7z1y7WwJddv+gXKiESLHezADFdllkwbNnMyRNZB2AS
mK5nRtGuQPrgSyUEVrMDinkoI8O76STB28UpYV3VC9W+GT0UNqzqsQ/6+CGJzVe1ipT7BMe/kaau
HAfhC/EYBHlc2CWGUZTazmpa33TNVh+/6D5tyTz1i+eJYotzfRsuH0WyOZBEQG1gIBONhbdu2rnK
lRXxQ2+ljp7+UmC4qNrYzgt0ELZgWJfrmjGZEl8gKTgkJ/OPOXFho+LXrZYb6UNuftJR0pImWzc2
oBsrNghXqA7O5PkURRePIEuhuxbL8cOU0ZlNB+m3KnUg5H1qVte37iIbYOST/iSIyFk/DKd8vhol
tjLIOvLkweMxfUTZdy69BoaTeFp0x6fTbURJ8y8/cy8zEEVDIIwdJFpaMrcEogHnCd31hywV1c8j
ZZZdp7ZoVAT9H2C2GugUpuWkQLFeZHHINqzPPnJpncCdOjP+ge7EYrVt6TVK1XT5Qxf76kOUTdO+
kIfhWAfNn1gIwsc8ECv00WLp8/VtvrihLBveA0rLc+OOFsxim9tU8Zmtyh+GsrMmG8q8QgW84Pnw
hcv0iw4psxB/omIYP/oVYhgHRaWZXI++z8JwKICYz6SgeGgnNFgHIso91ym0zaRvNl7dS7c424Kc
goEfPPAFC0gE8FtOlLR40Moe9sSqsNxmIEyTckl6mgIx+Gt2kXrnNQPkW4Yfyk+ShSLf9Z2+mCuR
5l+BNNMsmo7bWQo09aYfAGUoiodJqvTPqgBsRdSGGb1gKGxAOz1E/ZgdRDFvP6daq6Hkm8QjEhUN
/GMWks6NoBmHxrPeZB+kGQMTh0GvBMdj+uvn9d968Zm//1Q6DjReKLQtvXcRdhoK8lXxEHuRuk9k
81NGlH0sMlN5u27pInjA0kxUOhMrM22tLdqZtH1iSRe0/GGa5zZLvUtsCgxbMz3z53P+eRHbMeoF
Laomz23A81semrVXhnqp0AEFMb8ru0ym+lvp6XNTi1Hv6FmjDbfXV3a5h0CcIZ+ZA9i5rLHw/eTi
I8oSRJSlOvnT56yMh8DOwBeVj8h2R+P+o+ZU2sLQQjGcxSzgkk5Raxmda9rERISwBWhl0LU1Hxg0
FjU7FAO//jBaY4af8UXxF5BtgRP/fEsLtapLYTQN15djJbQ90Yy6Q6YjvbMRmV/uo8qSsMGUg0z4
t3AUXJmpirPQdAcgfo5mIp5hAxWLP/deAHb1+i5eXsdzY/O/P3lDqeAFWtYRG7Tge2wyKiS/hmgL
gHvp7UndAPFREgJ9c8EdYtZ5MKWdYLhh2clHZao6nK0mdXaoBpHd9wbBgtaouV0perwBMrp0+ISh
VLxoxBAsEFKfr7D2orHqtcByJ3PYFZ13Hw4h6ID6y9RJx1L48uH9BB+LlhOTBaZ4Uav0mzHvIyJE
JiqS0bBHTUwEpzFnMdzrhi5uiTrTO4FABxvC6NOyeKiaJeNPZpG7oh7fhAbvtdxKwt6St/pmW4YW
L7VemoqXaXnuoiG/k7O/ef9sFOHGW3FxDVkNGSIsLLpKW2BJBeFBgBKE3pADG2qiQ5TnXzLoLzew
NKtG3uFWFM4tMpTzm1AFTM97ppEz5B0CZNT8Nvwk+lm2xVy/aofpK84GWL184Zks5A64kjkK5aF3
26dW6NBX3iLFXd5rXnXuNGHMLP9AI3fhboMmNauW1OheH51Cip22jWwvgvhnPA7+B107toDpzbJB
FGL4MBc71+ujoRUabCSJ+GQ2g1PujKbZXb/QF+HCuxGY4UAcUAABRnJ+PGMyzpUKS78XI10AwxpE
r5NqZK8dKdFdOVr+94Zc9W4Co3f0lQlcuFKr38RW95/1oUqOrWBmNkOi9V1WJJUzpOqvPLeU2tYj
1dc3AoalR5t/LKO4JOdgQ3l+5tM58Zvkd15kTpl+778axf6gHdHyeuj+ub4l777p9BnHysyHTX2G
7gBx1GJLCmUaKzNNzHvAfanjqVl+KwWWACpeqo50BIddNlblvhlKcxeZYfxJr+vhKDR65lMSbL07
5k3LvWfkwSejrr0HQwjzL5WYNy9Jaha7fuyFI3OpXrSral/cNY1ktbY+tlq9Vw3w3XYggejd8FzL
2IRFMUcHybcB5pO66cKhAK5Op2HSzXs1GUkMjxLTw0L7I6a+cX37tgwtz4iZ9yaCyPe+m+6BNjhK
r0BS+Bh3r//BDs8oFUKq2jQ1z+/CJGdNE6rYMbTRFiZ9b2Xhj0It98NkHK6bWvnoSQ//NbV4zEa9
zcU0MM37xmqfvFR/NcpDMz40mghLXL/hL7eMLQ6KwZK2lXPWFbMsf/cgVC83jfIfDsniQYR+i0yB
MtX55slJGyodqO/7pJsyp1fS7LbOK/PGHNtPqjFKG2e19M3z5QP+gbwyR0V0tTAndkrgSTnm+soa
7FjPGDKUwy2KCvnCDL2HGTiO1MZ80Zf4pZiaV2QZSHD3cliUTqj5XoHYX9N9q/3OyJzI6OWfdV/P
vnRMAhgREbJoHXGQG7Rlc6v90ppiFuwqv/d9m7q6At/mmMeqYisIs7x1epo865kowUcZq1Dj6pqv
SL/EolJA6I9t1Zs7mj6ks6Hsl1tdsQvnx2iaweM2u6QZGbr4sFJFHSYt0oR7IPzl186w9RtRcoTo
6G1N519kssQCRLhMqM3zHwblivPrUdR6lJlm67tmZTeH8lNpZ29jtbtLH4ut92flzAwal4hVg14G
jT4XTE5cujS2oWdIg+9aEZicznwG0X+jVlpgi0j7NtKPrvR3uRLRGUu/TfxfEZ+72nb7UdjCbl58
eeCKT36KsVh1SrlGysPedxvhLhUjQrvymMhHozdtQ8iOH/Qp78YMnrNZ8eECst03+agFzehDGP8t
VIR9N/7tgi9JDpfv8P26qWUsyWlC7UzjCoIQZR7qOd9ioYkV4OiT70KVupO9u4E5hzF4vG5kdktn
jybcj1Q9eF7If+eQ8tyIpeWdLMJm6lap+dB6r54UH/sAYbZ2I7O4gCexnHm4l4CFQhJxwMJBdpbl
eUHK/KQqCfeakfd7hTyjKZX8c18q4zEe8mGfSJp/0H0pfhoCsz6MgRnbfWB2R+Zx5GexB7aeS4TW
JZHLk0dY/9hmykveWcYLAOV+i6ryYpKWH41aCfEvQ1vzESyuueoxOwJxJLOQjN6ot5LvDtot/d70
yUIAfqf9rH8z/nnwnrM//ObrRzP/7cXRYJsMGv/L4SyrqXrmBbVEY8JtU2puTp2703Mu2VZ0HHq7
3ACnXLQO/2el/9caLFLnF2EMgbCXCtbK6Hfgl7ch1G/ypB5xMwfDYhJpvO9ic5d9w5cmxrSx1lXz
NIeZBKAbSKd4Yb5k/KcaReYYpbSz1TIHlObRvtQ6m1EluxQHngXtSdP+8atvba3uggiE3vX9XvEj
1ulPWHwKuRTHWqyhBdGOP/3oFV0D2xN2XSM6yhbSauVNIKWagdP0+eY0/3yzg8FQC/LsyPXGm778
O3iT7Xc/UqYcZf+rhqz29ZVdfuQo7rCzcweAyOF9dOvEWfeZ0iSV3AYujPSdqTuVGUKQo+21TXrE
+ZjO7yyWZNIfoF1A9ZdpiemFvhwRQbvdQbNlp3yAMdsJEIzZbYm9X3pHqmbAFqjFAwKhf3K+hb1Q
iGauIv4aw3/PxIXNLGq6ZeQ9lV6uZ/bCcy2GIt2yJRtJ9UQH0Q/dfj+43p3uvOjq3t8Ju2oXbbws
a4d0amq+nieHFCUZs6EJpsr8jyA4/nNm3TfVRiZ2MahCBALbtQrfL9oH1AMXj4oejXUImTHyB8fy
Rfku7pnGsyvj8Fy+wXIlPG3J8a0d06m9xTHF5ajJUYu9XKqdpNglAa0npNyuX/BLV3m+qsX3FGsj
7Dc1VsJpH+4PYJykffVs/VE3qo3vufvyPsxpJh7ZoIC7DMAFw1cMT9dCZlG+GUr6JPr5EfGbF7OK
D8VkOWFWO5X63fKLwTab6nEahb/oF9hCe3N9xSsOkwyKxJDUGlgCyz+/LiVhdGHMZH/Go/Sov5q/
9d2vfCfeVI7PP9eNrV3NU1vzIZ9czWkYYYwBbuXWkKrKDDQZbxUEp/3wUXHi+XbyPRMhkHCQ7M5+
88RQEpZBmZgQV+hC5GR9aLcI1fnRRsxz0X7+HzPooRKOkFe/x9EnZmY4gJ/V8ArRcH6OnvQ7MKHp
S/rSfZHc0vF2eZzZ40278cSu7SJgSfQEgfTLlDzPFxeouRBMKsPzvtjaArEK4842NZpO3Qi1Vr3W
jPeb1QuZb1+CCg3yeIlrGrrftYM+2tN9/8S05L6+JQHa8Fqr9/DU1uLVLKZokBIBW71j2Zb9o7a/
ESXYJCDOR0Vc52M7NbXwXXUlyrAXY6rea/v/9McBTtFRnsnkltrvotTJge8x41BHzVMupTD8EJjt
Pv4hgcn9XyOLFZAdSvo0QFcfaL6tF81jgdpNbD37lblxB+bLtHRUlNoggCI3ovK2uGyyWg4WsoJQ
XRhpZFdC9CgK/VaXZyXh5ERgaqASTecM1PH5lR7KvKiqWWtslLvhWAUSz6Q1QTwBQJj2hPkLuXGR
nqmW7JtssPZeb0UfjtqIkYH4QRXBp0wOc/4TSOcHlC9gKzFCWLsEy7yvGEPfB6Lyd6wLbTeo5BbX
T3HtTbPwHkwIy/Q/lzqK3qRWgxfPH3JkHSnWTDckv7ETRWG3sbgVl0F0A8wBPB+z2Ms2uF6Ibdkj
vOpK2t+c/SMkUOLKmQdpP7ykM0OLg/SDti3UCPI4DS0AMOp3KOS5EGJ8/J2ec03GX6S5zrN0gT5T
+l0aovcU9la5L7zM7+1xst70KK0dmpGBHZmeZDdo5fpM+febEKiVozv7AcuXDK0Ikps8RvNc/C4L
4rEVtcdkFG48EU6vwVQ/RbryrfTLm7GtEZMgHd2rUZk4aTQLYiWpaMM7+VE6Wxwb7VmAWaQDABCW
DegsB4sHu0PsBpWGLmu0T6YXo9A2KpRrl4l2G11nynoUiRa5bAlNawuGbV57/VCWPwPlUZLDG4tC
zccvk0KJhIMGm8msz/knGVKHmiUIWY5S7SWV8WDjrS4/3NJh006tLB4esVWM3qshm2v3OhiIIPsq
1X9yZqy/Xl/NfPUXnnQeN5hhtYzhMYd3vppe6ayor6bEFWQrc6oOjS0/7Tc+jLV7eWpksZhRawrV
z8XEDRJH2cuZ/R++byShiK4AENGeWoThqV8pda1BrhbV3+XkNZJvqujv9X1au150osgxId2GRmGR
v0hl6kEoAb1Z5H9KvZchvm29nZ7eXreydhqAYHlsABVA3rPYqLL1tGrQ8IhKPhV/GF6rHU1jznnD
8a7lSQBj/7WzeKmrusiFXppJO78nRINCANtWBp2MZ4t+41SlePRgWk2K0p5GNzGCT5m0paSw9rqe
/YbFoeV10haGyG+gCJb9pmul/zH/Ke4rcwdpVfB8fWPn41lec4vwFLlD8PLU586vOVlhWKPgDOuq
4I5h+jgkjaPXN30c7INiazRr5bpTQKVUQDuQR3SJzG+rUPWNSIrddJjsRv/r1+hhGtrGR7VyIxnh
AT1Lz58K2rv800mY3wll0HvVyBmab2LS0JY5wEPDIW7hWVeXQzGY6TAQaxDXnu9d5JttWQ8yz3Rb
2XLuO9N0N2ZbmMeVqz83Uefpp3m6UVl8YH2ZhXVkGLhVU+c2+o5YV/9hxzh6etZgd5ALW9z6pK8R
Iqv12C2rX+H03HUhz3Npx9Xn65dt7WQYzGNsmqtG4LbYMD3y0ExEXvM9Dlb6AJ4g31GSI1RdGx/y
2tHgKGbsJk1FaB7Oj4ZGT4XImp+4iNYh6PfNgqnHiD6e2c2uYsbxzkQnS4x73JWdl3Y1RvTQ9mFy
9x+l4KFMttAl87YsvlFaSTOSa24mgbBdLIapkqFOsQMNmx2G8b6qwttYL3cNw2m5fxe05h2DEBvh
7lqKhz0mW7gWvOgX02NpW41TL/E4ufIzEwOtDfPhowm7yq793cVA8jYO7bI8OuMn/jW4uB6FGDFg
Fc8Gv8j7ZCd8nfbZXrm9fgfXjMzoNNBwJEmMFZ5vZqxNYpp2Y+JO0lM82IYjF+D9Dr/V4tt1Q2t+
XONVpH4Izp967+KriiIzB7qoJAyr2OnezF7iQxLbxuv0x4+dcatnsfZtnVpb3PhMLEqBuimXsfNB
lb+pfmt3Yu1sF0fnv7S8jqeWZod14l+n3JcCTVDZwfZ+MpKb4QdPY9bvG93JY7hb78PoUBe7tryL
D9e3dOWxOtvR+as/sVzAu5gOlsxU00MRuMO+/l23tvn2/2dk8bV1/jSFvsGxDfXxR/Qz/mfKnS39
6TX3BMcWqTPBP5CVpQ2xClprTFK3bqLfOcM39cQ0k17vri9ly8zi6RBqcQhGIU1dVAVvsiy4nZLx
h6FGW2HTmh1CwBlOC8EU1cnzcwHq5inZFKdICOuMAzNec4h7f240aFvVtLXXkPcDkNPMq0hofm4K
1AgAKClLXUuJUCPzGNTVja2W0Mq3BOSejAwcKYWhZQQx+JVl9RM+gtqyE2gQCdSyQ2sUTNyGy1ur
LDMJjNOD/RTo5XKi1TBLM2nNIXGj9q6tA1trPsnJtxLpsQLkxS+xQ2vyLfV/0nouJc0ZP8xZShKK
EiBdIoo5M4/OIrKOvAoG257rnos3BklbER56L3T8rWBppaeKIXoqhH8A15iZPD+5AJWkif+lLtyL
B9WZdm/p3WD/sRXq1tlec2LaK9ev//rmnphcXJYp9sdY7cOUrkd3EO/6vbgP7aCxn6S78nY4Zo62
YXHlQ2CNTI9bJENgPubbe+KgJCnXrE7ENXpJeszhA6M7JQRP15e14gXhZ1Fn8rj5vJbMQ61eMPfR
eIkbKyqju8cpkZxKeW68V6HeKJmvPJaEtTB3qMyfwPM0r/dkPU0JPkeL+doyyG/sLvUjKAGj9JiO
6nBbtOSTKTOYDyETmP9hJ5nFglmNsiwFhYVLoVgjyyn/cQ3V7bo/rRt1HweQMG4GXp0eP/fygkNX
6by8CPwgcNvmrQCGL2qMQrZ3KaOrFo3o64e2cjOoyAIcAf82j5ctnmc4zGpdmMbQnYLCycq72ke6
e9xI5lb8FtEhITQAXtLxZV0Wks9UjjWVfpj6nE7tTtT+6hY9jY+jR+Y5r3/tLK5FaAQEhirtMEN7
0T1j1wo/o/wFUPeGd1y56fh4iv+za+QOLgJCU9KGCtra0IXyFPHvPtiFmkRrHmneMY1/TF0hbRzT
6g7+r0Uww+cXXq0lpWDuAHlBI3FU0n85esngWNXhTf8PF+LE0tIdJkWUSRmKgrCUAKXqRRao/xxa
YyNJWb14J3YWPtBqy2GmDAzdtKSDp0Q7DaV4CDSur2Z2bIuYkECG8owKdJAC3cLxMb/mxZoJn35b
acPRkuKbTum30tR1IyATGdYBlbg8nLivNXSGZqmA4duk+3+NePx9fRkr/o5l/GthcSid7/8f0r6r
t3EmWPYXEWAOr8OoZMk25fRC2BuYc+avv0XvvftJIx4Rey4WG4AF3JzU09NdXRW3CQcLMVubifgJ
Bl+9YhWH4Q7gLTDwtNPvG1waEl7CqMp/P/FpgoQWSi21J8MgSr1HCF057Fi93DdxuwGE+bYFkGmG
aGDyrrc0OH+8gUvhw5kC5PVBTJrma1irjdxO3GwE1HAzGzCw6ZSRrlbiqUWefJ8XnpVo0kMknENZ
3AXDcAzSBnQtinN/WLcnFdB+XBCo5cIZwadeD6vyGFEDhjuFSAwk1HERDSdfdbs1bZM1M9TxEVst
aZg2T/foIAC/stI+TMWDvIaSW7NC3Q5h4UHUNCtwz8pmkkghCWtkGNMyIZX26/683fpUzNu3dBZc
KsrE1IB4jUnUiO1TIIKOXli8NOC2KYYawwKGNljTa13aF6AaQAIdgTQKoNS+8NiWQVSISDqAEH0W
IjnGDC+l2Ohl1fxGv9N6UuZmu8+nFyUzRLNzkyLNnsf4SjOwU9HuxSSqjBoQTWhydrkjtNAvuD+V
C6YQO4C5AbgFBPD0M0EBtiofA67bx6EnHtIheRsin7cmRWrt+5Zu3ASudMAiZoqPuZWJzjRWnswz
Zdl1e5RUDcizGkGykhaZr9IrB35tgcZGpF4i11WBseC0MqRt2daExcqasrhxAN6LdEhm8pYo1Zox
xAN3vj/A22TTbB9XPOqmAL5KNLMHRGC4DEFot+9+iPyjqG84qKBvMmA8wZypV3q9Mt6bjfltD2kM
vLlQ3KH7nNQ0l+NSxXgHKEr/CoCGAg99a0xr2hY3x42yM++hiwi6K70ALZ887AyWL0Ekk3d9oxIe
+NWi/OJuVP4bEXXUhFaMeE/DiLDjyxcQy27CX5rZkMoM9fNv1oitlTVbG9r8/xdD8/0wKDsAKPaH
6ccpMLjtP+OP5rkD+zcyn6ga4wq7NoCI3a/7EnM3/chDfdJz3jDvb7sbv0tZoJxhXiDjmM67oJZ3
CWhNvVoCtSkYkn/ct3P7EqUMUQ4e3dstX0oCjlf4FNVGWJ1EkTQOdKwI9KOhDfE6CHYs/VyjeVo1
PHuWi0UqpNKfEh+GpSOvFYTVeyso9dfeElhH2r5XnwVZmdPFfXixavP/X1icmjLmAg6r1rAvsXAQ
/ZdEWKF9WTNBbfXcC9kxjETMpnDqhq9ePeTCx8qKzZH+jUO8GAa1u4FbnNJ03nxxkBqg/dICHepm
NYmN5knLbI8n9w0uuXgwIqIhHfEz3qTUmMCSHgngXu32bDgQ1sNlLPyr6Dy86ixG99cENaQ6QDt1
5If9nh9Iv5F3ofH/N4TZ516sPMQYMtjAEJrog2+OUfd0/+cvbubLAVDvwUDgmLoUg37vIftQbNA4
UAYPwmfvdgf1gd2dw2OkJ4/3jS7ttQub3/0NF4NKGh/QWcXv90lWGjlX6jnwiZm8gttatAK+DRAd
ztkWlTo0kCji0yTD0niDzhMAAaqVWGXpvgPJ1F8D1PYCiU6f1E3c77OfwG7okeTWqd11ZhXa4lop
YnmdEIWB9gnFPvDLXW+EIEs8HkxC/X7kPtiZhtxChooE5Heiq7r4gUVaGd1S9II34R+Dc480ZbCL
h6ZSZoN6IehsqCtfDVhaekjLIEO2ss2Xp/I/YzfXUhv3apT3SGSOvzVCht+f/74bQISENy76MRAe
0zG62io9mtmw54rqMYvcJDiMkXt/Wy8M4soEdSHleVEoMchO9zz3nic/cVzL/Fij///E5SvHduGS
vTI1e76LE8S3BbqOIfECjdoaiY5PQX0foCDCrb1Bl+2g2ItS7LfGxbWd2bn1nYAzhC2g9aqeqUjk
QRlG1NZ2wELkgxH9Z4lydDMDBjcqOExQCddj6PWIGWPGgs54A5FXZm+eHeoeAmm0ipQKGqg1YHmu
R+WzIz+qRdID496STJxIj+zX/b2wOHHQ7vl+RoPPkHI+EidMTVxgQ/fsNi19C5SJRJQdcUid+4aW
5g0Ja1SU0QWDujy1E9RykHoxaQc0/bckHDZJ8apm73N+jWv/Pb5Hehzl+Vk/YsaBXE9bkkd9GAr5
AJx859YMyTizKHXgTeJ/hiaBSO/SEjUoPsr9nhXrYQ/FAzBRCVGgt1W29pC+rSbPZgA1wG9UDhEY
Xw8IdE++IoXdsG8EvdizppfbLOMMMpkSu9zka925S/7h0hy17Xo1VXJmwFIFQryTfzK8b4TjK++b
HGcDZbzSYLFw/V0NjlqtEXlJbYgxOKmLjDRnoU/52P0j9yFAaijo4ZIAXhhAGrRzXM9gpDFDFtXT
4ALZFbiClIkb1ZfXChfUxN1Yoe6+LA6SUEi4wZXeot4GlUrPgWbxKRY/mf7t/nGiGxpoW3T3nBxV
QsrUsBUzeyZ9V1OQkn3IH3y2D1FVa2Z5Wid6yIdnfnzAy3at2kWj5f7YRzEWJFZ4ud8UL4NQLQVw
vg0u+sPBLGeknUnAMSdtogO6flXr5f54v3FIF77wxh511DI5U0Is8uCKdtI8S5PROeNoFfbvDLW8
zO6d8Qu/ndAa8SezSWxDNu9/wrcM4b1PoHxlN+ecagmyPir7nqjHBk0+edaZeeTUaFmNdgoaL3ou
PLZxY1T5u9x8jgDtTdkGBUNdzXdx8CsvTRlig8OuKaA7Pj1NmR3X0oPKQO9Q7fWCOdVNuWlkbtuL
vT6u1AOWNw0QSyqy/sAf0N7ea2S5bQNlcKEuweqePf+qNoI1/x3oQ2UNvB1sjfvzRnn+PysHSN43
Sy1KOpT3KkYNPZY8M7gDYG6iUeQlCjr+KIakB5Oz4SnjBM43NK3fN7u8Yy7sUm5sKP0GCsby4NY8
XvedEWa9JSE+EL0TCjyxGFs988oVtg+NcW3T+yAA00jIE7mXjEB+S2OgfqVeD70Dk+3WFOLphp0/
s6KgkgtWTBmPPipsTVSIb00dlqISIyKHP5PiAfm9REXVaQOOIqVnSLX1VosONGvqH7sz886cSgRk
l3oIJoyIJlQfqyEFnRXJYH8B04jsjaRQM8PTRuL7CWTvTMbbVcgZcIeicJG14MABMUFWPJ2EneKD
1+s05tsCzMr3F21pWvAKAugMaVUwhdAhTyf3mewVautWw0MK6aIifMJeHcRQj7sMOoGuX5B+3Esr
IcPCHkWLlgA+wFndHowU1/dDopQZVNKYzp3Yl5rL7Um267y0hiw1hf7fHizzCsAWiMvAU4LSDg0U
0LQUrQ6i2rnicCzEgHT9S8xYMo+s/A69MuLTypRS2Yw/9mb8KOAs4J2j6U07kcmkiRM6d4zb/HmA
YLhZwC5avEWdRZuQKWD4jyEW85n3e2WbZNCvvP8NCxcjSHoBAAKTJh42IuW8CzFJ+CrUOvdJDXhk
mEXCoomS+ZlMlZ6sddV+FxwpPw0IMDBJ8HEsqCQpa8mktUyWyr0by2P2MIkS85QoDQP1wtiXQaHS
5NuhxY4Ximo0/AZsyxnq/tmotWY4TvyemVSILMrCqI8eSLYQHhdWq0Sq3jZlu2tD9QzdSMFQ+FHW
JwWM351XZHqpwZlB5LYxBUh/Vlxd2EwbcBbTQ/dTHBuRtKDDskR2RCq4bgX4G0kopxUXv7SR4fNA
BYIaCAC91EYeArb0wzRGWiTJXsG//igyX0r/2JUPtXC+v6h03v57YwEwDMQB6ouQGqMit0RtenCz
5L0reqYmbqBVutE46G0FBSn63x1IB4EGex3rXk8VBqjitTI6DSv6vx+AsBjyuigG0ijLomv9SWHK
3i1FyxtUuy0Da5aALXID5Ie7atpk4TZFJV8Wf7Dtc96C4LiUQRfzlkX+6f5sLG1xGXzO0KqEqgOe
gdceRMomqROloncZ76Nsf4zaMS5IJRMlf1gN0KmUx59xo/CEWjiA20BUX9sC2VjaB1nbu3wTfQGG
SWJFRgwWHuUfHVPoUABu+RU00PJiX9ikblO/Gvgi57veFTzmh6DakWfnBa5Qf5sntQ14izG2YNPh
BuJlk8E3q2i5eQJvTjX6WLS51MyCRfp60FPRgM2Sa3o3FXditCnbvZQc4vYItd7GDAc9R5dOVey4
CC50MrLDtMbEtLjCFx9AHa2qTUtxnHebEDCmlKRkkDLLO4kgD29BLaZk4kqMvzbi+YMukie4wuUo
krHM0cg9DFy9KVNtL7Vr+cfFOxcH+O/MUs8WpoeEmhZhZkemdri4NFi8ygt5EzIDgYwdsjWz3ltg
RRJJJfv+sfkf9tVf43SO1Rt4pR9FDLJJrIMs64WJbLv6Zk7n59pZCQmXVxDKiLjqZ8kGag8zXoUk
ew1bSvpesk4TP2fAd45PgveirZhantSZeFCYreHdeb14YeAPfMhWvdtnv/rwIIOp2sPrPTPQvoZc
WO5Zv/Pm9/9mMtGJBb5qECui5/zaaJc3Gdt0OKQt7i4VdDuWhOdSAa1lndFIJzlq22zaxgl+3Tf8
TVV8czgvDFNXAfSq1CSXehzOCQx8T6CqPE8s4CYFfCD8YDDrF+cRYUOI2fmQydj0/aFoVEdDcNc3
kQ5Z0k0kukF5Ktln3mtBf2wj1zUgqdbyHYlFR+1WXpSzv7j3yVSUUJd9M7Q55grcQslGRYbN752G
WetZXJoapNXAcjlzaiLco/xWMPR5O0Gswo20g2QFZtbqQl2Q9MWTbNmHvLWRgBcAzMPJV33WKpfJ
0PgweSTXvBPPHPCCl/MDiMy2FbAnp2Gye8EZ8L6/v4ILRwP4HRZNQOBYx2uE+kp0IgdcwcyzYafT
dvAeJWEDEXRjFI+ltMZwuGwMwgSgG8ZtSfdheOE0xEwq4RxmIEB2fKGHMgGR4x8sevCzLlqJPhdW
GmP7zxzl3wAZ50DlLvauRqq9Z1vK+L+avL8GaABFNEgStMbZ3i2SWi9Z2RyzT3/r29KEHrd+jZh+
3pjUxr0czrfnubgWSqboxXrEcHYS6Vam6hu3cu+HUx5ELIQmzjr8cD569gCE45Ua+RZxk/mlUYmN
UTdHpiFKs1FxUryBBVGTCCRPday8asuHzSEe11LUdPpzDncwYPTZAZ2HXiS6HRf8y7yP/jXsTTY/
aYpXPARjMivIN7yiq/0Yv3ec9AvBvbKVorrKiNRm/wi8/vMN6JPEBwD9Ci0oyrOKRasFArZsUT4G
/BNq6ZAGl31fF/mVp+jSjTiTu/w1RcUZUTnkWiXIOB2lciwzp3krkQ8dw3rPMtvwRyUZ0cEDD4u3
pgK/uLHwcvjODqCSRnlEIfa8quIYGG5zlTBaD63iIWrWtthCWDM/e/+amf//Yv/WQ1ZEo+r1Ljs6
ajhaXb3L9aGoSPvut3bVHtudOhFQEyUjyCezT25lgr+b1272+MUHUGvZFFxUJVKAZPBmsDoX8hsh
ic3WrvXmdJQswfpgyGQcIpaMxkOXOI0+2I2OV0TuPN73usvHTRTRbQ4mZMDWqCjB98a0RTUJCbnk
YYBOOTAoLMhEKyOp3qLIRvxHavGpfGvqhgiT7k0PWvvU6K33fv9DaELOP/v74kOoJ0UZ5/mUhjnS
QscuJ2+Yf+6pTp1GgTiBnUJZNMGKPCmR3uHdyvf7KX7iKquZ9Dpujaa0wAASHwN0qGb/SCf158uQ
vccDb04000TeNUJgTQ3DwRW6/C3Uyp9jswvSz/vjn8/UzZZAP9ZMKQ/GaPpxoQrNKHER1iEbOAZZ
XZAne2xoyFVm5l4Dxss1/ODiWZsLicBN48Klz1qGikefttHgguwj2gr1FH+OQZStQLMXj9qFFeqo
DZrgJQpXYu7iVtxDtNjfFUIQWLnUaM/3Z/BbSuhmClFaQbCjQeKcpkhRWzarwgZTiHiqsxpr3PI2
b6Np/sxYgV28YbdYww8j2rDb2hzHY277+9d4M1raR2v5m8JsLc7urex38Ckpet1u8GdnPodWoq8F
BEvBuYaH+t9vpTwA+FmBKCjgASI+IPlIBg5ZAe8AzZ+Y54laOp7/1Bz+N5m4K7OUZ/fAxxHKDbYy
UxxC9iP3njtho2ZHCTCw9FRw8DL3F2Vx/S/GSb0g81jl4kBNBlfpwnGbD0Nl5m1XbWQ1XOu6XkrG
YHBIYc3qjDin1OAqsDynflgNbm7228bi7ezEGcwP+XleXdDi72Urs2vn/gAXz+2FUWqAHTPMbQkZ
/CfTezsogoV6UeXivqoDiQS54BMAgJWVcG/5hr6wSgWUKdj01CzAUPk+NwdHaiZAm4+VAz21KjuA
+Yj3kNU1mXTNayyv5985ph+VXItI00Nl22Wl5sjj3YACk8r0K87wfzge/5mhL4MESnFtU6DQpSHN
f4o1Ve/YbegRXvnpv3dZQBTumVmLPZdKE0j78zOXJFqnJRownnp8zLWg0XND1vFTTVeQM21CKOaG
BpzxRhomvfEswJPtKvMNAIIMkTvV2btWf5bKhvn0md/8sAPnmi6La0+WpdLZ1cdR25urmC6LBRyl
1DP9yK7bxyZyVdEY+02K1gAd4uW5IcW7qFVJA4oj7d8Tu1f2qZ3OhBr0rRksfZH5emim+T5WzKao
dKVYq/8vvpdw7wqQqAMDEy0axwhZ14kVbg1PfONHR27fZQZsO/b9o/s/LPd/Zqhw05P9bJrBE27E
WCJoGlAKEdXnJj2i1ccs0ayEkIcHVEQ1Euw1CRtCBVwtR/yRKg6bHwemIEm44+JO50Nu5YyvzQF1
c4aMWKp81wwuOOJ0MQ70zLMkJn9sVwkQlx3nxXRTl9Hg5UrHsS1uhTi3onAfaw9lGb0X2kmLnMwv
dhP7LkxPKbuNGsdrWwO8l1tG3ZfaGmB9adCgK8CFMUtR3qj5hmrQDFI+wr0o5fApht1sRxyMoZC5
fZem0tosz5uWjhkuDQrUU6DRxCgoASLwH2r5JLANARFuG1phvk35tXLB0l2B0iILUueZJZFmIFHH
RuCH3MMJ/vTzrzrYsKALb0vF7r/u7+wlQ6ixI9nDa2gJpruuPEbq1ZnJzB3K0pgKODGmPRdV70x5
eFTFNW+9UN8DyglJTcjvzfpSlGcYY7zPvQ6l0SlX7Lg990MKkbZOV9utoO20gtsK4W8t+8eu1u+4
/NIsdQn6XCPEUqCMbgiGkHoblm/xGufD0va4MEHXyCdpGPOMgSZjV7/13bGqBujtWWEiEjV2q3jt
dl1aN2RNOaAQgMgAB8D1bmRCrxSYnBndJkAaJ8azT3nkW0ftWydApfBfNwka70H9Bv+HYjeU9q6N
+Wo1REEAFUwRgJXK6vhP4SPniRKv3Bu3Z/raDn3E1DhKQh92GG3bKB+T8lagF/Tp/mBuXzPXRihX
3nQJBBgjIGOAdCh1XvTYLZOPrHXfysLDHWYgnjZXf5BNpdPbEDsc2Q5QeVcaOH1QvxD9DDw4ac2J
Mfwa0iLdJn/jw5/M+JJKO2X8OSKDUASMIQE1UIqREzQ/gvCXCGjDuM3UwuHFDZ8bPm6avu2hNLEy
Lbf79/p7qbkHWjyUlB6oszQ/jdNj49RGJxO0ssj+Cmp4zRK1ACmAKmiXgaVK2QTqJpZKM/Zf0Zen
sxELtMYKZm8BW4OR4YJAOgz9pejSvt69GBQTxIOGkcXJQegCpy7MqnsehIGUffucgS1ItfqaJX08
EYBKIpHV0WBLQs9u2E3b6Vz2GWXgI+xRUtrwa03qt3EyeC2ABgO5IrSH0FZ2/Xl9B5rUoeZH1EE4
z1SrciRxAX7hLo5+rezJhfM1XykKkHDghr7htRJyTq0B8+FdscIVPegcer1yUxmfNekJUjdFeezk
gMTMc+VL6IIkUv5YMI8NYEbh70jaRUH0I1V/Kuh7g2Z3+wYRSqb1rbxZ2SArn0nrhPhcARfmibzb
iTFvgZLWbJQy3CLhGp+CsVlrB/nmNLi+2XH/AeAyU5nOxTbqCQEKtiSNgWV1dzlBOq0kR1n/+voS
9a/T/vX19f39/eHhc3tGio387kmi//znZYF95HHQ3zfz7NCtoEUgyz1oWiU32ANnQWR7sCQLjEgH
3w7tZifYniU8pfbkyBvOzI+yydpKRJJtdF6l7b69n2cVMmXmX4fsxk3reqj5qpxA88yVAEwgVgPB
KR/kVsx77axBFBdS5Shr4j4BA8kMFaaVZ7ggUsKqVWSX3QbvmjU5IHV5yEwZHOH3J5ibr3d6gdH0
DzYXtG7OqKnrIzayQiSMrSa7OTmOOpjB9bejT36JpDRO+/dtQHryct/kN3blxiR6mMAhM8dvNCmZ
gtaIAlzksmvsDtXJPVof1sFI9FHXQvJlbY5onSauReBWnuqT4zi6szVNm0QYvPG4W7lXFx6EmOqL
r6Hin2BC2ZzNC9lVSGjmnVGfAeQL3cjR9XI/bBNkk7Zr0KY1owKVL8aOhhDtgCnAg/NF/xi/ysQU
XoX99ABFs+6lgZL0s/+8Mu/zNXVn3mkAJxtGeIIHJebdOBgfh6N1PGaGdQx0hnyU5GuedCuF2hzJ
N9WDgXl/joj+yZP86DxKp5Y4KxuB1pVB6DlPPYhh8ErRZm68671XZYnsj0Mtu96hfTpY1T4Jrf0r
b2mmjb4fnfv1CHzn73GrrMETFzf9heHZy16ULqAChPQwD8MTZ/B6ftCeq84uY7z/rUZ4uz/tC1km
jBIEUd990SJagq6NDaDvyEO2wQlLybTvtHM/gbzjNPgH71UJ9egpgPDYytTehsCABkPiCYxQaDOA
DtG1TRARM304+KpbYEUl81zYubMyrNu7+drEHMpczGEWQkm59zzFZW1xC8CtGVmhyegdeX1FNc0R
nVUoxppF6qQCiNAKic8o7mB0Rq/7DvNQ7eIz98QbuYUN6mQHb8U9frs/6syAyBVATw0Sw+BcoLao
zJUj7yc1RgmO/G4X6JpZ6l+BAb5yPSEo/1u5lZGn0i63pV0fgIaw5jlIbZ+w1lNihE5kDOQk2RWJ
zOgRLNkkJvPXt/hXYYdGQhj9FfBFvd9Jm+TAbBrdtzw92JTgyX9mLHVlRIs742JA1G6U0yoNGaVS
XKOw/Mdzflzr4/suEFBTBkS6CnpGEITOirTXG0NBmb5JO0VxG0PUhZ13Yp4KK7IwY+bkxB+BMTn+
tra519qqiLrLrWAXkMZu7BiL6D3xmAeQezveQ79+ry64QNRq8HoBtnKB7iFSuzBTk1B1oTJntuZH
tVGsac+bxHeTUPde75+RhdQYsBEX5qgzAnNpMmWR6rYm+tMBzbcUE3kgopmfuRFakR2YiKmJYty3
Szdvzo71yi51UnyvDsRKwDBlW902m/whJAPpQCPwWm46u3vwzPsGF/zpN9pag2gFaHDo3s2pghB3
lAyq69mRITjNDgtrsU654nPWzFDBqADRMGRNYQZhoDNs/EfNjpxCV97vj2ahmgttFoDH/99wqGdH
Aolnpex71X3LNmjAseJHIGKf/IO8n+wWChkKrkgkNd+5NcPzD6aPDpjnoJuOVirwtVIDlBHK54k0
qm6zL7fyp7xNjMoUDcUen+Mf0un+MOfNRxuD9AKyFyIwvwrNvsNGXsn1XaC5QmmGIoGHQhHNR3vA
mj7HUjSL7PN/lqj59BshgBhepLlaYPa6FADXuq8FI26fZbPndH4lpJtd2O3AZKhbgF0IbnveRhc3
U43WlWZKM83N9tGz/Mwba5JnyzP31wBd7YeQIDd6swH5wDhAhj/5e9YSVzb78qzhoQGtLAksgXT6
HqAUTenkUnPFA/tZbvmf1W8QmZn8E7/yply0hChhBuegSRVJrOsJa1NPbJWm11zQZ5RP0Q8F8mkW
iplgd54+lZVtt+icLq1ROY4mlrtQ8loN6bkZLoYmmfzRf+QO1U55YGO9+oD0JJ+StRf+wsU3h0J/
B0nd5BEamD2eg1ntCF6DZ/En96tdYz9eclCXNqjLVcsLhQvjTkNAG3Sk/0RH2LH6nVvNCnnGQq1B
xR2O3h+8RtF4RMMOuNCDClOaea4R1yQ59ecNfxoNXdLrPWduw2Nyvu8rFhJFMAgAF4dcDJqMaRbJ
hO0yRm1gkN0qpLQDPEmlXYv7M0BVGDzzhLdSYAAEHYKlervrv1ZZUBbn9uILqLmF9rAPMSt8QWWg
oeuRKGZgCV+1LW9eH3gD5B7vyTmy18QVb30JcBBz8QyYEjA3idRDbVSrlAMZlOcq7GR5/KasuO30
m2l66/4EL9mBWjrmFkyJs0TC9RGs5LKu26JmXFYrtohDf5STrzigfOvMgh/YlQBh/mlXHlJEcoFD
FgMvBLBR0c1joxBD5qOIeTdh4ITjvsqMHOoMJi+0wkq8Kd6sG9LwoKxDOQrqWTOC9npkfAB4zDgJ
kstMD1y5ZYudGm0KjSjoRPOYV8/7GULJJDqwgJn4z9NwknIi8WdEaboi2MNP1v9sHcV7LhJ9OnOo
YOPvX9Vnnjua+txXOoueJ383DlAc8yzPN9raaNC8IEM6Cfx/KWlf44Q0nSmXCMxT1MDOQ7wT/BWE
zs2VgFHiCkVcOQsb3tw5IuRZ0mx+UWaB6pllPULoVEEaMQJxgpmEUekEfOGbZTt6KztnybIqzsz/
0KAB2fG8sy5uO1EawA7IVLIrDwz6ugfwy/sCX2zqAZMcSlpqK3WcPUrauFboX1rauUMJiVmESii2
UPdGz1SlDwUFGfAb4CQ4wnjQ2Ii3UnYWOFIc0sBq8y2I0uXoMPnbSD1mWqyX3IHtdZZzAkafQJb8
pY27abLqivjyiWuBxiw+eN+JVVMAVXNtMflL8jssD2njoYfTbpN3P9U7ibSxru74t2wriY+sOllh
RLzeqtS9gH/dP5y3cfz3DgarmYTUH5oLqYHKIjhLmwnpOEjZnvB+qoA9BpdkWxa+U9TNaFRdwhtx
JXSbUqofm0QGV9dYPvty2ho856m6pHlGn2a/03mE0IvJ9UZIlZDwQiqQEnx4pMuUYXP/u28BIDPW
TgMyDfEshkDHk0LA9/Lkq8lZqNVkA4q/9IFn5E2QQN8gBIC9G6CYJ3iDpRU4awiJC0tKo38Vt4a7
UiQJMsV4DM6ZZNq5dTmA8lE1eW4RQcqh4fLHCEdWrHoCChNSYiVjuTkFykvIrXif2+QLTKt4uYNq
HKIYLB0Lip4slGzF+uc0t71eF5yeszrW7hsjPPfNFnBMyfslrnZZzRvi2sHCLMYM2Ry8gyVakkWO
c4GN68w/R62mmiyDclHvsZ455l1g1yEHUd6urp0p8MQtHzCdhb4S0kZTYagQbje1vmzWwsmbt4UI
RhVek6DtCn0QRP2Un+ga8K5HtX+uYhGZtqjWZTaW9Fks26qEfLRaQAqNuClVW/PZCZpodWY1YRRt
1JFfQyjcJgnwNSCbR1kdwjVwHdR950dsWIBiwz9zz2qgp/Fh/M2CmGvS0VAa4Z0lGn1vZqEpeEdO
NGvfAjQnF0vCpsck/8HvefR/F04Kva2ERKiO/Rw7W4q2uWQq3E4SDE17Uc6+qCvM2jzO4Sm1tHOy
Er05uKdBbD3fdxf+NpUgzpCnPXbUiyeTwMd7V9inj63yUIoaqZu3vP817qLJTuVpxQ99Z2hvbOP1
iQoV/gSTyLXtUeh5aBsU/plXH+A8PMN/GhlA40hQbFtV5zsnFk+NZLGewRvVZ/LIPvUvojkOhhTt
OF0xRZ4IJ8lNVaP3jI4xNfDvrzmd2wsfS3vxkfSF1JaSEpS5fwZdonZkansQTEHZ+gcJdcPmyJni
Drryb4LvKI8MvH5lcDorrSzTd2GImiowI+AUziDWGb9xPVUCOkP7VlL9c93HZv44li9ZaQ6+7eW6
7P1qmH1X2GX7nk0REcR9MP6oWEPmbAW4oEEiXGYjx9CZ0EeEsjZhCzPpDJGxpxGtCQ9JYkbeCUIZ
YmUysdNqhEtM6VH4iQqp96w9NdGmApVEg+Qu80uUHwNQELTcod1OzbuikQEyr+EmfI5HyLFk20Za
w3B+S0TeGzyVRxCZtBNTCDWd5UMtW2h2JPXwFPoHrdPjbRi9liXJnDR+RUsTLm00579npyh3YsmY
gr3fWLL0yg/G+FP2Nz7zJAIZnm+V0WjhsbX6KHsJEaoneBuSDWe0oY9z94ge9idFtsBnr3x44kbp
zkm8KbMjUIbBrEG+lxVLnA5ZsUuAKw1Jx2x8VS9QOM5fssooFLMcdpUdKo/FG5pU7t+ECzc4Ck0y
APoI0ZBbkaiE+KjUjc8ysn9uYksudWDjS38DJvzOAFgrIXxoq40+HvIG7Wom2t9qPUM/11ZWdXk8
iGuiHkvX0tXnzEHdhRNJMogZ9bXnn8dDKqLt16pjo0cRPWBJHrw0oy6KpsjGhsqv0WksnM4ry5T7
ahN+mFKR8c9MRtI0Ac9RoWu1QiTZArNSlaUEHecrs3/75EdsjOgfzn7mEAY91fVw0d4tiFXlB+eG
fWBw80TTcAh8ldQF8BTZTJNoxvVIwJy05RA0dyqOYzBuNHWV1u7mnYUvEf40Is35NbrlOo0KvhRb
ITjnqtSDpC/UHqSWH+yyUzi9H+tsXyuJ6uZcf/Ibttllmj8YeTqCFCzg+LdcbjV9ZJPY4Esu/1kw
3hrU+/Zpjy+EMClUBniQ4IF+73qu0I+khGkdhOfWE5wqjAxNqXRA2WvFLmoraDuzZjZZ1EFJ7ili
XpJqr1VWrACu/HX/zNwWKVHsBvMWwkIsnKrIlCOXC1EY5TSPz7IdA9LEvSrWeICzikWd9za85FSE
f4+PoAo637d8CxCaLUPNV8ANCwijRMUqHbAYfK0FyVkuHzLNqnxw8jh5fFK8s/B/ODuv5baRrmtf
EaqQwylAUhSDZVmmHE5Qjsg54+q/B57/f4eEUER5anw2VdrsRvfuHdZeS/8RGueksl3GLcR3tb6t
zGqTuuLnXP7Ywxjgp5OURgbQ9HMngqyOXcfMgwOm0AKsHUX76ZtwxfgrCeCb8tLsJ09hw9WNltRY
FYi7oousJ8qlxw3twq6qQPHESIiUYeqofeavvLULp5kmHJEI+hoUcefVCSEF4xuIZXwpgUScqjVy
m+mozZ6Rmz8/e0YCuSvBqfPnpeGdMbx2Pw3lkL9rTWetsP+nJ3RriSoE8zqAkah9U2O63T2jTNxM
8aP4MsTjwQvP6nCQSuPsNqfiUozqtsu+5MO+dYgtNoLqfrx/3t4WQCnvgHCBywXRQQll9lvziSyo
jeu7/qWUJhqssLOjgYnPXRuf0zK0k/JBXJtdeXtebk3OLlc8wBUltZZ/mcREIrmxY0ViAOvLOGq/
BIpM91c4LWC2vxR3DXpekAVBqTe7UH2S9TBVGsFF8bt44zdjZYuZ6AidETn3Lb1t6rOXyEKC7LMU
vMY8ss+KyuslIwwvWXoc9GevHaH9YdZM/kVFR/sGX2mcboudFNrdSTefrHo3nuHnsZvKTuVjtNbB
fQtw4ffAG0kJHfbpSbjw9tsadR6GshCHl1o4dxO9hOwkwgft2d0Jo52nj8mTSUtysKv3ysXS35f9
3ssp8yErl65szdu+0vRTVMoHwEUngvTZfcrFPikzuLIupfozzz+25XMlvFcSJKH8rRfYustQf3jR
+o1Cr1g9uMj1EV7KjYwy5fb+Z1o6fpPDAH9J74fH5nZXoqzoOwkljkujKIRDVpM+lEpYg8vNxn1o
FPGGIGEtf1kyCjkTnD58C16WmVEtqnwp8YPoEvumuVfbSnzsmi9S3R5BIY2keKG1kjEtVED+8Cfw
5REYn7gibtc5FC7iHAO7Oqo/1OFxMCQ0Gcg31MpOXnqC8SrYSs3WXIMFL104Dd4eRvDFqTo2C7Pk
rslDkvDwYujteJZgOIkSZl3qclzxXdO7Mr/ZBgRUEgUWSPzmwzZK04mDYfoRBQ7kj5QA57XyyCw5
Z/naxPRZr542F9/MlH8YXfxKsiUzspuRuP2nAnThVUy/DIqNplQVncLe7ldaU0sn5tr0LBjSPcUi
HCqii5lrBtQsveCEsQQkKTdId43MhHYqSR7+/m4YZPjMLukgHucR2Oj70ihaVXSph5CB2Y+uUmx8
xXPCPuc+JmtH9O0rO4kjqQQ8GjghXvLZ9mZt5I8Za2RcVdplnSmjot4Xh1EaPyB6Pik5GNHGI1bd
S00OMixkVFf1m2BTCyVUCOaYbiMw9rum0n8a4aBAbSUEx2SUV0faJwf15rDRbqLQzXgXDD63P7WG
GCNPRonPkRwbjbIro3q2qbyr0IMbD4ymitVDtMbXs3j+2CJIz1Ewo/Ix8+Bipg2KOmjRxUqqDVTe
6J6/CKOTpB+pdSvlriFD781jJW6Y+RW9tShouqrzRTNDN/VGLUg15mwztejK+Sjn8UXM2uAsZCYj
1GYcvw9V/xJBY/+Ujii4aaabOEPeffnrs0j9gr4bCE3U5f/E6Fd3T1O8KO/zOr5ATcS07VHRNl2x
VVMoWb7et/R2dJwjeG1q5iphVkUASqnii3xm5vLxsxHvanf7qfkcOBAIbOMdQ5iHPHIMpP6SpxD9
rr33pK92o9/GtCB+TZwZUpSToPXsyiPHq4xRECcXytPVJpMlGMciJKb//gG8MTNz0IWZxUnYRckl
GUOmlA9wTfnyEfaYfq3WuZBH3axoHtzKheeLjYkp5UV+GDPb+GR+0TzbRAXGqbeUwIJd39n0vl5W
vqj89uSCVQYESCQ2KSnP4g14/MO2DPLkAtxsS8H923CpzuHuV/hU2btwYwIu6TbVe/2I+Otw5P1Y
C74WHqebHzD9wOvTO+gBMMU0uZRiatmDbsVbLxrS3f11LlRT2OCrdc7iCk/NQO7nWXLJN7r7vuk2
UMfJqPXChbkT5H31US4PerpfsbrwNt1YnTlD3axKFE9YnPH0s/yR2PSmoo36uXeoBD+WjnJwtsP3
5/tGF94KbEKFDTUdCd+fQsvVhoqe7MFhUCcXISKjhBr1O48GShZNGzlBGwgPTSf3jppma4DShdLz
lI6DqQFYRk11rvtOB8ejUdTElxh2vqew7nOJp9hTG8fLBQkwllaM5stUe3v1xGio7T7OSu2UZ1md
OcEQJa++F7Y/I8Gq2p/ke9VAKbptBCg5LLP0GR8pYJItJTUvN2KoG+PZ00Z4RIKyynWaEZ31Q0A6
WNv1UaZmlBQtbSvFvf9d6QMv2DR9WEZnhLz71MlSnRdB1eq029zf/sWrPJGA8UrzANJUuj3QctZq
WpEX8YVKQi20G7OyJQ96BPfZsJzupNGwNp0ogA2qc5jvZbL1/g+QFx4jVNr+/QGzK62qYhoiikWi
HO4bTQRC2gRIU0eHyrMVxYlgnP0BO2W/M4GX0hrZ+ZWtHYUGhuX6dyl89l/Z5bj+UHvseGBbyUuh
n+m2/IefCdQZelSY56ngzJx4x+DrkIdjDHvYr+CbuA9Pgq9CylvugmbTdju9tFvTJklyCq9xSu2z
4L5LQGK3jlXGTk9wHj267pY2ZSQ7ZfTY9o9lwItvF4YtrukovKX24uVTaZ+D8QWtSWZ2+1UbCuTC
2EvxJRv2hX5sisiO/B31QYVZ5lD51XTBtqa234aS3UafBxjo3UOAAkvE+A8NzOLRVF6twdE7ptk+
DeGHAXhDsikLwe7Wmu5LHoAcikSefH5K3W5/q+CXQTeEVnyhq99uvEbPN0UyuLbFlm9pp+p2HCfZ
viyFNXashZRmQgrCmzQN5KBwc2sZbSW3iHSVXdJFb1/1SgXQYBjfaUmRrzzOSzEAjUekR4i+4Syb
hcS5UXhaOQY4dEVS4bNuhm1oZa+0eQ5iVKy1SxbfD4JaVLzB6PPf7FIJxJdBA4/LRUwYc5KsXdjY
NbRY9Ud92NEPCD5F42bw156tyVnMAkvl2uzsdXRNP3DDokkuhW7rxXtDOzfi0dxxQYXomPcPQ7mS
2LxFcXHQIe+lskzTFQDZ7BP2WlFJPpJ9l6GlBgGyCLWs7zJg9cpu5E80Q8z3PtFQuBWGTVs5xk7k
JQXUb8FlPf6WhoOrrvykJX8GXgaaWwPoDB3q20MlFpIQNIJAbORb7QEeWqAjtfYiC5V2RoTaP0pZ
4TmikAROA2J3Jb1cKg8ouCiLxIvWOFxZt+Yjw/XhNI/SC6JEth5+Nga6e+peMA6K8pD29UPsPZdm
tQ3WpN4Wo22MyuqkA0HtceYhVSkBRdRiudPsvniuxHRjIQzihtuoTZxSzJxK/9TWJ2b5bS/ZaXqF
ayQXzLeM2Y8SjTwfkU54xd71wasZb0TXgYXvvhtfuIbotBKCUxqkZjW/hsJQa6GUSOkFpWpHUB69
qoUT42yt4WsW+kMgmMi4rak8qQMSuf0MRdHoZh4p6SU+lS/CY2JXDuJZ9ocP0ocfpS2vcTku1QRv
7M1OXTembV362Mvss79Tf09DGx9+je/eRyfd/pSjZ36pUEtcfb0XbvyN3dlDk6ZSZY6hnF7aH+QB
kXpM/W+p8aBlOZQZqDiVpu1qZzi6xP6lEo4uPyffxNG2Z3SoOWb5NotXkKQL9+/mF01H4CqgFEZV
d0k70wtN8mlKIN+0YsKp723J/1X1q2Qhi/aAqonwUzLUOWcXGoY4MKoce0PP+OSeYqv9mD34Lz3f
HGS9I9pOfp6mZLZt4Tj7zt78TI5uZb/eP9l/kBIz3zvFJv/7HbPrl7SMHPsWJ+AIDYlt2QoNYRs6
V87dr+bLQ7U5pUBac/tweem+Pz+vlV+XSsE39mfPeJW2SiEV077bwFnhICxPZC1Z+NAfMpfl+ySF
webZ+35/3Uudjmu7c+ahYGhgmQhYd+MMms2QPUm2E7vIWzxslMf7xhYSpBtb82dV7YLY9FmjaRxb
WGDD+r07vPber1VgzFKJ6MbU7ClNzEjNBoVlKU8J4zVUYpgMbo9VR2prl+q78GsHRPHsrlW0lz3X
v+do3ljRPI+gwudGD9I+K+wmc8Sz+CqOh+gXyJwx2gjQrmTb4kXWV+o1i875yvLMh3F8ui4e2V1R
edYloHThrkd4bjU4XvRZUykbkleAE3M2jbLTBVX3wHRqwnHCPGq7RGLYAQb8RwHdYWPq7US78pv8
SdQaRzR3VviO+mRCk9Aq19jLpyPz9tr++2Nm7iptpNjvJb5zmJ9bf9uT1wgOqguMwcfgdo7JRlir
iy2f4n9NTv//ykNOSS/kMuyzop2kcFfDi6p+BlcsrVKJzL4oSZ1KMMLcN9QYFFjnknujDLlL2xvh
SQ1fanGjKF/DgEH2+5dy5oBnRhjKuV0ObVjdzwUTtXLvm1CelQHYhb4N+18StMkCeXNMlfu+yfkl
+ccms4D04eDVp1NxazN0IVnrFBdl+f5jp70XlHJjlRwd09wp4K/oofS2XxqENpliOH5Nolds0TGp
DnmyVvdb3GTUo1C0Jt17M3PsCqEU1RW/JUgCux6Dc5aETg+MIzLXuMamG3h1WP9Z9pWp2WHNh66J
msgKT6EI6FMs7QrhrftbOzuc/5ggS6I0DtT0jcrgYOVIp/d+dFKqs+ybGz0BaqWPDohzW9Bf/4Mx
FMAJVyFCgCfj9jNaZtMKdY4xWPlee/1Qq+VOoEQjRI9m3qxNjc3SzX+WRrMaaDupGZ2YW2tUQdo6
srAmJM8ubeoyPcTj6nTC0idCToX2AkPoxLm3RsouryLNCKITitlftdAY3otGssZisnTkWA48JoCg
gGrMzoHvB4UWKXl0EsE6hckZEH9tt56f2Wmz4iCXNo3mDIqT5FPTzMXteiprdGl3l9FJPUiuk37N
Pv39Ebj++7OwqdMS6Fe6IjoZ0kYcSZGgPTfj4ZCLsEXG4e6+teXVUG40gSyzqtnXsYq41dIGX9WL
1Liy0UZizmnBCtw3Mw+K/hw1MPL/szM7aqk4eEIkqeEpjk9RVoHCqx2j+oQCiy25yU4ySwLjXxUE
+PcNLx4M2ULchtYO9K6zILClUpPXPr4obQ9VVzl+8clPENMJN/ftLDki4187f9Z/9YSVrZDVGoXj
U5o8lcFT5W/v//3F70T7UgJfiXv/A2m7+vsmjN1uFYTRidmOPCq3VnzwLWFlEUuuDuje/4zMjnbr
Z1EAf0V0itC3in76VvwiRTqFC+HQ1eJKWjTPD/45ElfWZged6c6ua4bJ1w27FKikr4FO9xzpS87E
WSafhtF8isUXPR4dr3v2a9WpqoKxpu3oy5vA+5qUz0nzSJPakpwq/iACABYNiuKF9uH+3i+95+AF
IcdBB4Pa/GxbglRy9Upl79PYsYSvso6mSf0TYI8tCI+VcvGi5/sGFz/2lcHZzphdpQZ6E+HNSndT
W/kmhK0kHVYAS4tf+8rK7GoYvmn0gYiVuvmVerDsRHvR+qiFmzhfK+ov3g5mriHdozgm/6FAujq9
ij8gkDLgnlvD/WFF+7bqf/yXLfvXwvQLriyEbi/VZgFCosuzbV4mzMi7uRPWWrByERcdCkMJFJbA
9jCJf2vITyozqOQ6guj6qxuitdYdOrdxwpXbMc9e/7kdV3ZmL5qYBZ2nCTwzSXzoW1od7bEPjmZX
PORlux1ix42/+/KlaVJn6I9Wl5+N0Huu82qfgqTts2plgxdPy9XvmV2CskDMt9bZ4H5j+OG+04yX
TKgozDcPXh2sgYgXb4BuMM/OgAGwjdlzEbWlqwttxpWzoAApDmVL4S5fuQDTNZoHj+CGyAkm5kne
pttPmSq51Y39GJ00o/tc+OqzElS7LDzpGWNnYEuNYBV5PP3uuclJ03cClDIupc1u9hgxRgVaKTp5
puJ0wr5NDm7xWWDyRiuOepZtVLp9dLwYHNONL/evyNLJJQyb4KbIQ7zJfbLOGhIhTrEtvJ/4/6ys
3vZx46Ri83fsAH/O7r+W3iRAuipUQiny9aSxOPgpDCvlc2dp78lc/sPzfm1pFr6YQ1gDqsaSFcNU
Zg1PsVefhYQkOVjlvFw6k9e2ZmfSAl4W+EIcITHN3L7wtTTf9+m3//CNFACDGrX6CY5zeyQpEvtZ
knDL6u5BVf2jV53BETrxuDYeMW/I/fONrizN6sFaKQieKLfc5wGx+aC37MzYMkEplMlGAuXkdcM5
7ssHK0new1eJLl36bMQZzYtxC3ZrX32r6FRHYbvzPGmwJfhUuy9+N+4HsbLsWO0ffQGyb1qCpIDi
Wlg37yf9v5//B5KHRKv0Zzbpyt93qRcnTcDPT7vxEmqK3QQP5fBDYtLNZESf7k6jqfTNzKNPeQpN
oBX/vHiZIJKF0Y2ADKzp7YdqsibvkBTkMiVu9CCFpv7YZonyqoxS8a4U8rV23eLhY+iLIVP0kSgS
3dqjzNuHcIFz+OKq2qhio+/qNIGMMy/k/f0zuBirmybcQhRKyNqM2SFsdcp8oYCtzH2PSN7DaJiZ
k8X5CzziB9EcLqZXbnW33SlJ9f6+7aVA4dr07FTWsCrnQyGh+yVZmWNoreH0rZw/3LeyuJnACwB8
kWMr84BOHv2QWE/D8efFdJOb+iwqaynP0gmhYkArcJKneUNtPLoi8UjmEt6m9eNopI9+VO6jBgw2
eMgVktGlbYOQiBlkaN6gtplFPxmYssJIBRJ5OXoxwEfIWbXWQVratGsbsxMo10Kq+920Hq9ygv5c
j+lmNSZd3LQptJoYGUHAzIyYRSInWmzhlep+F3tfc2qPftDswnDt5VjcsitL0y+5ciCDxafQXBNL
ym8zTW2x/f33h8y6MjDzEHmhupHvsV+B+EA5zo4ClJDWQpi1/ZrFEwhUhy4YBt4L4awwDGiW56Hd
yeIa/mvx40PqA1cslCjM4dzultZldS3mLMYqn7MktsvhMoav9zds8Ytc2ZiFY65nRmikcohT4dJW
gYMz+A/RgmUwpD+pbgBznVloqzouTWh4T2j4bMsKQjTlGfLqraevZQlzFNP0PpHrgL+nCiqCaZ0d
LwblvSK1GlxMFTAEhwSpIwhRt5G01pJAAnjRsfVc0fHjUtiobv1ZGWBoBHZ01Noo2GS047cG8Bhk
GPW/P5g3P212MA2h78OhIssX29Lp+gNUCnZnrqSwyxuAYh3oEgkaUmPmkgSvTZq+EcKTKHkbL1P3
oXdBqLtQ0CVwX8vB1vuDYLS26uVOoFNfOIadaPvyWvto4eROE6ngaaCX0QkVbk9uYEitaGRUGYxS
2NWMY4N2UrLL/aO7ZmT2Yg6pZ6phi5GB0lagDNsACH9tiCsv88JtpwUHaAH+N57luWIxfZmAGUJU
MYXQ2DSpYPv9BiWErUJD7v6CliyhoUGjBMgAedjs67mJVpW6gCV+x7YQIGNs8p1kHLVuLZKbTtss
I1KZHycfgvuCZc08i8cgVS3U5NNUxIONXKsHI2V0eBSqL9SpMqcN4HS5v7ilr3VtcuYGLBQka02i
GjGgs5m7w4dYDTdeKG3um1ncQx2qIdDBCsCb2aGISgnVDmnga3VyZ7et3+yLdu83T5oWq859W4tL
QjBcpE2BfuM8HHaHzoQnBv+sDpd6H2sf13paC84ZOAEBqG6gdcII4e01ktI2brTai0+xz5BnCt25
01vlWn68sIwbKzPXJMZ5IUppAEQl3fUN4D/cZt1nK+npohW+CjRsk6jYvFmgFWUhSWMYn1yJsuL4
oSjPZl2sRLLTuZ2da23ifvr/RmZLkWM/SEwv4a3JjG47dtGLyKjnxg9r0w7ULN6idGFuwjFcySCX
F0et2yR2nwjFbz9U6DfN2FpU2UWpDzZiUW2zuus2RvP3CRDr+9fOzEPEguUFessmIlG4t9JX34C4
IAOZ3a44vQUHgSFzIpeBHo2RmNsFdWWhjkFZxidgVHs3gX9dVt/JsbxvBYnBhWht4HdxA8E8ToN7
VErUmT3FakrfgDf5VCc04AM8bPO7ilcp+haXhSunPCFSE51LkcS5P8pxxbK63sOJS55dw3lhROLZ
B8cxNHCzmt+70PjsQcpUjwdfb3foU9jRR0vaClV+QVbr8b4TWXBYGvMg//tJs5Vrlq+51E/iE9pn
LSlRlO6nd6xtgpV0ZWXtc7ESKYN9YABIfmrdS++qewnde93InLTfJc0qi/LkZ9/cRI05AYCAUzw+
c12+XNVsbR6fskGoX5skRhG9k3ynhYjPEZIkfTZzs/mQKl67HcOIoQ1J/qZ2avhctKn1+f4eL54u
XWYAW4E8+g3CV0+kOAtHTpesyR8FseABMsRNGnkrj8+fAHO+akgFJooDxB2AOtxeG3OU69ES2GN3
jJm17p0Gx6Olpa3mz6Xs7sSweoCT8qFVFceFXzr6ndAEjl6i+LlfU4RdWvTVb5lTsStjG8W9zMEK
K7I6YAk+eJ0sWQk5l07VtZVZpAenmJwNKd9ZjD4Jma3C96U+KNqXta75EtaCPPt/WzvXo8n6xKc2
X9DItJvSqcuHX3nlTLMWsT28GDkkeZvf7opbX7qb1zZnbl1VqqRSTNyFmCvbhC4AHGJOkVxocK6E
fkultUlpegIF4HbVecRcIyLqCSJfqy1QK9rQM8UhjdpBAqFcbXzhRTC2EZMp7cv9q7FUd7oxPAuY
cqiXJCno2NeeyXGgys12hAa43+n1n4YgJBZ2y9j0fbOLh/NqubOdhSIr9nyzwT2Euo3mve260Xo+
tGgFvjLkeGA/YF7j9jp6VTJU7ciZiUdUdCoGM7qL0P2XG/CHCFIH5PtGYKWtSkgKI+58I331lfIh
ItOp7DEXmBRaHbmbfvHcwUx0pYQYoDzp6t2uiNGdRGgZPDuZarOtZekRlMzeG3e1/mKJj27Xbr1i
qxVfmXj/+w82yUqbKvOLoMonP3BVuQmI3z0jqJIT6tYdoy0h2mTxmpElZzJZADXPINKbiWGtlBK9
MqzkVBr6TwbAP1Z5u+sT+WM+TcIGayHpm2gRbwJ6C+IC+lGA7mdv1NBTaRZCrz8asUPLUhAlaGh6
0ExHT1GZHehX9nDJHkvjkREZVGCM6HYPzaSOw77ru6PcWNmPFCUUB5fnbXx6e7s21b7RvjL3WViN
zv2PNx8HAKtFKsR0HXJDf3SlZysVC93tS7HrjnWjh+8TzY8+9JH+KVBHa59G0ZOoFD+bWpRP0Iu1
Jx8F1UcwxPKKk3vzefkV+DZF4/MSFWizS9+l1dDUgt8fk0ahHvs1TTU7tooHKz+KNPrvr/mN7yZ/
BvikkUozAAW95e1ml60W5V5k8HH7d0rL9IEKAB1F7yDVVzKbt68+hScI4jlBMknnmzpdnHp+NBiY
qj+rh+4sMEkcXLxLdFbfh++EQ3lBze/7mnbXwvowSsWWGsukNzLDOyoMdiWlYfbHAbzf0GWOZUZb
WYjsBD2xv95KkgBVZT5zuvzzPHcYK7PJkno4IgrNPNYhhuA6l85p9HrfzvRJbpwb+wiHhsIsJQST
wP5uP5mRZLo0hM1wlMNPXvE5XMNeLF0DjbtAyYOaqvjGe1q01hIlMhkJLoOdYLyGUuqAX3PCLD2Z
sINBsbQVcsMZ5c+dbj78/eogv58CUCo8JPW3q1PEZowzxEWOJPuyU3sJcNC46Ffu2MKxgDWbAiDF
TmoS82G2upeCMkIGBtYAbavX4nMZiOesguynpHR1f0UL/gy5CepiHI2JoWP6LVdvgiyP6QgrDtup
5+2mhtN90+ZduUkzOfkeGIF4yvgce4IocXvf8puH3RCnojiJBfA56CKnX3Zl2R+NYBgSrT/mMToG
EiJS0pl5z/9ghDE9vBbVF+71rRERrUUplv3hKELHUBWagxFZ/tsQc1oJk3lk2zxGkPrfGhmkWkT7
PBiOTfwrimpbIjmxOsdc2bAF10tRjK4bpOo4w3klKZM9tWwKcTjG+g9D2Gl0xeL4oFroyLdrMJLp
IM+uMVdrSrPgQp3YP26XpClC7QZ1MB5pLDwkufexHZPDoPyGY9iRZUcqL43erwRhSwdC0YCh0loE
EzOfOuvRuir4Kbhg+LFd9RkxlA21kpUDv7SLuFsD8mFIcNX5FbbAHPlZYAzHHIBMJGzzSvkVD/m7
JjeOHexP98/fgjuc2oqiqaEGOD3ht/uYiVALRuU4HtOgKX+ZSdy0Nrg888N9M0sewwBUOwEfmMGf
kylUfaxnoaoNx8Cv1E2uW/gMRVOeWpTJ7Uyq5ZX5jiWvAe0I6ljTMAAtgttlKbXaWa6hjEcpTfaw
piu+8KMt7dKIdlUBX7YWrEQ/C+eRWGCqyokTzcqcSLyCqtiIVF88jlq9hQJnm6ItUCivevWQyNte
3dCdWjG5sKeYBOaExhLzf/LMM9ZNWAlJiEm/8He1lWyF3k6LX0qxspcLBxJ5OwbOIGMiEHgjcjca
FLF0pmvdSsptdwjVr1lm+LtchwtQiNX4SRzd4uH+gVn4gFMbBNjyNDXNybz9gIOuBVVqyOMx6J/N
qtm58TGSNNtyNdJGCA/WCCmWNvPa3uzA5OTgqpZyYJjrT7aju60fwrWnbGkjr23IszUNsVm6mToe
W+3RiJ+7utta8oMen6GoWdm+BVcFCmLq74DMNiiN3ZpKYdeGxiIZjuCoHoQKVDFaCGXnrowAL+wa
KRTecIK9YW22a3Vf1Omg5gMKAlDSBW753IvbsGmPdb7W21wyBWWHKE4cGgTcM4efRFEZpEnKGwbj
Xx1dBDURba2SN6bmrUT1S5t3bWp2sTJjQMpBwlSsfZCiifPs4I4rDnHhLIDXow3HbNQEUJzZYGRM
FOuwH456w9C8+qT+QA/WDww7X6sXLnh4XDsNAxzFNDE9O3UJK/C1CNfr5ootgDCVx1/37+rb8g4p
I8GZToH5D6Hm7LIKtS9LvSqxGC9/zoL3zKaa9cdcfCzhfmgLxjGNQyR+vG916SsxFIXv49zhcGeh
LmdyTBJf5knRYGsQgnGvKJCHeF7z988+JPy0KSYqfBisZncpROPT6wxWx3Hw3GIDgQiKBOH2/nKW
NxGplD/JK3ZmZky9KwcdNoVjnoWbQfgdud+6XfCUOs1jK7wb1lAyCw6Wlgvx7URQy6s8M1d7FOQM
IR6PIBw2nghYNYE5wXgI5UM5DAfoj1YWuHCBMThxUjGwL4EDunVJrpiNflzl41HtNcC4WXYJfAAT
LhiLHRRhP1a2c8rzZwEiiuLgYVGe4WDOSVQs2fONpq/GY1Go3UExOqjJ6Ro6RtR1+5yRKXtQQ4Qc
St88RkEPD70YpE+6EetQSg1WfYyScY3DcuEq0nonCAL2rFIunF1FWRqFQa5rgq3GF4lRLcSYi7y0
7y994WJgZSJknXSprfmQIuXj1POKZjx2B/F5+Omu/PmFSAemOoqQgN9Acs2LdLVoeqqYdYRWrvFQ
MhSsfDDjH7ERPXZuLDLnUUePSp+t3PYFf2lN2njknHwlfd67ExpciW4MbJ2OPk2VbtrhQ5LyFFTj
phm/39/BpRz+2tq8jdWVjawmactZPRifi1fkcdKduRk+m+goPMpr1hZ3lJoO/3AyeNLZzegLznDF
jpZGfcxlcc8E4b5w9Y9D8yOOnzT3wlTTWak2xrgp8mMhbuWJWj8h6POcRENx2xf3gRKtfOilC0vp
0gBLybuB97v9Wf6oj0zUco4U5YMqn8MOWqjxXZisLX9a3u1NhUmcgQveJxEU7FzjyDPhTpU1PJHe
XVTrxaBnX8TnrPytSfVrGKiOaT25+kFw/z6HxDDtOlTboMpmUPJ2gV4yNpEB89ZRrb4XVmt7hLdm
6+jar/KrD4tftQYcffuhAXEQwPBKSrCbzidMBlHv46goCTLF9B0+kgZswxfMT5DUFkX3GOZSt0HC
cCVReOsQJrMTgmQKBOhK366zs1BpNmpcoR5/EhQow17GYMXdvn1NJngKvhYRpQkfN9vKsomZL/Mx
kaUQLQaboVNs1YLWaQR+me3cv8b5woU/tVoZbqTIhRjp7ZIaI64ETcUdiLEs7zOVzi8ZjP9VyoOV
As3bcZ0/plCioZg80eDOIrV6GNWep2Q85j/SIn1IhGbTqNWpRCerLvxN15JSeikDVv6xr951dfGc
jCeYnpys8Vra/Z2jxmvKPEsHiQNrcl8mmqc//uuqNBVNuod+wlsqJV+YObHRn6EnClmfd6opNP51
PExeyxUFhT7BXuYl09ErTB0+3vHoZu864TcDis0aqPDty3hrYvY9ab+UbqRKbHL3qR2/K3+fDzEM
xFQOvU8m/WRlFnzUia6nxZQrg0DfaYrC1fObV8EI/nbwiMNCpxOnScmSEXn59lzWDSPZkReQk4Nu
1h+aieghL9/1D57+fP+Nevsg3lqa4p+rIzCaSA8pBZZkH851qdlZVrBh9ug4eP7GtVZcyNL9vl7X
7C1QqR5KQ4u1UDj8klFZVhxt2ObCw/1FLXkqAGZMK1PXgKNxdtfKQUu02pyOQRpu3Djf5LT/+mGN
WfNtI3z6TIziUDeZOipz6v8+10piGKoLAi5DD+xOQVHah5qu94tN5/9MrfJF6vOnLvIeFAGa61Vq
7enzzB+9618wO/Dc3dQlnOEpqMOd4FenyWtannUYot1EgSjWr3GQ7wK0iOJtVDu9uAY5XdxrOGvZ
Z6BXCFvdHiC3qdSurdkDMX8HI6+daSeh/tuJ+mmfVYCeU612ErS+taEJbZzXLRUPvfuWjh+YeVot
oC95Dr4jaAbOC12X2T3oRLQteSeIUjbtvrzcP49vQyB+/9Ufnx37RJUrbzT547VwiLIPuX8edeY1
t/etLF5lIGmU2IiBKAjc7pLs0a7MA5fYttyjsARVTJfZYek0azqZS88G+SvffJrXBZJ7awiuc1eq
cwzR1zkL/vgUu9EvZvtfFXnvuu1HmezeNrKV+uHSQaPMwbXGg0z9oluroRC3USdG4jGPEK8pz4L8
hOLIioNaXNqVkdkeamIIjkYLxWPfWq+512yzvt1BTeDkpuyYkbwtDWOHHMuKw1ryi+RxU+cSOCir
u11bMFQU67sCf19+1I33etFAe/nEzoYh+UL56f5BWdpJxrZor9Dao+08cxpynA8cVqxZdf+5Eryj
0FenRAgf75tZOvXXZmaLSi2/Lgo/F49ButVaJwmPYUo9+/W+laUvBlDgzxQFb+XcB3tWpNBxLsWj
t4+ldwgZQxfZbl1hkz54vn3f1uLGTekqnVFw73NEy1CoetHJPF8aKt2J722l8JPF83LfyuK+IRBI
g3kiIpoPnyEDUVSMRkBDGewHprRa5cmg09ZGK1XXpdVAVwMJD+UiaF5n8XzpKl5YVi3BDE5C9VNY
dBGDDr///WqurcwOW5kqSdH4nXjsnpvql2R8FoYH+a/ndnggiKzJ66mEQrI9u7YB8M02zkTxOMiH
YXioRceFtbhZ2bAlB8sBoy/DzB5N0GlDr2IlKLiKfBgUkcnRdylr+D/SvmtHbhza9osEKEt8lVS5
kzrYbb8IbbutLCpS4evvYp9zxlVsoQj7DowBBsbUFsnNzR3XMofOB48cYfNGXpnknyy87EDcQXsR
/g3iDLHYWk06ElyTwsDLCpe5n/LMy6p2erp+Op8xNlCTAaUXfzagCQACv1wTvl1tsxkwbU15apzX
sdpG9FTVN67+TdG+tE0Aiqf53XwYs11ZnVJAfRTzjfuUKsdkTzGYlAOv3PxhDEFXbK9/2kom8/LT
hO1W564jE6ZIT/SNHYrgcdnN22/qjfVNIoc/HJ93+s8W8Pt4dqxZTirAwEJOD6SC5XYEkYZBA4ds
KuMA5GbybcxD09gnL1J78uG4XBMtvKQ5jt4YGUS39JCqByPaWRVSz56uHa0OzJpfzdTXXhXwkoKy
GNwG6TNVHuotoGpapfDI42Ij2xrf5HvQM+nkvdd3rX3TArYb/zMFdmLykj3WsVf1oC5TjhXQ7tvF
i2TUciKRKOq9lyclhEWuMzLQ7hJg/WHuPT222YsbaZ4+vvSa7eWotDiOlyHfNICyfPST+Z3ediXd
gtYwzXY5OsgzenCnV6tODubJil+15qGqAuuDYcHERFxQLLlvDV7lvmTK726MvRSoEjI2qI8K5LXT
4E/NmSLYCbhomikeT2b1gOIgcDgXA6jA8Z6Dzywe8+lLAoz59uBE4GisvAEY1PcWuCxxCs2pQI9M
sk+dO4DhxV9nN2Dk0DOwuWZfwPIESOv+Pg2B0X7UNyYQ3siwwaZ5OJb2qJVPdEsfFEAHzvdm6JKw
zF5y5W5Sd7U3Pk1fGs1L83t2Z4N5RAfGHgYGb9TonpQB0G5IInGCVvKWOE90NhkcZopPW19uRA1e
rG5CyuEExCy0/M1lt7HbZjmUYBT13QkUURmYG4A8bd8Xc8mZGgfgt02zbND8A/bl8kTA+G5hqhRV
QT7eIdwPrWANMKHT8bRAXdCD6WsWe2bIdyOz6i9tf3LfG8f0WjRS0EbbFMTeGOqBzN9zi4CEx9hM
ljcjx9J7CoivCrCQAmNsz5O9RZJ7jQreY8Xvd4Pd7l2e2cecLFhV+s7eqzKoSOlahE3VB6o3NUnQ
16gc58R3Xi1AHEPz741TDHTZ2EUP7maa9mQI0hJQWwmyxShN0kOu3Wf3huOZyj7dpGwHztNIDxj9
RbfJEQlGxwhBIYrnwrP+2oPD9qP7DM4Oii14jC71IKkpGw27HE/fzcOD8fDXdvfy14UNSYH9SvQC
vx71C86i3Zb6rnfRt059Xs1QtDvCgCk5l98G4wbUBwiaElnu9mPw/ZOGcfBrTBdC1cT3z83aTC2H
bERHyXyvqMoD8MA8OiZglrWOVQp2Mr1F8zLMGEXBYNYDtfGjqNhRnTwO7vKUsPkn8ne3SQuqi4J1
t6yJ9qjaPEZxiUP1U80IYswuKlsyaftqGTe9sTXckzM8jhXaoR3bjxXJ/f3sQGJj0QmGsUmgsX9q
IqlVg5WFW42nNgOsbpOBO5Oh2LGJUPO4foYimDks/6UoQUNqcEU0bdyO8B3sxzauMLSLnhVqh0AF
AVhnGhSVgr5vJ1CN+ZaNxSvL66B67JP3ous9oM3smat6g/E2tkejBKelNe30ci/5ys++FL6SdxjA
yUFh1BKcnChmLu2SBUC0QD4GFS/bchTooIxtO6iUPruhoD5Azzhsfm5uBsVqgt5kWaB0IBFoCpBZ
Lp1i4uINw7ZBQ8nWBAzFTRJXAJ+YqmqTNq4HK1kiz7LYCBl78LjqZv94fRkfjWGfdBW+NLrpYZ4/
sV5j8AGIHAR4uhSgj44O0MeBs2FR62AubNdZB9fdTfObCaz45LYh2dYlXqWNW1ebDzU8mTF/05sl
uP5Vn+MvHd01KOKhCIKZQhGfHP17Gt/a8TS60WNFdj0NtdgED1a5R1tqw07J0ks8w5XjhEgOXo3S
JFxW/dIsTQ3mjUmuQmTe+kt2BHzkvyzK4OYJDW2ILbjLeOYJ1L0zKn2B7vcKDkCS7Hr9ztELv2O7
AjXn4UhnSV82vyfC0aKn8o9AQUMxIllZlELgOG3AHwfikMnazdaGyW7sytuO80JOmcM0oCon9mK3
RJnGYsLmac4+o9keLFa31l2s3nU/2y+siLaxJjES3I5/XtsfiUIEGBVg5VpiSEyzfefTn+g3Pwyy
dsdVIXBZ0GAL/HpMcl2e2BCbuWuDMfjk1pFXzt9JpGzT8tFI2GEovzNZIWBV68/ECQpSmeVS0wRr
Kg7jrWr77n13UEBUd+wkirFiywFN+WddgmLMujk3+QxBLHvRgUBvx78c5QYgXZI7tRJtQS/OBAnR
1tAVdum4sJHGa7kb3qNvpW/8NjHf6XWS4sa6Cp6J4ms+u12FvvSYIYeo7KF9MFRP2QzbMrC37REP
iCO5yrINFF6oBXnX2pkgbPbLR4zxj/dAkbhuAkXkc/4KXuyd4MlkBmoLTsv37j55YL3X/2BfhyA5
qtvhgIa24atEHr8xn27U2QYKgUqeWG1H4Uuc+i2GA5qXcmfs1JvEUw4WOoplUA+f80QXqxPrdlUz
EWo684gaw54Nd90EXZQ1Cay9bedbKDYvpGzoSari/g6F14BlaA/K+moJlpNe+dAL8NeflJ27Vb3A
YZvku+SWrS4ROodaDhrBMQR8qZHKlFaVEsH8YhrhWHSw9JMG1kmJKq7ryZkYQRcJaDJTRcFljk+L
EdD3ngKXHgvago2JJLE/N7D8yQb4Vr7EBZItUNBQR9G1LONPpplv3GyXWDsXdLsStVy9asgooxoG
oCkMQV/uYl0OcdYzHeFCdTB32Y1xooUH3rD7tvfswaOHYqMyTwnNVuLwrlsUPjOm8iFuAJJcSu6B
rpIDPwQqimwI05f98EosunGqk5uPQH3F1FH9DZhp/mhGkkP96DkXLyMHsMGEI58uEWPUYum7uo8s
PG9NEprFDpQxTsF2ZnWzqPcWOC2G+EdremYGNCz9VkvTwIxPQ7cb2+eZfxz5ppJtbO7/HiQWVgkY
BSi8YH4I/UCClYhSygARW2DwJH2sx9/K8n0ev0iOfE2v/sj41CSW6WnSo+9mOmU3lr0Htt62OCV3
tjftATcV2k/eeDB212WuiuTOJtC/0CYi4gapSuXENVjn0Cz81ul3E92ZTnhdxJozgSb8/0TwTzh7
oByD6c2ACaxT9GL6y773yN10TGSu2JoPcS5FUFoLoFIIPvIJJu/JITmoj5TdUqDhxd616qHr91Iw
MJFz5+OhQt0CoQNy/qA+FlwxvR7LCqgS0wlgGRu6jzcoL4Ap8dY6Er/ds+N0dB7SH8vW3sX3MiaS
NetwLluwDk5ZudayVJgp2zFUTzCdd7Rfrp/b58F7rvKo+vMOIpDFinW0Egkgzewgow3Qb713D+mu
3+c7x6935qOyLbeupCTA3S/x8p8LFPzAUs3Nqa8hEKxzngz5aHXHzlbDhZ+pYWeUo5P1JXasBFtf
39xr049EYXc4Qcmd+ug+urYOQeOnNpqjiWEdytO2eayfu038BoylA/Pcw7JPj02QH+1Dc5h2xV5/
ze6cb9HdfOoeJK7h6t1GWw1gVQBvimm9yxXrWWT2eo4VW0D3visUy9NqGaHW6iuM+Ro0fIEJHrZR
eIVd9CPWBj8zsk1f+ifz6G4AOL1Pb9q77jCwrUQn+c992tozccLTa2R2TmlVY8rxN1iTn3rcPGML
wvNTvR8fxtfkrnh7Qv5X8uCv6s6ZVMH459VSpDbhigm4/nGDdkm/bJ7zQZLEk4j5iCrOVLRUp2qg
NsQwd6+0T2y5X8y7WZaZX0szoS3jvyP7eP/PxADoHfM9DoWYZl+WgburD3bjeRXoc+1AO3ZPprcA
QPHB2jS+EbKjdnT///ZT9G3mmAJabWiwn/arOu1AT+7l7QQYW4k7sXoDPiBcMQuDhhO+4WcrxbSo
SmjXT6dm2aGJFHXsWTaQumqzzkQI+l86AOCNkOA/TSCRS7o7DVsp0Xluyz/rPAei/Z9VCDpP05pl
s4tVlOHYeNU3S/eK6rZij+iae7dVTI2iY14i9IPC+ZpQQeVtJ7a1ose6kD0HEeuP5WZ+c3ftHih4
W+dW/QmH1/6Z7Y/GN4QT4JWTQTSstIPh9flvY9Flfnl2Zj9MOelafMB833n2sfPtX2btdSOSOR4m
398GGbrndW1BRuxS4ty1TE1r7DMgIVxll6abrpe8cOvmC6qoOQ4umcg5XMaKbbYWzJeLiQ77Sxk/
NQ/AGvakNfxVJx63+D9JwvmpUTN2UYcrln8Zj0DD3eqHeh/tax84Jf9klOF8OZiP5SDGwkMTdUui
2sMAg6IH9wbzwARovI53y1cSe/aNcxx/2YMf/aQBIl1wCEuuB/cKPmnqmXThksdRUpmKA03NSh8k
LvQ3QcrvEL/nuocso/vU/OoqaTFnNVABWM9/axbufdrWesPQ8oM+dVQ2SXyjGoHRHbL7yVB9t2g9
dw4rcoiLr4n9gySJR/JtNB7S/mceV19j8H1N7K6fjf0sGyJa9YTPvkwwFw3At6hZ89Nov5q6Apyk
zeJ4+s8qDePCz/8tUj3fCkHVaApMbvB3QtWijdEEGl7lxj+gDI/nEpUer9rf1GWQPpOD5ORXDeOf
lYq5FC0ys2WJsNKsORQP7RxjlO6r3W5j9txqv5riO9PgcrlhL+01WPeNz0QLtmJQCAalwBl+UsPo
1g7BLLshfg3yeddrgunYerrEcqy+M2cC+V6cPWU9sdQ0GtXpFLtUCxplwlRipBiS1M2qB3ImRfDA
U10rZj0bsaxs3+qehtiC5EdTGuny7blyZ8VCoTXTPI8HbmqBHHHQ2bdSvR8008sizwDhM8ryVLk3
ZiZ51bjqXxMrGCr4PKY6F1gecJNyn9xFW3cPYvfm63XFXHtIMJMNehQUVWwMllyeVRm1SVb0y3Si
c+rb047V8BplMDCrQjCuguE9IFxB0qWQSdFolXUGInf9SEBd3/ShbsmGY2RCBCuXUMCpWJGOENf4
Eg+up9qHvnq8vltrmm2dLUSwV1ltsrjTIcONnqLshwKit+sC1gziuQDhOEYQPqqLBgHor3JnfwD3
Tr2xmwMGRSaKYTXJg7S6HuSuMOCIIjiGFi8PJqs7bdAoxNUHxZdBQ6weyNmPCwcyJVaW0wE/nu9R
EnxVJBHIx8S2eEP4sND/fbxwGDwbOU0Nfl+/Lb1wup9AT+Q1YfamhfFz7//Gf2yvn86qKT0XKR6P
67pj72iIIFMQsWtozIuOvdP4Q2kFbgeEqO4dcGfV/FQ3LVoEVaCrtoM3x98k38G3Tlg6xlD4wpHk
I5j1vjy3NorNPnNMXKgiLR2fWUb95rppcsz0uYg3ZmHZs5eOKprKtEItn6KkNoFekWnadMhbh+wZ
5pSLQDEbNQcsW+keLauabnqLDDHaxGpZH//a9/KZUpwWbM2nGSg3cwulH7ladxgTroZS+Umbptjp
MZn9KrKSk7MYsmGQVaHc2oBVCkNOYsFz0ic1BeI7Iir2oo9vpDs0tYm451dtPl0/jxVN53PkiAAA
mYa2C/73Zw8eAzdLMRaQlE+GGZhNYu8zvaU+AgMi0fqVRQG7C6jpALxF7CuefGzUymCq6KoF94va
5JjnXG5AyhUpt7NdPl9f1soThGZXNJMgVcLHGARtn0lrRp0ZofGeqV+ReUWrFbnjI3kGvVOzJQCQ
Rnhd4sqbjhErUAFy1AmDiMDY4IUG9CTefEwykHhbLjkJXJDbHQZAwHXgN9n9gzi+kUgoY2xWjO2T
yq3oWKF7mAAy00CRROnNXa6677HTyp6nlYPDXBKfZeGc7p9QV1O3BKfaWGgnk0YAD279ZFr8HJPs
trk8t72s5LR2dhqA9NAwgiZNzOlfqmRTJ47do6EdWErLNp33fdeSIM2UjRs7x86pXhtbe//73eQA
L9hJ9JUDIPRSJHNiVY1KVz3lv43S+F32Degmfmq69fsf5ODI0HSiYRZezPX2aeuA0XbQTlX+Upm5
j0H1XvO6rpE8jiu3GqYDkS+AgTXeDXm5Hk1vrCrvGYAWafLqkHo7LlYA+FOJEq4V4DE9jPFaYDYY
iEqFo6Jd3tloSNJOulIvoWWVfVAiCttqkzZtXMKczTz13btLMgUwuSw+MMuVoT6uaCenCOZgWOCX
+gSuMOj5FKeoFZ5ctKf2OdsWbr114/i2J/omyX9dP8G1iP9CnGBZNDOhJugrtJOTqX6NomTtNIE5
/YAJJUW+s/EA2WbsT5W9TUBE+vdOFqQD5x8tjuhtNIWAaJq1qKmAx3qiGvWcCE/eEu1G4qJd+rau
d4Vq/iqUWjIEu3Ih8V4D64bP3YCQRxDqmkbXYfe1U1klz2DUrb6Chf6gqM/UKraG/ZfE2bzgg24x
Pt7LB30s8f67WpVEhKFhF8BOQZWhuTyqb9Im35ZdDEJVK5Ik8NeWB8cVU76cZEgVUWz1fNFVapf6
KU78RUUlFO2AcXPLYiBHtzcZGliuq9CawmLOFrcfYzkoPwoa1M/zYFPUnE90GTwOfExurCLdl+jK
LnUZONfKs4SJnP+Eicluexknt3E6/TQwzP4wrcFAE4LaMk2Th57J+BQFu+MC0Afz10goYrqUT40L
mrIYfQHo1coIW7P3k+zeQXZonL5c3z/hvD6EANUELxHmBfmBXRo3VG4NJzJbI3THN4eEy9h5cXqT
RweASjGqBtelCaf1v9LgRMDAAJjoY0b+zEFSu7Zhjj4ZYb6kijdm6UYfim5jpk5Qo4C+9EySghBO
7H8EYn4af0CliHb2y+WRaWpBlawZIdrqsiFs0ahfFccYUILXFyYEUP8rB5YTyUsePvNtPluYAYa7
gsKsh21mDD4vbXlGrA2SJ2J9NX+kCMpep6OVpUw3wgTVU6vbcTDJKW48cD9fX86a6mFGE7EF+Ims
T9tWdGWTZcQwQlNR/RLN5Sm1PGBnXJeyvpw/UvTLTYvRx4lHDssxLWs75ncYIfFsrfWks72y5QhK
riQYuqQmBEH7MLTxmDRfXOf79cWsaQAQPvlNBb4BFnW5mGVeUqs3cJE6tBAjr5uy+9wsZFh9a9cV
TzMS1ijYYeZR0GdKhpF3z5nhQJ7c+N5SKXskAOevdfYUKwZwiPRpOlxf2dqlxRQ9/Cyk//GCCCsz
mnrIGKbvwqptN277HimPC4oZmBwLQEG0vS5sTSfOhfGPObtIbjR1RVYr0An9tk6/mfUhaf3IkoBx
rC3JBbWfg3ZwGFeRUkhhAE+yaWqGAMD5Yk2bBRMl+g2AP/a9LsOrWpPFZ+sQojsWvEjhyIyiSUFy
NZph8pyy7zZewNj4VfZsk9WSvVtRQageB+xGURvBLr8GZ3unm/FsulNmh3G0tAc0+WK6pAAT+PUT
WlkPt3KIvtBaBFMn3Nq2dbV2AFh1GFeDDpwbK2Ra66MGDPA05MKsNH69LnBFJTASDTJcAFRiGkkc
RrIWM7fzrHTCGrcvUED/5zuNdcLMOWbCZhmcwao0VJpRFQIKnS4+UX0+dpR2kDb3VlL6yPOB9mmy
imnwJ31xfwDAMjEkr8fKrcacJ6Aq8CjyFkTBrg9DaszmgldKaW4NQGIsGOqrDlnl3tEIzXNxK1GU
FXsIfibAtSMSxbSsOGDclJiOKjvLCCPgBNn0rUwmf5lkScXVnTyTIryJldEvTUNhN9COZzC0U8LB
HilKbf/wWl0sR9i+TJ1yKwN0RKiZCxqJNfpmj0gBOlEjHYxbU34HR4UsEmw8SmmXV6wxxoQOWQzM
3n7amUuozOlDEzOMCRRgGLgjBgb4qNeAF6d12Wm27o0xUGI/SfZLCbS/pjEk/i9f21kGkDseugPS
COAyocUP2M+XH1TpZatGdWSEC0GMFv2eC91P7wAZs0Rh3ZXgdRnj/d/fRwQUiCqQwsMUinCuU0P1
3C5rKywAf+OASJLlT+X8nqBkeV3QippidJ9DkMPVQD+XsLaumh21B19FOCt3LrpGgQFpS6KxFR29
ECGYzGyZaxQkejtMliXduZV9yNWcYea5sDxYGypZ0YqFBtuOC4g2x0KGUMRmjNmYZLoLyGedpvGJ
zHXpGVVEJRZ6bd8+kKV5hxMnjLjUCXcGr1fPciuM+wzePJAD2hQYwrLweeUuGKiBQOlwH2AuBTGd
DSd+BhNEmJibzMHwJTq2F9DqDOaLClro67qwoucQBv8aUTM8H1HpAKI3ACG4tUJEszsa9/4IEPf2
RzW/dEWyVUGtk3/5B4mARkCDAMAJ0ftwuYtgfo+ZSSFxjvUXI0ny41AaL13bO2gOB4O0U6TJgc2K
EixAeg2uC195EQyQKwPOAO+sbaqCXlZzHkdpRq3QNrdW9GYEiq8O+3E4ZrJZqrUbgKEx5ORxlKB8
F5bZwE2KVKXHbVYMr9S/T0PiFVHn5yS8vqRVdUFLE+bEEAAC8PFyP20yTkhxRlaIwapNr773xpvT
PvYApxlltdo1UbAZqMIYhgMCA8FwkA7AWjBRdogerdsl9ibfJpIDErN13PBy8tb/ZAgn1LtOVmh5
ZYcum7fZ2LzENqAC2ndalX7dJyAYn3ZdHD1kqczkr50YKqhIgfOULsLoy40cqmmMKVnssLTBSbIY
TqCPkW/15N7V0t/XD02sdH0s81yYoB59nLZLlc12aOsRTXeopKjqBgTM9Y3DNPJTW0YbkJGp/UBy
dmQYirpVuiH/PjPF3Saai6RMBB2P/S7Xydfr37a6D6YFHE+Cf8O9vtyHLBk15GMKO4wa+nPuv+sx
AALi8nsZSbl6+U8JrywSMIC5BUoeB8MWdDeLmuZ/ngkQxHlAz1S0IKqcfd8r/qJ5SdV4A+3e+6nc
6trb9VWuPRmgMUWGG1UlQBUKqzTTarYB6mSHmF3fFaPkqVjbw/NfF5x5K7IUzS7w68CcAG5K7hfL
rni5vgJ+E8TNQ75T1XATASNrC9F37y7d7AJFN3TpXYwB7kk//kv0ja3BZUd4Cmv5aQbDKvqiUqkT
RuWJYi3ga7++iLWNAloSwMc4kike1UtlS+cpdrSmccI24VhGc7wHwYYUYGZtq/DSuNBnCyN/Dv/7
swhutiOad/NkI1G1SzDY9SRnXebWQTyNcxGCKs8gMnAnBhGqEu8cF11IJN1ELjArso3exH47qYe0
HX1giP59ugcwTTwMBvEYLpHgL4xFhMQFt1s02rQZCbTO8UDmqw9MYpvXHs8zQWKalhRMydmgw2Zh
5rliwIy4UTQk5JTWU0vNI4Ykybh6asC/RmoY5gGMJZenNhjt7Go1scO6tjx0725jN0JzsAz1WSJG
rGNr/WKM2QIxSeu492WnjXsQdP0ET7fE11ozOUB9RBM+wipAagkmRwF3YYPksxP2TuyVfeaPrQzb
Z+06YfwY/cHIwIBKRrA784KJyXaJYROU2tfHDixGYalnXi/l/VmRBHXDlQW4Ow5HbF+d6ylBrU6x
Q0f9MsLfXtoToGnArylx7Vd8jgs5ghJE/bQMZYYVFYCHcR8xxucNThk4ejg7gyRfsKIJf2ShzVjw
AMg4RGPFFU7tDU/HqJWb+a65/2uLx0E/EK0gT4BKoLCgZU4YUTM8DTAUZkCNqga05dL6Wjt3Xqs7
sp7xFa0DrhpgYYHIC9dGTKGTXnMjV0fipel/oofLr7Sn6wta3bUzAcKCshhAWpEJAan2LS/uOgMD
pvHhuoxVbQPIP7DFkR5Dne/SFORlH3f1XDmh1R806zeaMtI67NC+cF0M/1TBiGOv/ogRjLjJDE1p
ByylsNNoY7XAIwTeBvMqqqV+181vAx2sQ2NT8pQUtcTciVVb7hOaiJrB4IKOEMxaCeoH/uMkwhyX
G1pol9DZvK8YEL1fEHF6AOLbJ8mTXr4N1iMzB8klEzvsP4kWTJPeKM2SOhBtQKZm9Me2XXZakgcO
rNTPCmjJcTRtYsPcV6S476JC4gasr11HI4WmAzAG3ZKXBzzmIIZqWI4GXQASDVN8BG/UEUkQwNTc
YLb0pNvJKatrYLW59JHmr9fPfe2O4JHhWM2YhgEY5qX0pjBzRvHahDrrAO5a6LmfqqrM3V15P1EK
JGiFgQojU8FN3ZkXsiy0oGXTuiE8Q29qvwHraTuajxlwecZ0Ow6/ry9qLcZAYQEYdPAR+QCFcDEt
DEgpU6S6wA0JpukpdwNKAeC4r9VoD6LZoLfbYHGfFTa91I3XkgTIWrLCypr5RjgHxkvQ3fC9vVxz
3Q3Q1r4k4W3cbyN1z1rfVYJC1o6zJgZwVijII6WA/hjBF87RPObEM1L0ymhvRsL26JXZDPGmtu1D
rEusxJoxwvwNgnpItNHXe7kmZ2hA9TqadlhMNUBgKtQji86wDqVe21sdHF2S27lmYJFDcFCaQocf
yoaX8uZZiZU8NRCYEgz3qFZteMjpAzUtk9Fyra6Mo5cif422NJFXwQXWo0UYVjazHi1NDiACRqp5
TXyTpLbkHRTHij5sjnUmTLjyVg/S3g4ebQi6QsArjHNh72uLArVOAQ1TAHRG5rHG7AIjTulGm8qN
pWcYJ+n1ZxpRFSgGdN6ORqL7Y+RoD+gPbTZT0RhHREXVXpkzDMqnMoyNNUvBtwaVTYB62CJFSIKC
rdoCrTxs6PwC4JkDdkvyDqyLgGMFRk84CmIhKE+aanYRK4dpYb/XWvN9VmfZTNfafeFdEBzxl9Pm
CPdFj/Nu6nsLe2+NfhFpO3cYTpMb+bHWApQn+btZgo+jRk6bBykooCHcEzS4yMsUwF52uJSjdmsZ
HONuJuPOBLPij2KaWHjd9K3pMcJWdJ9Ch9G8IiyPDHNnMwLnNAHMkDWjQ6+jXgdwRFJtr0taOyzc
FwD9Y2Fw6QQlLhU0ro6Uu8HMSbczwbW07UaGFLK6Hjj1BlBlETqIL0fdYUrCrrmLVY27XKfAPwRM
X40orJBN0qwu6EwUf8TOHinXSlNtslGGREMxC1KQOHpuacumL9ZMGpxRAIJbuo2Sh+Dq6LzdIgad
VkiiWvcUu++8xFkYgLUiWUgkEyWc0DgWDFVV7tRTezeWtusNKabSimmR+MFrqUtwhaHNHzUsNGKL
nJcR5gVz28wQfFUPGfutOH1gF7ti2qZODrzBfEPSh1gGk7GqGsjfo94Ov9UQo9dZAw4dySDUqumx
HMyH1qUPZgK4T7t7/AddhzfBoQB4p7CgGkkTjTMrkKtRzeLOSFASVP9yuvrDUCA65kADnNhVrNj2
RWy3pJyckDX9YSTtNoviL3Wi3oA64sf11ayZwDNRorddjG7eLC5E5WZ3tOz31PiqD82W919LOXTW
DomTgeAPhz0TsbThJzAkaVwnHOkmBsxxCWzjTSFryJdJETR90VTMpMPxDDXdq5fHegqQv67p9vq+
rUlBYycYZBErI8fJ//7MQGCNWq2VsHj6UN6k6VGPDW+eGl9Bb9ZfS0JRChYPQTKP+gRJsbu4isbj
oRpsDD6CrlfQx2zcviw9lzSy4H9FH+BBIj+ILB40UMw2RSQ2ZqNNSDh16a5aCDwQnKY/K9Sf8uG9
NKJC4gGtmFoLg+jQdgMpcJANXu5khW6+ZpgoCS27eG/SEuhMkyJjBlkJadGeCn8QKwKqnysoRVe2
VjmOPQnbwdcLYOxCMwBZuTRe/Z3Wm+sntmJrLfzDUQuBUgTf5XJFpQavwk0HEmrZUntqpsdeZ6fP
tWntrgtaOywk0kzEFbxcLr4fEUmaJTFaEmbae1cdSatsbQgrqO47xtfrslYXBbhPLgwYUyJtMlzy
GqMaMwnj4RFNbpV2m8sA0FfuFI/T/hPBl3t2p/IsScEJwbBvxPRRKNnGQEFW4ypIx0RyqdZ2DsEQ
j1+QV4WLfSlKn9KyGRushjk/WGYc6UuLCeWFzzfJCmprqoc+FdSXNZSRPk24Fy21CUM1K2QpGCb9
pNncZUe3B/AyKkrXz2gtfwBU/z+yhJhszt02nlsVO1j45XH5gQ5O8pgeUuZtFCBzySCG1g7sjzjg
41/u4hjPlCqAzg8doJt0J725mb7a6q/ri1rfP46eiyYU1Kv1SyEYZ1A6dzZJOI7fu/SLZr6UJBi7
wSPxvW7mwSQjLljVDeCL/Z9AwSAxa7TcWF8IOsJiz7WBKqa95ssDVW9Y00mM39qtssHYxc0fHpIP
MJkzladM1WaUyQgq8WE3PjP6MDa9f30D104Jrjm/tEDmRAXhcgMXe5q7EtCbIbDTfK0KLToFkflb
yt++thYHoyzwZoGT+am8VGFyqtc6KHqU9HmAZtL6kbRqeVvp1e4fVoShA4QaKJehXna5InA3ttVi
RtA74wsGuTyaPiK3kvxD5YUbCNQQEH+jwCg8GrXZ05GobRS2UZBb/kC80nm+vhIRMou7epABQjre
U8lHjS6XUpa9idlJNcKospVtsbvdwdX6zm/NKvOB/FzdaEX2VdfddoNc2uKPgI49VtSpdkOpKffZ
rLHAXJJlVyaGujFYjt4sQ51v9QTwMT1msjfXP5h7t0Ju+KORA8kssJaji/HyexsgNU69Q6KwX9Tb
qI0fKuWmip4KxnYWSlMz+XZd3tpl5I0j/ydPsGhRlsSUAT85RIs9AcY0ytRd/BbLSFHWopbzdYm+
qapgvzQrisLE0n+RSAPDUFYGLTInaG0BOr6G0CXaZl3utaYsL7B2cdCAxot7yL5+ujjuUuRzjtmt
MB3fAD/oKf0Pt5blOtasAMCdIQYxBbIqgqI5QHc20j6LwnJ2AIutjPlOy41vfWMCUFSxZeBiK+eG
sSc+zQJCE9B/8M85M2zaqJOoT2B0LOtRT383A+O31AZxWSXjJF55IBCN8R4NqCPmy4VXiNQLuoLr
QglzkB6aFPCT5exr7GZmfBjZN/PIX6jsVV85M+Q8gX5IeByIp/1yfVHlFnNRO/wezOgO8xIl9mRK
uSYD0/KcmwxpayzvUkbTKlOmzKYSZqO+YxguiSp9S/LN9Rv2WQpvFUTSmLOWgx5K2L5YazDgXkMx
dNyvODE9AySjuvnXAwyXUj7Z0kgj6OSJQrsa/cikQSLjJ/us4FwCyr4WRtVBNiNoXKTytsSxisIC
0IbGazQmgdLfluzhX7brjxiu+GeKPYxqGRkpxT2qlPaUEnM5alG1pxWRQQt/vkKXCxJMbTp1ZjqA
gC90gNbTBUlg7chu+suZTDxAqDShDIt8jeGgWVvYtjLt4IAwnfARrTJyfVXdOuioygDdmBsSb2fF
P+Xz1pCl8VYnJIcuN681pr7U6hpa0G/L4V6dmW+ZN/NY+kqxtfOHQn+OR2VbECrpDll5Z7lkmyPI
W7zDUzg2RC51V1vYTNr90LKX1vAqB+wL5ba2d7rxuCTbrkGHXereRw9Vu1WVDdgzyHSvJvmrGbnP
bSmbVvtstvBF2AzVQH8kBvEECwJGIMtIkePHUNf3CkDsqe0zesTjM73oQ+LHwXW95T93+XCjMQYJ
hP9H2pf2SIozW/8iJPblK5ArtdLdVTX9BVVvYMxiDGb79e+hnns1lU7eRP1cjWaRZjSRNuFwOOLE
OZgew7wITvrl1qO4yDtk2AkojxAUea9kYV4zcyPXXAkmS5q+qHngMQ/pyksrg6KmIOtvsc0TwhXd
ISX0m62pwpWdwxgK7hbkdhbyMmnnaofQQVEQ8Odm3HttUPQvGGReEkE2hdP0s3R+3d67lewA6g6o
bwOsC7Z+wHYvlwUVJbOrOq48O3U78l2jaOApUDAqA/6UuRt/2D3PdR/zHuVXBY0pETSA73aYFu+8
vwcyLA7sObjCIW8OBPblT7HavlHcylKetdJCc75p3kez3xo4lEksl6gABhJcCHgao2969bKb+tGb
agMLdgtf18uT6UAxCZmQMbmB1+2LClRw965BHzGysBcK5rX+HjyIn7AgeQHrAuu+/DSyKsdO0dhV
ngf9nPNXKK65bQD9jtufds1hP1uRtpPxiVqJ5yjPCntr3ScD6qps3rBxnTNjJUslCAkKOlbyoRBK
xzWe0jRG6YQUh4MzfMvrcPpS//3II4ozC2XLQv6AIrzkpjPoCoZZK9M4Tw8AD4eU3XtzHgj6z99v
2mc70p3htLZoO7tI4ywH8G1qzs0yu8c2bouV++9iNVLIJnPTppaNbcvzGc2Rc90fE8v2qwxUNFuf
aNXhHd3D4TYBerZVyQ+asWFCc9s0nut/CmMH4s1cc4+Goj1Z5iljRZjzJ6to/PG51ZuTGJst/N0H
PZUUoDFo8+8vkD6eDcFHlrZdGr8Q2wcSwfDtISyfRUQcP6MBIygdBTwJ7oKy2bgd13Yat/JSHwCx
+hVrQKMXi0Bdn8aL3t60y9v/kTgcp42TsHbawH+Ppw7Konj6Sg/3GdwPIGQw0rjgj4ztXHHIhg3f
XEkDQdr9rwnpnhsUS6+T2UzjpYioGNy3jQenyA6bY79rtxAYZIA6dha4kpzLeCCcdjLCs7h7msi5
Jb9HHnWsCUj6LvhjopItcNCSiMsO8smg/M6pZshBc7XL4sq2/X7+3Sg5NASxwGQhQ7irtczXQcVe
5K1/+7ivxa9lPtdGKR4F9I+s7lPKu/RdoSwPw5SzPXUtpEmvA9rIk4me3r0rtujJ1j7hZ3uSl9Rd
iXvTabPYE2BcmZ5nmvgLU+3WIMfHtKW8o0iJUEXCrY5/kB4lDagmxrYaslinR2t6ZW2U2T8Ht/a5
cwfIGVLhOr3XIUpZxdr8fay+tMq+KfsDaf6Lc/H5h0grdkimYoBFz2LeR0X6vdVfsnHDfdaO3iL1
bqPWhAtVVhctvHycM93IYgY/6RI9UEFE2fVb3ao1X0FPzAVdBuZHMC58mZ6MQjdyz04JNLhCrf4+
suZFK4953DndO3W/3nbMNUf5bEw6625mcjp0bob0HSyToxlR7Snjvt52u/+bIfl2KDUgj1oniwmh
IZt+a0UVmK2Gwom+YUneP0yg4f5epgxQ8IH2lHy1djjNRpIPz02183J132oha8DeZITZvPOSjSv2
6kEmm5PuWKGBMJRMdICyhIn8LtCrUMt+zM7P1I51Wwvd6ddE9hbZQMLIFw4wQ4YKzhgM56BqCbGA
Sy/RmUUsKzHU55k3+0KBYKXpDjEflTIAUdGpI+qf2x9wzSBeW6gRLd1ajFZdGiw1znublhqQs5Bc
q+xjob44HW47iwQ92ZL9W7OGxxaKbOhXYaRD+oj6UDvNYDDteaSkCqzW+ZFU6j7h7pvop2eSmluP
AvkuWuQ0l0FWHe8BQG1kwIBbsrplGIF4nlUaOL11Vxnzi6rUZ9S1g7QQT0aT7LrG3aiFLJ/pc/yU
zMrggYmAE3uiMIvE4o+HJMVT25fbH27LhBSic3Be4JmZof5L9XNZdHs0PDeOnBwZF/gDgOgosOMY
gQtA+lqcpRkTDkljLy33s+MdcF0cCX+9vZDrT3RpZfGZT5eoaXukTwrk5upYQHmzDirDC0rtS1FQ
yACjU+fdoxH55bbRraUt0eaTUdA2JnrfwaghMNOaAgla77xG2zjNywZdugGWBgwoSBCBmUQr49LK
RM2ZjRasmFXrG7wJnHYIME1a5FuwrC1Lkjck3lQpdKrSGCKnqC6M6g76LHSrrb66a5AYshduJBSv
pfUMViXGlsGKBRmlygOvSxNu3sdXNQW4HQqVC7oHxxaVf8lKozDVNUfkwsPoAFafKn7rYPi4eGr3
Fc0+Zp4ppudCcEY83/aK6zMFy3BipK2ohoGe7/J7VUUFERPh4XtleonkJgfta246+9tWVnYRVQpk
jcg1wD4hV6/tykzbBLdZ7OnVCRwKfqelJ2o/3ray4hEXVpZ//8nDUyXTKTjIslhz3V1WfWP2OevY
Xmk2RvmvHojL58L7HQ9ElJ5QdlqW+8nQaLDcMEskNkbyTgWkXjI3tKpnNv5p+EPZfheq5k/WaRgx
lgG1zPJviVE+7KMgDBQLNhVjbpf2AaYHEDatCG5JLcwgfVqN36YvQOhvZd9r322ZAFhuZnBaWdIZ
09PSbb0ML4k8mQ9VD2mDXjk65tPffzcMIi5qqcD+4O15uZwR2EG3yEYSaxYBs4sT6MljqwL/vKVh
sOYg6Arg8QI2Acw1SyGwsyvuCHciseUeIEJ4QszIVEiGj8lG6XPtVIFPFFV00J2hBy6vKG1SWkEv
IU6M7DvkeamvqSkNb2/bVcKGEr0K8BxcEbsHL5S+DkgKoBZeMRqX4ls5PQsHXPtadyrMvUvrPeAf
wdzkPp4wW0NBHx2tyyi/4LDxhw0BzOVEX34xXUyqmxpGHivO5FuQUpzdg2pjKP1xVOZj45CDwwJB
ItNp92rXhLx44/mWfsn1JgNAuOhEALQDIJfMFsVJkjCFJDSun6t4i7jmqgSDzcXgO6oT6MV/uOXl
EitzYErupEWclphlOHkQx07iUYg70tOjp+4o8HfkwaHs4GYHqN88etmxZvozIs6GM10fQkx8ohuM
Vzc+svmhZ/gp2nCTgFynn8p4Kn4a7Bdwks2wEdHWTMCTAPMDytRC//RysUSHQoEHDHrM3xrxqN3/
NToNuwn+n38NSBEzywqrBj9xGSeW5StNxHxtQsJ9n6NQf/tUrC4FzLqYiMNFCtXZy6VMedKVYmjK
eBDjaUiOdl09FKZyum3lOpK4y1YhnQfuBOBm6drkc8dbYWplnE322UR/Qy9+QFXkqZx+3Ta0khrA
Es7YUpnAI1ouuDiEqemU6Pg0RRsQMJOKt64C0Qo916INNAgg2SaSyGQLFbd2AC4MS6/3ObXdSclh
2GZxNjR+X38j5pmN5qEoWUB7JWT4Gw2gcG/g4hHTH6SuNsqFXnx7C+Rn8OI7oE5D8xvUBAub8eUX
BSkVQNyzXcZNL/w0T/10+FoPJxuhx3QWEuoND1q195H/A5wMSK+0cDBruw6KIjhv2vTNZB14zAtW
cZRaR/s0GFoezFpV7PPa7I+3V7qETSms4v2BgI72ElIMGU5e1L0ygkkHtIGmONsFXgJO6Kohcc3X
URk3jK0FcXCBebgIl5IXyJ0u97UpLA5B9bnCSSmRrAB28mjmjISCJWGuDCwoO9LtrdLsQkzCKYfa
dYo7KOfwk1aX2THtJhq6Y1VsDPusbT+aszhXiBigYpJCxYDBx2pqGEK6V92ZifWttIuTUSSniSUP
TfXIc8AXb+/7qq+DtxbQoqXBhY705VZY0BUfBbGr2NEexrdsOPQGwvvYHND4bdJD32R+3T/ZzlnX
Wn8BydCX4sy2GAlXLjS08TB8tDD4AVMlOXrdAJeTJlUNdXsMtM1G4+40iFttXCdroQu67tDfQBMY
d4qUNXSaWep4O9Wxe0A76KVwQnXjC66F4M8WpANkWBPXZxUWMqQgRP+Vzc/mhokP55SOCgpHmPvB
oAfQ4tbiRZ8uxXbo9AHlnSqeVc9Hd8ZU3pKdPvw0Dy40SyoWmslRz1R/qHbcPhfFOzjShigBvW35
Z6rfqgfQM8zjbugOA15clr4XKrost91qZR+wxRoOGEpcAFpJ+9ApAqS9GqZz7Xw6TN0iAwDO0Yxv
1VmvZpURIdGNxjwrmkbuInx5uRlzaQmtMvsKT3uz9B3mgnddDYAI3wnrrP5g5IWhO86sgCahsgle
WHGoC+vLv//0KbxqnocqQ11cBV+V+zAPD4p2puT9v9jM5bXjoSaKnrRUtYPCIJ0AcERYSBQ8dKjf
QYsgz7ZePLI8pfuxl8s7HC+EZTBZOh5qBTl3JUMoSOdjy6Delj72qP23nj8DbjXk95wd8nnAC7YO
PDeuyB4YRNCgBRCT9Il7zr8R8piO+24MNCZ8aDQcKvdOS/hZGTZadSvxAi8jVIdBd4MMUeYWJd0A
7indqeKiBg2U5WImUjC6BQpa+7zAgoGQyFv0emSQAfPGeexts4qb4T0d1QMBY3M9+5n75/YHvi6K
oSe+0HxiyglcaPJctKoV1KVdUceN88UD4JW0f9yEBhOAaN6PoXgeEnvjfK5ctxcWpaifj12RZ2h9
xC745JoqbKCbzOgfvSnDXiEbxlYPKWidgO4G8BpASMmBtQwSBbM51PE0BXkNNWb2UjtPXtuGnHdB
SuwXKk68N1GzMJ8bslEbWXssIqNYSJFwvwA8L8eIAog7lGGQy9XMr4bRV0l2n7j9vnGUp4FN36s6
9U3Rfy3HFsLu7bxx7aw5K04VquCgM0OKIwXsbCJJnwEmGVdqouzbrqlep1ZRN0oJK1YWRlqAtPFe
wmUqnV7Pzoq8aCiLx6Z1doM7j6cy59pG6rTiqqiKIHnCy34ZYpP2slXsxnN6k8XCfCvSB2grHxJV
O2pE23vMCZwBSIj+L0GTiEuAyQHVCIAprjyZaY43tc2hnNTEJe3cwNZqI+h7c4t2dOVIwAC8A0w5
KNZ9KCB9iuXFnFWporRNDIKUr2qxI2l/dNIhIPbvTaTByvV4YUu6N5iZu02N6kBsTWg/zmaUtdPZ
8oYNz7/+WHB6iBMsCCIUCmRQo1WVKmmbisequRdiNI6m3ph7PubnPGcPOuHfu07V946bbY1uXmey
sAzS2yXVAq5fhuAUOAgT5Ml4PJXnOscTyXtAJUjJaWh4sZpsTfxc7+diDgiEZeAWtfflbHz6drzX
gTxzbB6Xdtj2kVI/ADSzEcVWNhO/GOA1FCTQzZLHrjlsa15RdbE2NBEAcI9u+52SCASSe7T4vtdk
Z2ymN9dn2ls8HvU6oPKR7EmRY+CDDimEvMOWMWs/DbkeKAIAzdvXz8ruYQrfWIYPUWVBqeJy93qb
V4VW2CLmzk/Feq6s2i/zt9s21nYPozcQAFn4l3FnX9rwBtoQh1kizg0tVImCRJVm574tgjMUUv5Q
lgJstCU5tFKtBi7dMxc2FxQQ8OelVegN2S2lXRdbpfFYdx7QisbJ61MfzZ8ms+5mQnxK8zdBs9BO
SNjnD3nRbgTmlTrG8isWEdSl1YvXzeWvKCESnSei7mIoI4T2uMNF6Yti107/mMaDpqh+XfdBg5mA
21sua7Yhn7u0u3yTT6dCoW4zDGPTxeLP4Iau6VMlZiDtmUPrIXuB0k22G9GdMnyvCpytZ8rKrXth
XVYoKtPZwqUL6ypR33n/axgOaWr6o9buEMWn9ggyLXDghCYu3dsLv47kSx9JAxsiQIaLoO7lukeU
N52857Bc/bKskz6cKENHU/hz2+5um/qoQF4+xi5t6Ze2QAZKKV4A8LCFk+nAksfOfKkG0BhABAPM
0FOj+OzHP8bwWLUpKhp3pfcTTUg+7MYNN9tatfSENif09du072I960+WBzYIyMhb76Xu3k0m2TC2
8lZY1o1SOMIS9lN+hEKEwQHJYdnFzC70X64xqGfUi7wJGr8q/yNmMfCATEk37yjIHYTvJrmqQQ6P
V/Xe7Aexm5O8ZE9NhxZVWlrmj7bKWeGTsXC+1GWlMxAz0MHazbZOns2c620IinqqHDS1YOUhqy2h
nsbWzo3IVarskRhDtcUYL2v5fhwglGJQC4SSCooy6uXHbYVHR92a8HF9dVcfxmP+aBydY3JWd9Bw
hAyEP4iDHX2pf9gplIRDZ6M2vRq/Pv8AyZMJN0ZuVXMXd28s35t++qzvShqN489ZPeaN8J0Tb0Kq
bSSs1+8efFxDBywFswkYFpCdmg05FRnWLYgoAmYniS/0qjyOTtK/OmWSxhunaNnIq1P0yaDsu7Sq
uQeaoTgfGyj9NEcdOBxHP1GnDjtUHcvxpTTnAHLitw2v3K9ocWDoAH9FhVUmb8I5hfSWpncxKXUj
oCkdfKuf0/1tKyv3KwoUCESo7SFllu9Xxep4pzqFiJsy6sg/if5bNzYyvZUyHh4Yn2xId4yTpI6a
Qssotq03tY+b4tzz3bCrm7sBlAVtBCBM+832RaS397x5TwHAvr3I1Xj/+RdIt02lD3MqBiqQpZ+z
VNzz1ggp/51RzETvusg1uogP4mtHt7ga1j4i6j9w12VmHjxJl6eUZa3uKbwRsTK76pc6R/qCyYDk
2+31rVpBSQGVeDSJUC+9tAKOmrRhOhexZdXqqdB5c7IwSbwBT1x5KqOqhwQWBBBAZKK9cmkm4X2e
MGqIGLN7e/PdPdhBHUCi/cUIuofK3PB/fTlY8sH7bE7au8zoO8GILuKBYOTWIiMFa+wovpuDnYUz
y8Ud48r8iFFCjOwbWhUZdoI6kOaKAIQ9ZDfPaReipqE+YHw7Rwe7dE/FWPV7NZuHfatgDtfUk+al
oV7xUKsz6NVTsjVCdJ1gAei/4NXRPQAy4IqLf8LTx2yJ28elwrJfRlNkQTVw7akeUu1ublmCOWyj
ALMBtBpAwMPm7qyBTfbnbQ+5Oub4FXhmfYxKg2lPfm0Jw+nbKS8GwMeNEwEvCc/SU9dtsSVdOeJi
Bm6IGh1E9fC3Sw9RsglALV0MOOlW8Za6nT2C12XArMPt5VxdAh92UF4G3/NSnJJisqFUNB0mPsQN
utBhYZR/qh6MgGYxQaWK1OFta6ubB1K7/7W2rPpTrqrnrlWlSJhi26uSwLMLZTcXYHnnKJT8bTj+
WBjaTMuUMUZmpQ2saMPHpGmHGC0Hv9GTc1H2oUPmjct7/Tv9a0a6RBuAfnIDvFlx5lpfMdqenPXe
yzbi/uq2gQAARML6ku5LUYmoYmAk67FtOT9UkLC0G34eXG13++us+sK/ZmSQlvBM6vYYK407/XfX
nwcICff5l0YfN+xsLEcWNnTozCzFwqdxMansoJuRt8K3O30j7C1R7SLqoY6EM4RyJNA9GD6Ugizz
qE5oMg6xmjfZP7WTgNE040nvD6rd70xgxMOE6FMIabGtKsLKCkGXhe4eqCgAX5Jf9AWDioFTFmMs
lDZwCzwEbb7TMDV9+4OtrRAEqogUULcAs9ryMz4dp0wj2DWtHlHM2jEz1lsoVBejFvAMSxMuYOLl
1uTOio8s1PmY5ARcA0mztKk6a8EhqM8jUCNG6TdcQO5TzX+TrMZsxthNx9sr3DIn3VwuN4w+t4cx
HoZh7zlz63fgD/BZUo6hlbgb9/LKYcaAOxwG1RHM7F7BpzqdV0amjnFVlEdT7Q9obv0tfBRO+dmE
dJRNoQ/gi9PH2C5ezXYIW+Wemu9JsiWPs+qB/y7l4zL95BoVF0Bl68YY0+IVoiQ7jTbQIZk2ApO0
YSi1QBIVNduFNxQwfrkBmOFVSB2z0aOKOXSvWglYMbJuDm87wboVNEzAAr30yxcn+bQWlbaJcCjX
IzRFx4NO7D92RcqNi1Cuo/xnLaiMLRbATiN79kjzWXT4PlENvSnm8y6fnyqVT09my9pdVmt0n5TW
LmUuh/+19E6pi8HPx3zeZSPYmzMwvZ+ZOts+JJvH4PYWyJn///y6RSVlEekAvvNyD1wyYnpAH/Qo
y2ZM7Oi+nnkHanunQavCsogSCzzRREQtf1bdQ9U4fjq/8PLg6qg7ORvnZDnknyLrx48BVmvhvoGE
OYp9lz9GUdS8VNB5hz5EINp3r8x9Xh+SafJtumFq7dvbwAygooZJ4KuqWob6Ulvriha1iiWOFL4W
FHRkG378oe0lrwhz8sAZwsfQ+pAiaVFxVvYihYuVhX6sZ908DknWH60R20vcSo1ns8vD2k1f6wTf
2coG9TAY4mQm9Cto7MRJuEg6+QTxJq1rmj0E7iAAMfRGYOL/7Oc8wcB9xZXQ7QodNV6w3baJVuxc
t1ZCz5jtY29B8qCqGi3sBuXFMmh5ynotwbaqb60YzT2AuNnutltJF8jHhwTGS8NkBGCpVyStjVPT
fphNPWrAPXMUrppEJmP0p5m1/wxl7x6hIeqGY8GNP/+FYbzEIeYIjMOVTF9GPaPuUk+PZsXe84Q9
VFm1Zy1/dNTpaKTTuS62OOvXPAn0caBTBdAXIgZSpqsQwcfMLIwoQxkXWl7nsZ22ukvy8/hjQzFz
hsEUwLjQQ5DTQRDHodBvQNa4OkztvjlkL+0/3uyTxB9+2T/oljCgXDu6MiitCp0dTegJDObG6Kfl
TvuhUL94t79Q4hvv6VNqhCLxtwgh182ilqJBMR7LlbNrk1FH49Afjobkqc/C4pHe23e9uVeFrz2A
uuNFPPFu4xqQ8Vz/WSvwH4g6Dqh+ZYrftjLHUcUUXtQKEaTzfU7CethZ6qubo8Sd+7XnG/VLrip+
kf/ZRM2thmBwaULnHHBxIMqkOuFYJ5DkHhI9UhQXFFS5iTl9UKPOgemm5amsQQzeq/a8m12t/clT
pdk3qVOf69QEeN5rvlSKlvq21gFkQSp+1/Lxy+1DJd35/9kfzEOB5ATlPMSxy7BMPAUtGQW1Uo25
c1yXrdjpRmcdamPYqgOtBY5l9Oo/plDwujQFpEoFOG1qRLOxs0kGiObJ01E/LOoTkoI7fevhKFdM
pLWB/vHS4EAnm+sUaxMmO09Nfz+V6n5QmgeQJe1zXgdMjzSj2Cv2FADMGfDq/fbmrq4YTarlPQ65
QlndG8XxHu1XYkRmC8B517RvTFVD3Zm/M5viCTOnh4rQjQR/zefQrsNGo8OLRrwMarDVZFTS3FUj
Ypzp6B4SKw3MSX/w5l/dawp9DyM0xvvUYRHQM+GMH9I4w2FC72v7+K24F847LmHkIJCyllllktRL
qmwutMgpyz2xviatEjUgciG7on+YAC/TmXpW2WNqHzlAtVXylLrf1STduDpWkg9knejR4huALO3q
0eOkbWGYgxYl9QO+NMJPspvmBDim39QjWzFHeoAsfgdrLuai0N72QNh56XcQiGsGluha5Kbct7Rx
X1bTwWX0dbAtHz0nI2EhgQpfoQt/tCLHScOqTJ9H3j6Rqtsp01ZhaO2KWWoAEFdAMox2hfQC6yc7
K2vF0SKuNi+z/i0zMTBelF+8Hmz5E+heRxQ8vHQ8dcarXm2hz9d2f6l+IQyiXgRPuNwPQW1beCPy
sV5R9uV01lq6q4bCx7y6toWLXtJIKSlDreh/baEge2nL4HXmgodGi7T2PL10lT+Yvvdq39ndmWw2
kVfSg4WiCFNi+MuC4780luPTuwWjemQakEPpp8ADuWz26znnX2t0+QY7vbe7KZgAROMYUEieJyik
3A4xaz8BJIXLeKEKaIoMj/VskVNTeDhgqPeFSmWjROYUW30KuRr84dLodqGsiOIY0hQpduvmSDDc
QvBo65ODlgKDbX01eBvYvN45Rnauwe3QJ2Hf0ZPaVH4yRo2Y94yxP9mkHTxEoGIgYH74VUMQbJzL
k8YyIIjVE8R8N47fddBdkigHrJSAReAZIEX9wmRQjaStHnVcDHh17Zr0G+l2rXFSk5Ckzu/bH2DF
HHJREDmhrospKnme37BzReMjHlks7b1gmMBnxK0jt+qA9JAp7fiEC3zYakCuJFOIpiA1RpnXwleX
M1PNyyqEOk0HG4K3q+wfZQJouhd6Vn4vAJN3XvL5Z9H8MtOdthRdaLeFgPz//IJF/xGzMVC6lfYZ
hCieMiiTHo1kyDHwUJ9yltwJFSLI7o9S+5Mp+Zd0sE6O0v5GzQz3fBX0Y3+4vf3X533ZBxcPEoDo
QM0ixZYxK6p0YayJ7G+l5ewyEwrQ5V4ADiM869jQZ0AZbltcCaaXJqUQU/E6LfsSDyBLESIk1Gj2
zjwbsd7lw86doDpm5mb1qzUxBMkLowi6kri+ItiWVvpi6DLWXf4Q6Z6pc9cmCOp65Cm5sh+LrHma
vLnYm7xXn28veiUAwBZYMYBUxPHHF78MdbaSt30NNHfEM3Ofm0BU2yZ5gYxg1VuB0j4S0JMbfj2O
O5bUIGF/KBR/funswE4ey3Hvjj+Bspg0gDxRtqU+5Fu2Psv1rXv5C6XdSNOMopuq61FaJ7/MjPhQ
EgJT424a/SQZz6z4grm2PVFfE/dUlndI/1LtgeCdJbZq4nLXCdHy8qdI1+3MQcE4YzMjAdzjFwjU
amrQG6ehPxZNULKQ5xsVQpm97z8WAajH0BtSHDDmXX4e8C95IJ119Ug12sEfhkd78OfhjjPXzy3t
pLu/mpwdNSAV0AOtuj3Xvk4gaekyaEA2+ymNBA3cdONXfahyyg6Kn4Pi71KFAZXG5a9qdNbUCsPz
GfJOxVd9Iu2uSvsxVKf5nieG8jhbOVlIeJ0471tM+3uVuks77VlLHLCqmfY/juiG0EtsN2jqrAiJ
5/bHzGvf8R9FHp7NT5CgeNM6h547p6iea6qXDwLN7nAEpi0w53I69aLV/ougs4hVLakkcNlyoXS5
8u2+Vz5KIEPvoz44PdeaB80qs1aC2rWfDC8FKWWtap4Ptgn376845JXL5P0iVXrVCjbdstMNcEVF
dm+GDUf/1fZdRqCE6yuT7UMaY6trIKOZFgcDnAcwaXxL9NM/4sOneqrtKE4CsmUjKm0Bnd9e5V/G
3q1DQYrsJ6jopjvD7KfcJy2tjuiDg49rNu5SqnEgNsgEOHfqvQ+s0wDqborfXg2lyaposjulSbb4
KlYiAa5+VG0WjTxMjUk3Ex3TIm+03ojAtXhoTL33s0booYA+Q6CTZKszf52CobUM74YeNCgDkGVf
enk19louut6MlO5NN4lfb5EfrdxxCBigZwSKG7N3nhROQL/CzbQYzCgBfUReN2GDNo1hP0N8cOEu
ORbUb19vx/vlfymdXFD3gnXdwbQHJn2lNdVl3Tusy81oRgv/WBpqfl8IDnbDzNUCVeT5jgmb7W8b
XYubuMrR6kAqBYiRTAtjI4h1ZkGsiM/1G8gNT42RfU2Id5yFeGz6KE0h6j2Ts5l0G6FqJYvDOxUw
WrwRUfCQy0SjV3mN1btm5HHdO3UgDN9B/h2M2pDq3RMKbLuP6YffvEr5RixZYqC008u1uuihIC/F
U/nSexLHFi74Fa2o6D2f1iV89YVPG9f3iosuIzxgnEJCjOl0KUsCkgmFKPQxIsrBiZaCl8b3lGZr
tGttE4GuRMtl0dwAzc7lUsZSAaB7sqxI7fpoMI3Ayd7H5JSl2Y5NCUq1m1JKy+bIm4c3JepqeFsC
QSytq4d6tuiYa0VjGqbx0mRB3FF9aM53ExqZAf/+p9wqn64cDWRAGMN0DQwZIdBcrhK3QitYXdqR
R75V5V6lBwI+iyktg4qOGz2GNVsoXYJEG5MbniHLXutjkwo0kezIEfqB2GjJNRoGrJSDUZW+l739
/fn7yO+gEYViNLQkLpcmtLZROlNzok65B22z1e0qcqhrKLXq9LkX7p1nhmW9pf147TbgUcWOYgJm
mab6KOF+ulp445LMmhInKpNhl1ZaH/QW3gueDRHDcQhto8wDj49bMpvXZ+KDzxunAq6DIS7p4IHC
Y67xXnUjndNpz7T8yGm+JUi70iG8tCLV2icFbCm1WbmRaLI3I6X+rIGhRMnDxK33RpuEkFR9Gl4N
gNy9LGoTxe+zX31OdmyLyPXal/BLENOROagapiGWz/Bpmx2lyRVVpG7EGnVXknuUvNkkfN3L0Ibc
qEpc38CXtqRmX+K1TW/jroiqLH+Cehae4fbOKB5ZMW8FnZVLY7GF8ioSIox62tK6inEwG4tzN9KW
LVV68k6gWgj2PkZDkXIaAEGqn9PSBr4BgI97u6HD6+2Ds+ZKH4QHsI9Oq1wdGWk9Jf3QupGSgS9Q
7brBN5hpHm5bWV0pMBQAtMFdATiUfKkdUlOdK+FGaf5lZMzPSssvjMcSVKujWh7ypEHkc8Oc/Lxt
eO1rouiDYhrqDZDyWjzrk+foTj8KlmKH66ZsTvMwjs9Wqt472ajeG/agnv7eHKhbXNyG4BrDhXJp
jiqQX+zp7H7ciIryOPDvJMPjRdsqoqx9ts+GpAjgjUY9Nc3kRj24G/BkxuiVf3spWxakLwaRxEkM
JSyoZqR7L1O24RJroXNRI0P9ETfRFUX6CCy9qXSqG4Fhxk9+9c/i0ZgPoHeytqpq1znoMhcPviOM
UuFql3spVUmtchSKG3n1P0nlI5MWaVhMu6Aa/cH6uxlePDaQhGEcE/mnqaLRLIUP4nJsWmG7UUkx
nG7WCQ8gcGptBKnrzAtiSWjeg1gC3V2MOF36Wd/ZYuS8daJK+VaPajC5dVBMG0vZMiI5M6NQqlRJ
50S5nvltr/pMu/8/G5Ed2RCVm4CiL6qKNNDZA0bUQhDP3vbllZUg1cILcCFWx7yllN15Gp7u+pSp
0UTSI6gUI9LQoDF5eNvMikvjFYVQgwKuCo7U5Uh9CjZcHwaLYB4/sgkJvbR+ZOkdNUGWZL7OBSif
23EDjbkS3QzkrGCXwJ24VHIvDU7VXM6I2GrEnINtfXWC2uC+t1WhWds96KBguhFZI/D4y6/4tKxK
TUcxlbMaIXfujy4pQqpUzj4bt3o9a4YAe3GXxwwoM66u+VRR1U7H/gHt/p3bTVBl3lPPh43Is2oG
LVWgXxB4r+quaHjaoJGGGQNjqplzn+VfhPXt710B985HPQu+IGf3GaMqM71Wjcqm8ye+r/p+17Pf
ffUKdbit7vRyiV0+JSC6vkjzgpRiUTZbFvz5A/0/0q5suW1kyX4RIrAvrwDBFdpIybL1grBsCQWg
sO/4+jmlvnNNFjGscE8/dHSEOpioLSsr8+Q5eBTZqIPKh+i+De/aqlhVpolk3b4TPDUX7gR0z6A6
yNwO8incToDY4SwnVisfJPNdDz/BE3171kS/z93WjaKmOhnw+/N0bxc//93vI85iCSGE7V9RytlE
aaOSULPqIU9qVw2cJlgnUqfe3h7E0vZCfgvSeOAqR32D882VkZG6TBT5kBYfVKs8cIxBmU0Q1ywu
+ZkRzjeHhiIBzqNiJH0M6uD+Afs4MshPTX5Df4AgFFhyM+cj4ny02kRR2reyfGj7ZqOpP/Oxc1Mz
XRkiedclBwoXDU0k1ocPEuHLjaxNwIr2WLoDuOoLN2y+jfMR/bOauc5EuYvFrQYvg1sByV1QOFya
CtsID9fGga9mrEwzmORFYIalWTOAiIaWCevU5WHfujEoM5748gEdhT/VVj/KEFPQEpdG6fr2jlu0
BA+NuwfgJPiAy7EQyZgtgsLnwdTWme4aFZ6j4DcSdaAurQ7zzijHg4MfhalLM3baDyRD5HMwOsft
7lvFl5AjVnoLukIExWpBLL10jlANB/YTb2tQ93JerYxTUmhIIRysEFp4qFTj//ELkdzFAtLmC9CL
2wahIfAF3KWdJYARGVbMKvzVXR6Nhzg1JjfJ7XVr7E2nc9s4chW0SLVFFIwyXYUi6fOleQUXLchp
QA6OmJFzGKEaOXGtpMphaltX774V9qOTwtS0qc1VQZ9ubxaRNW6zzGZponUoA8I0I26tl34TyQPE
S107Ws/S5FetVgii1SVnhZQMpBRYZgZQtsuNI+cprRUIFB3KcKODWs4e+o3qfCQ19Xp9fP/78QHN
jgc19gMwRNzBlqsk7dHYIR/AgQK4snPokIOxo2mVVC4wmK4RU4F7XBweZB5BUojWB7wzL4dnJpGm
jAU2qgpgsApGiD6Hwke2RdYZQaYINbF0LADZhYfERYxolls/20xmlAob5VBCD8Lcq+GdkQjIuBbK
xAgnzmxwJz2b48IxUtSpIFvgAu+F46d7rf08KMpq0iGGlG9RD+vjX62I82JpLlnsh3jGQFspf0Pj
Ru3UBl1uLI03gzygiH4NpuRBrAThpsBtLs0kmCigaYqQnT0ML9dNIb3WTRFsmSBQD1PjW16VXttk
gt2/bMZAchBkyYz68NIMriDwoSgdin7Fk9ahWy91ByriFF26ArAZUKkEqhkJQTavZ5EN8pCVhDqM
chiiyoP8YyRNbm0/zqPgTbhwbepYF6imIhmv4aV7aSc3y0bS2VtgpOnsjijXbdWiEQklLIyGuQmW
LELGSOezNrOuTGORj/LB7rLRjzS98bVZcftoXEV2KQk84sIC4W2D5CLIsJioJbfbi6EwNDIgltKT
U2Ldzc1RqBK1bIJRZcAJoszAHdoQD6Yu7HBDg5DEgey1eZdPTQ/Rn0awPiJD3FhGu0nLCoM9mOUn
+HpL8jQZgiB90QQqMYwllTX0chcm+qEUNWZjmebctac97i83F2k2Le4zsFsxllQcEH6fZVIsxWQg
ykFTQgg9To6+Q9X09fZVsbjN8ExHxQBuADRTl5t5QH+LkSqlcqD60K7K0Eg9STfCbTuT5nfsAFp7
296SX2XRJiirQSJ03X8wN85gFF2uHOS56nbQuZtXulElHlI9MnJFEvGtODOg3Vpho/cJ2ioUtQR3
2SBCQC2NnOWbZWTGIBnDb/nWiRHzSAlCjiJxI/WuccJvfb4ype4oGDILXri3KZ4ONmAdeHTZYDi/
nGMVzYcT6D+Vw7yu0bW8b7Utoe4mfUbI2Ap25sLlAS56hihj2T749Etb6F5zemuALSC/XKPchhMC
DKj7WmW51vWX2yNbiKMYogDoRVDto/GSG1iJNuJRbrCWRXbI8oNkA5Jrvs1dubK1b50t8FHL1lDc
gndXgQ1kfz/z7wpK1hWpMbQaN3Dmg/yx8fTfVb1SRCR6S1sDl9R/LXEevm0TOP8MlnqIFVvvZfY2
GINn5oK1WvIiZ2b4oJcOTgxOWgRNjf0KriZPJj8h8317idin8nvv3AbndaMR3LOQVMR+cO1NUW46
y79vZ6/7PVDBaJZ2HkJOkPGBrBOHilue2bGrPi1GhBJaqa7sZs593YrrHULUzsuzMnqAxJbolrwa
HjCSiDaBnQWWBmVkbrs34AS1EmAgDuo8u2oY7Yao/95269Fxdr1euvH8e0jJt9tzerVuSDMxt4wY
A5A5gPQvN6Jcx3pf96p0kLLiQap2iZwdHaMRRaBXboOZARaWIUfYg5N/MoAOR3L0UDrQrFopzrP5
G7o6Ffqk0HoXrbu42o25IJm6MDJcBSjkomEJbTX8ez1PZzQ16DIJUkCQmExeP7vOINiSIiPclTPB
+fdVqpIglnck9qEhoNnf/3qFLsbBTV0IwV8tM2CCmA304z4HnGCR8MLV9cweymdzxW09qXLwqBsm
Epj7fF3/9Z2BXweoBKcJKWfWrXe5x/qY4uctrMSQ3yOn7xqvjvWDjuto3LfFZwQFcLv/+23N8vZM
0wmFZiSgLk1Wpl5Cmm4m0CsG+tmpwThseWMvcBNXvpUNDHkl1leCD5c53zpEBKWg1iQBYmxPklNg
PhpXyfZT/3l7D1z5o0tD/DNKzm1TaiAIF4B4BY/f1ywOQnODxkNPFiG8rnc0MkGMBAiJJ4zp6tIN
JQ1MlkYWxDg2FSp4NHLjv74t8MPnRrjl6RsdCZIZRiQCnioHFqRmnWV/fThhBd2wLKy1r5lxw8lI
+j7Rs2C2f4LAzcvpPieClblGVbChnBnhhtL2JEW6UMsCKwJgKhv8PrNWdZl+n+z+zklAYz2Etat2
uk8moBC1Gi2GZRUAp+iNdYlmJFH6YmkBTfb+1Rk5D9r9Lrc+IW0x9nkcBw4JSsNCmWpTiVraBTZ4
VSJ9nvSEKCQORuetlh2PneGqE+WpRVa4+15PiVM0NUZSmy9GU7pQ4OrU2r19tERGOA8+5M1UxswI
NJZiiM0oU7sy4kjwjvtiYbuIXZgEDKASwPjgcCE3eLkqjRrHBXTJs6DpqZvaZDuFkZvqoDX27C69
k7vSL0BGAWaAQCleQeeq0XrdNxnw2qmX0g9snq3c6Ds1Lt25Hla3J+HakeF9jrIzvhD5c41fT0cm
QwkcVxGUegPosCWl604xMy+GvKc/aV28uW3v+r65tMetLFRZIiW1SBFAF3Wlzw3oPv6fFrhlTWlH
5nZIi2BMI880P2LRe+E6WrscAnct93I4EcPAEFDP7LvarRPYkT4U86kuzBXSor45Ci5S0axxtzRI
QvGkLGkRaIWxUoy73pIFs7ZwGC72Afv72bPEGYq66MKkCDplM87OYTb2Riqiul40YuH5CMZf5J4s
bmkmIyYRHcsCjI94iaBw+70v4UPCvP74+13G7n880XHgUFW/HE0aywUaXKsiyAhoPtEzH+v36A4T
gaEWDg/KQQhukAmC6Bjft6w0wHFLaB0OMuiNWZ79fWjQaykik1+ygiADNAdMvc/mn/hNS50uRlQT
pJKflfITqJk/wYYGzLoIjLKwzbAyaJsD+w9qGHyjbD6gEbk38yJw5rw4hCZR107cfLu9NgubgJU7
FeQQEBwB+HK5NhBZsUs904sgkaNmN0Jz/V0ah8Rtkb4TufilqTu3xW24wU5VpIZhK55f5KreGcaP
EXeynosoKa9hcXg0ImPL0jCICq+4ONt+QuakN3FCLWlNERF4c9ptyrr2NI2uehmSqVX0QIm5a9rH
2xO64I8uTHMTiqRSxpghcKpQFXex99UVRShKCr+lv52kdi2JBl08iapdi5MLXmY0qiNYhPzD5UIq
adgoaV0UQeOO9hOVXUK2Vr+7PbjF3fLHCP9KBUEEuER6nGQZHMFh+dIlEBHOrV5U2Vra+kiVIK2P
1mDk97lJBE4UWibdhF3ZEn2vFcW4mmg1urdHcx3NsxQayENYawhkYNnfz7ysatdGqodRiegJdUEp
O4xWd49M2K8Yba2uo6uC1/fi7KEZBPsRmnBgCLq0pxWdnoPyvwjsuMj9dJoLX6K1vS5kIiItW5pA
8BuyIgzj9eJ9YZN2hllraRk4Vbhp1AZtr6HRASNzewaXRgRYEZwHIKjokeA3Xadk+IKiDBr7cTKh
+ImXUJP1/m0rC4NB8oBBv4CTgn/n1qmNqQ2Rn7YMdHkDHmdY+BdxFxIjCAnBCA9KF/4qJG0iUVL3
VZDG5aNd0ENB5g9dJR9Grv311Q66CzTR4GUA0hNUby83QUezNFecOAuS5KdUvOJVoFtPt+frelUu
TXAxLtN16/oiyQIU+8Y+dtFkoeQvt21cuznYQL8DErUAmmILXA5jJpCpqE3YoH21C00QpL9Uw50d
HTW6kcFPIwt2GpuWy7j90h43bWAVRtlMhT0H+Qr5bvLS/GWwd7JIsnFp7hANQRUPOXWkYtjfz31C
in+Qwc+CEko2eWQeaHyng5zh9uxdW0E4BOI75MPABANDl1bspIhMKR+zYBx1f5yOvZ6vhMmk6yWC
EVtDMVtDVIQo4tJIVcF5ViYe90M1e8VoufqAXoP+Myajh2bLYtMUVDCu60vo0iTnt9tJba2ux0s/
MSRPGb5ZQOlhQwyitP3i/IFpFKlSpHsAR7gcGoBFsTnKKuwMup+hQ8oB04AQQ7swGiAPGKPpF00F
T1s+lbiEUtPKArWknhUqeJVlSBrIJ+FSXXs4eOkzS5wfneZMLlsDlpzuNR7vnEGk1XdtAIgsqAkg
OEA9DlDMywlTbUlBQmkKD1W2zdNmPcUieN71ZLF2JAb+ROwF8Cd3uYHXXlPKpnAOUlf7qfQtymY0
d+d7xs5++/Bcs9kwLBbAS+BuQUMSnn+Xg5lmpQShYxUCRvE7b1eO/A0FD3D2h646udKsbntpj2Zn
yZ7eS2QSyjaI6p3Wxr4haqC53ofIZ4HeGbAtBk3nO/XKxOlmrZ9BdzbZQ1BaPfXnAWWC2pGzrWDU
bAIvPSCI5RhPFgrEgFo6nM8gdQLsa9qGqIW0m9L+aEnia22xHSV1P2b00cxlZPIbt6fvIC1+KdRE
0Hm2MFhMOqtROACpXjEbDqBaa/DKkQ6l1q9ULYijlzwS5Zqu/TweiGgQR3iEOx9VwMu1HQvwBw8t
MqyVHq4dc3ThHaPJWU/krdN+3p7ShQFho6IQwvADJp6Ml7Zso660so/iAJyN79R6y5WnNDe+3Tay
cPLgQHBV4o5EKydPclg1WZtWRhoF8Vh1qxlkZ+A80UU4lYVpA58v7mNUMbE1eF+v0q6aJySngba7
AyvLvdbcJ/qTkvUQXX2/PSAWPVzuQ7x6UeGGpJqCrkeNiy7UDFz/JJSQqLP7VUaaHZLTodasoRDs
0fKzMgXJ/etVgj001bNVwgnjBVE6gpB5Jk4Mjctpq5M5MErp4IBI4/aw+Blk2WmkJ9C1zci58J+X
myHWx9mK0w5JzjjrD1UjVSghZflaLiTEzuAN9RLMxl8eKbTeIfGCDgPgfvBvXrI1SyKq4xWaBE2+
l5QXVlJqP2+Pi99/MIFeWKZeyhgarwqLTRhbuZrGaUAstOcUY3SKjEzUpn09eQYeG+AawkZXUcBk
a3gWNcWDnUB2sE2DEBA2G9iK0FL9qR9+FWAsTCCRentM/JZgYwKgCPRhAEtZGBZnDqqjsgEet8Bq
kKIFk3yC3pYft23w0dOXDYgGOsgpMfVAbj9YnR0ntTOmAZTDvakEJKf4aY6P4DJwx+45q92+fvt7
i+jsxV2CsBOPNy6TOWdqnJV2SsGir/yqu3h+hHTu8GDDsa+qpk52JDSnzVgNzSatGhEjF3+s2Xhx
q4DRCekLMIZw45VHkNTWckID3QF/RdLa27Izvrf2sOqGcaPNe2HQszTDwAiabI7R6GtxF9pYt3oM
wRQa2DMEW9Dxq3nh0K51ubJcKqWJZ1Ct8LNaDqEw1TeC834VRWDAeIcDmww3hlwej56VOqmzR4Pm
wdzZCFbjqt4YCu09HXIxK6sZyo3clpWfqmW3VUrQfLvRmDi7fBw7zc3NfPKhRt0fizakhziriyOF
gJogmbRweNGfD1E0hLgME8b52j4yIHyjKTSA0k3qU0mv36gh1YK8xBVv09dUMEFJEJgAS8l3IoFG
LLeVyoZq8UtRfiYPwDsWG/MZRIzhXap6JTQDPjRpe3u7L/gMBqsH6BHhDI4Yd4gdDdJ5s4LlL5XP
uv8g96q0z07Jy20rC9v6wgoXluqdVWSo99AgzQ8RgqMUiurWM/iwKoO6sojmx+Tuxn8m8s+YuCNs
aK0VlYlGgzYzRm9Q6wjcNYbsh1Sb/ahpo9Xt0S04QmBFQP+BowvSFz646KM0Zfw/NJgKsDXivt9n
uuD6XVomDAtMT4w3Bb926WsNmnYNThANiq6EeKqcOHd4FJF9rlDrsVDp7Ja1KNJcWjSAVOAMEVYz
7vtLm8ggxW2aYT924ePkQ1HWVeZfpPpMPm5P34IHAr8+8j54sejIX3F2JptUslXjGd70EppKoTh2
hJhfc1eGeeVPg2TskG4l91MhvQM1KyqNLVpnTLDszQyGEW6zSCm600GLkwXVmK4JHcBHX/2wKuCz
a7+X6tPckLc8FeyYpR2K4Br5RwepMrSAXE7toA8VcKwmMg9h6rLa50iewvpk+7dndmlj4oZGLQbB
PGg22d/PAoI8NlprgIJdQNt9AzIaLborRSX/pZ2J1smvQi46Dnmet0EzumGSmY3YtbYAL0CywKrd
QSRP+dWqch7xslMN2WhAwdi7BOjpy8FAzEcfnKzMg6l8jCECmEeyBwrupHnSZFfOwbdXrLMOmIK3
OmxdqXwonFUoOX5tRu4APUsSagBZtxYao+OHZviukC00XvflLHoZL836+YeyGTub9a7E5/dJkwca
SHRRsIY2+npOM8HaXm8hPGbA+8TkLZH/45vx5a6ahikFTkztX9Kjhjf3rNAtqMlF19L1cJCcZySW
wLiC7YR3A23VAc1YynkwZoWrgLNJUt6rLnHlufAYJ4gxAE/UkhclPdmyhHd+CnTq7PadsSbS79sb
eiFcgG4KAK64JJEhvnos5gOawSYzBB6nXne5H95TZ9POv+NsjwBhTdphm80qOLMhMTf+Lo34qdJq
bzI/h3h9+0uuIAw4thdfwnmt2axKSYV4UmBaK33ygXh66Px+3a/pjjza+36nHYveTXu3oeuyuJ9T
F/0Xt7/hqsDGfwN3rZYa8CDgpkaKefV98ImX+m73vb0XHb0vkMzl0bscK+cj47qVpKx14CP9zlfW
fdDudF95dtbFHnfdPn2K9/OhP7Rby38Ee+xa2oA1eIOztYkePrfZqXbRFrXtN8Uq98E2vLYE7vT6
psL34b2Ds8Debybn56qxTioQoeZBlab1OtVmnH/bqj2Fdt1GNhLNb4gZ+nneipZg4RTCMsuRqHgz
WPyTS5tpYqpJkgfpLLltuak6r6Zu0+5ur/SSGbA3AVTP+r6Q8Lx0KZmEsEAeqzyQDUrx8oFqhF7c
1RDNikXpmKW5NPH6gCwWHqwQE7w05cCX204J7zXWIOszABbt+kALD2BSAx6n+mGkIgfDPp7fXSx6
Yly56FXguyFmm06AUJE8oNBnk6u1NHxYGFjyFqKJPVTQUE7BEhsFhrIdBC3fVz0L7ASd2eYzNmiG
DFugYvOgnn85ZNMoSGBHP2jVQk3IrYqnbvxV9OuoE7wohHY57xFCpy1NCth1bHNtDc4qax4LslP2
DvYRxLLnDvyP01sBbZDbO2nJm0MQByVJVslDmvhyeRO1mPN+qnFUpDrxSJonKMQjZ6Q0hajGtrST
UJ5lNCgIraDmfmmK6NOAhkk9D2IDNL8OIdKmA0uOa4XDvC6cNvET0+pAR5hXguPyFTLyW+rMtMPl
FIesmilw7HkQmYanpfqLY761w1pxknWvtzulhayi7s/g2Tw50wrvy2Hcx+rrWNO70Kw3U/uIRP1W
fTQrvDJvL8BVSy7bcuffxi29pceaBd4RLL2zV61Vo2wjgjYVxuW1jqZHxx/xZsH15Qhui6+i2fWk
sM420FBA0IUzPJht5VQ5JiU7IpGyewAHevjNLLyP2lU8ZFbc1qO+6pbu6w+onXjpCm0mXunF62jN
/jtdIZ7yQ0EYwzbB1Uchd4RsOgNFG5xna+vWdKR0gAPNN11ceMX0MGfrguYb4laJ49aziCbu+gSg
U5AtApCqSPnx1XJouYxqB/a2IKGz4Vp1dAgdOXIlUm1vr/S10z43hJT95f5Paq1R9bQFrK+3D2Fq
vUag86p126tlwSTqV5PILDGYMiO4RQPcpSVIFA3IogCo4XTkHdmlzutpRgSX7MLGvbTC7Z+mMzvS
mj2QXZaDILD11PLDqSoPLzpvKmaXGJBF6yBuIPmQVWjc0tAFubnFpUPWm3G7o7Pr6wvPImtDH2Zp
ZDNqOS9I1NbKnay+3F60a6eFQaL3GP5KQwaBv2njym7yUB6KYHiy2n3llYY7Ey/8nhKBH7h+N10a
Ymt6NhZbrfLEAh4/aB20xa+kctOba+NZrgXHftHO13lnGW6M6NLOlGp6lXQy5qw1cJpeleTkNJ0X
13sbRLi3J29xx5/ZYut3NiYStpVdRrDVgh1I8yeFeFHlC5Mh1z4DU3dmhn3GmZmkqyU9tEeAuywv
Ml20TgP/FPnDKmr9UV3fHpNo/rjXnB3ZdZZNShGY8adNEiQmjxT5P8kUEt2IhsVdzVOXZnlJVcC6
ugLdXPldYo21q6qjqwLt3OfrcFIeJi0SdAaJBsg+62w2mwF6WdTEAOtZv6OhvoUQ+8oYtshRuJYm
QH4vjxFO17JYjp2nr22UMQJ+2oCx8TOMfxtq6xqZi82oZLFnPY7KINiSy6P7Y5BbvnwG7GOqMKmK
8Z6EbmNXXrML9QfzeHubLHtH0Kv+78i41TN7hFYExHVBEgfdN0Oyn6fWH5K3qe4387B1ELc7abfD
Ox0tUoI9+tWGcnmLshPxxzi3huDnpQre4GUA6HruxmWTupKRIpNfA3bpRub03VImFCuAwbT8JHVA
ZqlV8WtomsnKzJJ8b7cSKD4lMHkLpoVdPVdfZoJ5Ea8kZBF07qxmkdNL4QC0XXYfHypPslzpJX3s
Tmrmzo//xhbr2WaSUgAkcK7O0LLGiSdcD8TexPp3rXC1cPTMUzN4rfxDtRHjlJt/ZdNBGg/ZKdYe
eXl6HIpbpDHgi9r1JBt+6Hzvq5MKDWjtKA0v0fwxVoIbio2Cn1GwvAFcjdQh2se4a7hUlCbsMzjZ
ucwfiePctcrk3x7V0ilF/QvYDpZzvuKOGGQKAsPcxl62ti3cwJAdSDd4g/yYhdQl7Vul/10JlhEH
QNsXL1sGtEZujzs9TpfYVtNaED+NWk9rfyvNSzgLjii7fc4m7soGd0jKjoxDXkjjEVpxICdIPfBm
e3347fbccQ7nHyugjAYqhuE0eKHaXCpTGtZkOobtLJ8IMicrpJeTbVUqmS/VsXpvhtMgCIy4qOU/
RlH0BbkbOAQN7uKtnLbrkDgdj6TWTcbLL2XQiyXVNK3nWK9/gQJIfwV+t1wPRAqb3e0h83moL/MA
gMEy6Kvw4uMOeSXNs5RJmNkhKe/teStpgQHsc9HverSZDmpy7IytM/xdZPMfq0iCglILgQ2fRDeN
Op+TIZmOenfUJep3ZCV1b4O5H8jz7QGy7+d3DkxAhg3cINBq4qY3ToGAIg4Zj5aDlIsd1uuwSE0X
RS3Z00Jd9ERcWk280NGsBgg5KDe5O8vK0mnIgRM7TpHWHJ1mGGPXSGqzXztkmilq3jb0AadoAhNP
aBbR/C8mFkE2y2mh/d80OA+j0zlV8l6dj3NZA7YYr+zM2Y5t9kGl8Yem9SJ526sjAx0YFGBAbQBK
HGS5uOlF/qHK+qrvjgSxzmRAJgMF4Lp/l8ivXKT8drWUzBaq3Hg+GEgU8uktRZtr2kh2dzTjYZ2X
KogegcPso52qCmbx+lTAFOMEhotGQzmwn5dXQ5EOvdVodY9qVuebwx2260YPx3UX/qZW6UZd6XYk
fu5MSRDzcO7bBueyCneK64hNKcrql4atDErL6WBDLb2MvDF+t8k+JoAFQT/6Rx8aG6GuysKkglEB
CFBcFeiVMbVLgxQP9bnIY/lYA50JHamQlE/qmOAZ3wvu+GVLKGgB/QbcCT80m8R1nRaJfFTj11IF
0m6TREhZSCIA3MIUohEHOh4QEWGpK24KIyUeRzI78jGtrftSbX1ESQFaWiurdtskCcoxeS8yQZF3
aXDnRtXLaVQiYsQdMAjHqIm9huzk6DfO/6S9/6U3AyUM4FW4bzE+AAm5uzZBoNhVE8ZGfsuQ+FST
b6ZaeZMmuBWuvNhX6ySjKmGkA7iZLkdTtlEzKGmjHEtCfqiTjmamVaYr9zrpA8AZOmL6t8fFJ1Wx
75EjZ7hFZJFZHMENLOqVSNZGXT/iNK5n6LuhM3BjU8fLVeomUGUZbdCPd+WpklOIY/0SmL9ePmQk
gLvCrDIIm8r21NlDqq9DqTDM2T62TQcBn/u8SDd5jbp55hfyyYk/y/FHMj/lm0rbJnHqm+abhDYH
wSwwr3JxVyGThvTFF/ENy+NzZ9GZci0PqRkeqVQThpCRDgNiScyFIsLNXfttoOeB+0NpGVcVmkIu
BxzbE1WoqZJTJuuuFjjSQ9XgWiq9MH0RzC37am5UKM0jvgDQAu1xPEZgwNMks6YuPmkNNfZRVH0f
hli5T6dcXRu5lL06VAV3jAxRr4bK865SzIcmHZp9mrcHzZRUQcB1NcsGJhjtwUgQoT8KKbXLoRul
Flulgu/p7Yemfx7ywU8tbS0Y9dURghXorbC6FoOW8KNO0dejkK9RR6vs03roV+/jNvmMveFHAZXc
0rNd6lsrJ3HHRyFx4/X99WUdbh34LLQu8PD+UlVCaM738Wm0U7ebn63sRLqn1o6BxvosytpXUQye
RBpB3POGoavRZgkUDVpvUe/i96+sQmYXQNr4lFaRb0xg5jPylWBemfe+2E2cDfYNZycVo0INhLDV
+47QSvWSlePHhdt/lm75YgnyK8vzeDYibq9IMc3VXm7jU+cPg59InrnqVpGndCsrWYkgH6Lp486k
bkhoi+5gTBoTN9R+x8QRRBc8x8N/VggUigAeoAz/VRk/mz0tdLIuGrAvkOLdpYfoyfH7PQABvS+v
6rthKz2DM0AEqrjyNWzJNARtKNtAEPlL8/3MaFy0lpmqGFeCm9gDY9SKWBT3cWsfmzh9y1RRWuzK
m3MGuVWjlCB/FWGPRHnkZk60T9T32vxulr1gfyy5EsRpjHcIBx0s/pebsYlrmqrGGJ9iRUcxzoTS
CEXE6A22LKJoE5ni9r1FqApiI5ia6GmSIIjhhC5eG6INsni88HRASwYyfFfxp5lF6TirIY6X/BEV
ysYk7VOTaXfxuKe03Gk/B7XaSVS6Ty0Riy8Povxnc57Z5mIoGmo1up+c+KRb3ky92F6Va7BU1eF7
Jd1Vqmulu6iHuK+LZ81tr7KwYcCKDUJfvEVZyyy3jlFtxKbS41jIVrFLq+no6KPjUrQzaF2bCOZ4
YSUBzWOUvnioAZPKGaNFi6JZjJWsIdzt4bV4lACi3fS2JhjVwrljVXmIiVqg9cNtdLk788Gm+BCs
pfJgdKdK92MN6Vo/+0sOFbZuLDsIdDxiFjQYcLEbNcDxnIMW8YSIfCs5Lym9T2xFkGW6iuqZEfTX
w41AVAAw+cvBoOpXk66myQkM3HMSxG29kpRjomygeumOZbvSJEEQzGdm/xnXmUnOjaQaUfFOBwl/
8QkAPinc7/nK/vGh/lYsz3RVxzW3jajNjM9F/8coEgdoOEB/Ft8QpeQzQkSSJadZ87LP4j570/1h
M+9Mr0x3We/ZAhjF8rz+scftxiYxKuCnYa/v9s5rSZ+IDJYkT68Azt6IMGAiY9wi5vUktYlWgs2U
ONA0xesvsj1rXFnSKXN2w2jjaSGSTbp+WnztnD8j5JaxN+qkowlGGIUDoAPPleyO6arUBo9qo5+G
H9GwrpGrMQbB7SBcS+5CpybV5HHCnlV+FV2y6xV7K71U0XRK2qCHuloPOU27J56T3HeNiGmAzSUX
KOHA/Bk28w5nt66OtmI5A9//adKl3KdlPyNOqnL/tudcipDwYIPzNJgWPaqUl2bqrJyKPsmTUx7A
R7iqtaHFLlbdhvi15A7zQVQVWtxDZwY5r5YBigB2fCyn6c3bhLgQxnXRUjK9/r49Mh6I8s9JPDPE
XUdVCA1HVYGh+Nv0WZ6sg/2R/QQ11ODTByVzf1FX2/8I1MKdRy8/Kp7ycvsDlrfP2QfwR1PWx2Rq
sX2KyY2OkNzV7oa1vB5W1XO7sXYrgTl2Dq42zJk5/nACnzn3I8yNKyg+v6kfj/pD6WvEGzeB87hK
PgyBRdFKcgezJK2RgX84OdXhXa8DGn8akGpQGIaGHIvnJBEBP5eueWhRMgJWKG2grnW5VyWlL9AB
ghUdyvsRkKL8k77Vxfr2PC5P4x8j3KGvtCiZoqJJTmGlQjR7Nt+JWitePI0iIaylgIlBRyyWNQTY
n89S5mmSN5BpS06tkaApYz+tw50WdM2LYe6j5FdVb6dn6O+BbF72bg/y/zgcf0xzo7QaFcQOEDM9
2eNDSD8a86C1XgMh5ipyJ/nQqKu6+mU+dz+TztObb5FO3PAXBfF9Uz0ZzqturxMAmW5/1PLy/vkm
zuNl2VCBPxjTESVSuDKqtFtnEN1aga/zJM2Df9uacAq4sAc54iwurAKXWUPW9Rc1AO1d6rxHRv/Y
tqiJj3uTemW5Hz9JouwGezsq6ySF8CpQxbGnzrhonzRt11ER3mf5ZP2ZCfb3M98PUkIws7DVkbOD
uje9Mdv1rvMSPcoiVgnmFK6dxn8t8XxrBup+hlmwSTBqxZ2mOl41ei5iqv8/XOEfM5zTL3SH2OWA
ATnOi2r5adDXbqq52cp+Tfbk4/bK8rrM/3h+cNiyPDwwBjwTkEQ6qY3aHldM5svOPdiaN0X/zCSs
JnVdOS90l9QvQ+Mdyt92c5i6NZV2qNArP25/x/IO+/Md/N1qOunYyTpcSW5ui9kzAJvf6PMdNSec
9ofMvAcEoC0bVzVWIxQ6xqJh5RAQ/AZp8ySF2076aWaufhR81kJqC80i/50e/l2R9HOpUYAmTn1P
fkj2Om+2E4EK+wMeaw0tnvSu8qDmsa/Lber8UpMfWe/GyhEJ/0lL/LzT0c+xLad1Xq2oEe+oehdl
xWqurYM2uNSeIKQpKqssu8qzb+Yu8wFdwmmOusZJfyne6Cl9qu6yzegPz/oreUpPkqgOuHgLnNnj
7m7KFIMgdZ6cqjCa11MDuU69guQemnqEcqhLpx3eH4o+Du4BaB9cnnb6P6Rd2W7duLL9IgGah1cN
e/YoD3FeBDtxS5REzRP19XfRfe7J3rSwhe6DRjppBO1SkUWyWFy1FoXshmJhcRQaIN8lyA5pvJeH
R83xK3nXJTMK50/avDE7b7YHN6JPDMIxzNWp1yLZtzqXxiuhu5gWnn+TsBdX6EuVqq7GeENYt53f
dAmflRK/lOaN1v3Kctuthp94w9hcD87FiT43LOzKo6bOet1hzSTxsSxCDbzMGrmzaigB3JVkg9fJ
CI24fmWdIPR93fbSffvctLDrVmOtWekM05UsQXwWTdXxiVaKm/yw1bUutKV998zW1/if7fBm1Thp
h3/CplRcXSbutLZklk7TcwvClqvrqdLisSkNqcp2OVP3tG53c6l6spWsIMsWr2gAm4PiGgQFEMAT
bMXEZJUqw5u2CHAqBtK75VXbyptuhhu2kiUsh+aZMWErmGera+phhDEZ8rne2PuDVR2rIAIja9bv
pPkHM9d0kRdrCeceCvuBZOLxutWwZ6oDdVnlGd2uUb3mybmDUEUZExeVDLv30LZgSS8gS70emUu7
0bl1MbWf2txSW+x+UW2X2xg1Id+ZdJxbI9L766YWj+pzW/xbziIzqYqmKMG1Esbl0Zw9Kt8ocgM+
4Ru7d6XpNIzEi5u7cmOvpSKL2+DZvArboDJZ05wxGE6s3aT9VaOE4XiTC8KXLbF+W0/X/Vw6BM/d
FDa4THKMpsLNNyTFbSMXQQqQFfoXowGVonhGNuxft7fsHWeJw0s9fwS+HNYBJDVS3DFs8nuD6wWj
GcKrxi3tfDvUmtVaLF9xYl4HMNB/zQnxGmsZOOJsuOegvbwK4hvl0fIgP4Z8AnrlqEKv3c0WNzRU
EPFECH5T1NIv/WuaoqdNZMNgIjmuNpLZnQ0UEa6P4tIDiMIZ8P7fjHA8qKQAGpDgXE7zu0RDV/TG
qu/QzI4F6upcdfcTrDlAwZuFW7LE1VTPMtfKQos769k3COfEVDnoXkjxDSM0w7faUVFc+bMsvKp9
bX5r95VvZre58mRXh1Yq8PS+VmMU23G/8ts/g4BescuxjpOBSHmv4HCW8ch6iJ+HwjXs5z4DWmhb
Q5Ik23XZYzae7IfyNau2jnQgOdoAWeoNarqlFhjx1HtSv432Y0rZ9n+aIwirX35egc4/FF/weVTe
5uj66W+Tbtt3H3O2KaCyYG/m6EHKTp087GUI1aTz4Nr1GgPq4vr+7yR9o5qco0kfRtVE+WzrJD6F
XstDuCbOsXjuQaQFuuOISK60fulprqp9LccqCZ1jluLFQ2WBTn5T61R0P9Omd/tK8Rs7MIa3lSHm
u4W4vM8NC8tgHjOQvo6MhFH20id/0adbgOIPcufG7LeUuv3Hw3WDSyEPehtw9OA5gtOoXTpadSyB
onqLfcNI0aJ1J9PnNkaHUrqWdy9tI+eGBMdIPneyZtd4a5xGtyKjZ9gv111ZCoxzC8LqjYbasLoW
rmRG5anQ7J7HU5bfjelHXWyMYU16eNEcUNEgbEPFCloDlyNHFaJLBp+pTqm9uir8KMtd2jIQBBmp
B0JUxdfSZnPdR7FX+2uH4H3wMAxWG7xWXVpNFcmqoKEJq373SwrBHmtE/j0l7rCr/ey3Fnjq4O3+
KQpcNCs2Q2VTNctzDbM9avNucxf/1B7lzfxTfpX+TXp75qHIgKQQWozmiMexNI88czhqlt/FD6az
kiYsZpvQLESlmINNcOm7HEkgX/SBabxcnfUybiDS5BOVlM/o/j6pZtE8NCxjLq1r5wSamu5ez4x0
f302eYiIi/38E/jiPMvInNbWJNqnaWgpvt50btLvh4K5hX2U9JXkemn5AcH4BXtBR5tYkezlDixI
NcpBsV3bB1o1hovSl+Rfd2ixQGPhtoDQRLczeqMuPbLaocRBjruJxcIhPoz1C9adNv9VfxaAbIK2
rc9c8ns2NulHJPujs4uqADxQH9c/Y8nZ868QFknJlF5qW9z34lg2t2ZZAZUqQ2TkupXFhBo4VEC1
OG0guuQvnZ17c4jaFMl7ngRg44b4ixqAQ1Aq79FIhXPbq+0b+TR0v6fV6t7XOhdD59y2EDrdPI1W
4yANNKc7KHEcok469CXd0+lZlQ+DzF8lU29q39TqFxlyjymbbDgxCe/M+6H9YIY/pDtD2bflBvHv
x9G7VKX7TEl3OqEQ25D26ZQFZNj+qzHDZQDoXWC+xTEzTTRGdQzZ8kjBH/RRyjfzbOwkVwfF5fyS
ZHuCemhTbayVw4HPxffxQpO2jhZVBci6y7nqZgfS6siRwjbRAbHJHZBZaEm9ZRKkoq/7uBh9oF38
f1P8iD9b1WY+zvkwzniuQQdBkHTVvEN/ydN1IzyEr/kjXAMGOwJms5Nxba2UXXZIGuaZceYmcRRG
8Xs02oEVr8GgFrMi0Ir/1zPu+ZlnQx0BuEQxebYS72OoAhhF6lkarqs98WOt9BOgI835NLWunDL/
usdLMwgqI45TAh4apEKXxtFNVwwj2PhCHTRlgVoaxUbKEsnPUrP4F/syp3qVkRGBlFPkMJYg94VW
eoeXqqjb4f2dDD64qgJ5MIO4WMnAFv0CAyTn2YA8irhlosJamyxNslCLEqhvJYDYkrElfl/Ma5fH
NVPCvqgXDIAWSrOw7nJzm+E6HGRZTDYytdeKOYsbFKcf/Y9bpnCVkftMitTUzEO5anIt6Oymy93Y
aa1+05Bhrm+iWRkpO0gGalmePGqQnxvJGIFFaFaMIMNTIQkqUyXaTkujTNnT2Yr7Y+eok+qrJMWf
Y63Qaq8fLYk+WHFJmr8UOalRRzTVacsiIy1do2hMdrRHFZTXsTm19a6RK+jPDIPcdi4IMkrbwzJC
09ba4bCwC3ChDg5dQlUAROKX4eowmpNa1TJkTHXwMbu1/9l6xP2FbnU3BQ/A9cWxdPAiK8SVDOBz
wLVFsYt6ztCUaHd52Ni/FbM5WDiTIj1KgKiQQ6n8bCuQNUkoPefzqWfFzUgCPXsqxmgzap+TFEbG
byhw/L7+VQspsoZSDNrqgHQF45mw6RbOmHdTFdNQTxpXlWS3kIuNmYP3rNqAUMGtxrfrBpd2KFj8
6pfg766iQDMSx6plEqFht+kUt4AQqud+au/zcx9Cu/xfGAPvLVf+A7MlAF2XU5z21CpB4wQqnv0Q
0m1fu8NLfvDoXXqoV8BACysXGI4/pni0ne28ZQJb6sD9ynE8J7b1mVTJu6HQta1vMZDOLfEvObNk
jFEEMTJYYocx26FpGi8REXuGUAWIv3aldFMEkHzX0ZWJFuMXW35FVzN6m9PqeWV0l4IHu6EDJl7O
8iqe2NSGnl5FaxpOzc2kBtnk5fIUOCCdelZ/NI91HRQPccE12qnM3Jw8FqqbTFujfLz+IQtJOofP
/Pc7hHOnseo5raWShpR2LohNlBrqmRxaEq9RQi1tGeeWhHgyq8Ic0dVLw2JDHsq1R/ivLiwhZbhw
RIghKyaMFREGlDDPKv202abZUwpqqWPxWX+UiTt8zoAkePIr2xXP9u2IiV/LmZdeTnnHAToLQZ/H
lQ0vw6vL9QTqNR3CK7pv9qZ9W/Xe5Mut6/Ru89YMnjL+6l4g21g0bqtBsOy+HlxlazW4bBarmPXF
ZQVAHyQjOaOOI8wtLeYhV2t8TX+YILA+R2+DdKQ2HqJYteukIzABifGmm3dT323o0IK8lRyM5B+S
NfHbtYYIA2E3QJQgLhT2yW7OJknRBhq+KPo7FJFc24aYzhDkBuhhfXXYRUqoS2+Z/j5qawfV4oxA
/R1ZFQRVeDPm5YxMdVQ3tj0hvh/R8hns9f38UW/Jlu6thyF4BhWcJ384vgwGtPbYr+xrSyH/x/i3
gqecDE1R6TMNwQ4MpEJ7pPIqtJ5Pohj3/C4KNl5gmCEKdumgkbMW9NcyQm4+mJWX65sWjx3QOvWM
l+bZgai0FTRrCldfFZFrVoXykIEmRZAOc8/8wR+Dwidg0Nt0d7oXMXdyez+7lw5a8Lbv7ozT9LQt
Hofb6TbZGX+VPl6AH8nH9W3sq55x7YOEq3mC5v7WLvFBhqse2vdq85F4rZf+vqnRcTD4fWCEzg5i
aZ/17qE8OvjG5ig9/mp9K4i3zrPtAyuw73bxTe6+IZ/bKvj/Ztfa9k+pm3vXP1YkAvxaEedzJgRl
V9ZdrA74WBBgos+MPhDTy8POk3z1NVAejaDfRbfya7/vvN1109+PHSCZkfxzZDYePcUat9rWVqrr
rAlzCQIfIJp0kg2ejHtsT6iyRSj6XrfHPbmcFrQ8ITqBKOZgMfF5pdKyYqibqgvtZzg67H8Botm8
UH+t/rpQ7+J0olzXBkSvEHIXNhlj1G2KDjkYIvsEAIP+0VFP46i71lT5Urave7QJr2DD+dISnbNA
zMWrlaCiloUTrXWGuC7Lsgv11DgqKTp2neR3M2ibQa3+uj6O33cS6LnJEKBSYA1dXUJ4RxPViQ1o
VRi38gm0ErhJrUlKfs8ELk0IQWmnY1GZrO5Ca5w2eVvhjW9X1z6xFWBkVs6EFXfEfqCCZWZvENia
Ov0xzrONFq2hoNdMCAEhV2ZaKj13h0FMMDbcNH69Piff1xImH1d1sOXi39+kWZI2KuvByDEnFYOC
CZqz2sT2Z1L6Rl4GaT3+5cjNSr/vmk3hSAfeRpejiHYhjVJPM+s9s2O3oPfYT9x+ANZG3113cmkY
QZYAIgMucA0CnsvjJdVSq9ALDKMxMzNgVgpGKFP+cd3IQq2RD+UfK8JxMsaNntcKwrt222fQgvnZ
6TXq3fngGcSfVhrCl8fwjzH+92d3ANIV5Ww4RRcyjzGXvDs/OwbaupfrPn1Pvi5dEpYTdRqw50ew
Mm2Sp+Rl7QReWq1/RgwcGpdOKCNmIe6w9xitHkhzaDgDErwQnRq9vnJcLW1z56aElTRmFQBnM9/D
218VSHjATvss/VNaVJyJfLws4B4hh4JtTthMFb1OWkJgZZ4kn1ZbomibRks/ut52r8/Msj9/LPGQ
P5t/x0nSqVS7LiwLp3AjFbLFSnEE7uhFqsuVDHAxCtBkjuQX0G90/17aMrpuylKDIdbq2C8SoPGU
jxlJ2XWPltcPMmtwogOR/U0HYASGvlJmmEmam7gFKFttAskp9pUNhu0kUK34FlzWXhlrP0C0HEzx
9Hb9Cxb95Ok1mq1BYSMqMpKYgqSjkLswz95KB27mpzhZgxevGREWrtlDV50mCrx0pE0yJsdcGu+p
RFb22IWrJLSakE+Dh4CzyyrCbhTFjtRbeoQAoZ8RKkuyDUbQ3APjI20gsJpRN58/1RFczRpkxaYg
HWjQl3iPKNM7Iys9FVfQmjxVc7K7PsoLiePllwkjALRKTfrGwpGDS6QvNX702ADo/lc0B/TW2o0K
UMG+9WzdGsPG/G2HdtS6hh6u3Wu+bz74DLyp446rggdfbGjoO72wo2lAc1/meIl6P6nKMacHRl3D
XH1040faZZbFK9W4TQMUzR80BZ8lSTJYq1c9RyPPxGV032TvpRMYP+P6HXdcF0hPiX6CTWhl7X4/
+gBDAqcOKF+QdzkiybBdTSAJsdDCmFg/DfPYZB/XZ3MhZ4UBzk+g4zkPbcrc87ONqOn1ucz1dAi7
dhxM16kyWbkZMrz0n2hvO2SLPzsfimT3mq9Te4YUfVZbO1UCTsu//i3flxYa6PHWx+8E6A4VX8Dl
bI4zO0qmEEVqhfhg4ZB3KTPlyoeO3xrfxPcNGMZU6JXwSwFnnbn0u5eoEoPLcgqlPN/rlLVepWDP
mNIJd8diLXVedE2DGhA4TDS8ZYqreZrL3m6rKQTMRT6ACd68nUB4u1ctOV3JLBZNAb1mY9eAyJEI
4I+IKWeFPsAxBuoq9KbmO9UoNVBSo9nw+oQtjiGXfcFlh18++Kecx45NhjqJ1ClMS9K6sbpLMvCO
MjYFvcHm4LqxBRgp55VClRJQEN4NIYwhXt5HZNMVC+VJcu6d2GwHtzRiMFuBUMiZvdhiVXaPdZx7
WRw3G4t2VnMgtZV/VP2AO59VRvkEwWFleOpGmtOX6x/4fani+zgDK9qAuVqbkKI0fQ+OarQEhhHA
w0dq6QXv7FJXhuH7mH9pPMkIXpvT4QiHuTXHllRrEgtrNHQd0YXPDqYkJfuubMmTrI/1CmJvwSvM
LjhxgMFBG7VwS7o+Qt9Dk3Nn/vlZwgihQKRGZqyz0HzQPrK9+Xr9xy88TVz+fGEvA6VLDGk5/HwV
mgI/s2MS7p3WRRNY9Uxz/vuKve9H0KU9YS4Mmmo9eGoZcJuQKjnm7VZ5Tc2fU7OdgBW19cdJCpTO
lfdVmnh4pHPH6aFJftf6Wg//AvL/8kuE3WyuTCOuJg3dtXGg9Ufz3axuVJTj6vd0UxeeXBigfXX6
u/eVEeAZ/uW5eGlX2AEcVZdmvN2wsHd+VLXfZLt23tBog7fq1/hXvr1ubin20bnI8asKL0AI1xlt
gCwNbYs5JJmK1/eSMGCrozuH1JE7qOUaBfFiPGk4dJF9cY5vkeKCtB2n+C/nsNdU3ySfGbj1n6L9
26zs+sEG6zixN9c9XFptJnhkQHUOCAUuIZc7KnOUlmijPONaYLabVE6rDbO6tUIV/ynirJ1bEcax
zp0kmsZhDu2m9Bol2pbVtr9Bz78bHW0nXUlll1YJNHxAyYmrO853YVXmXV6kkECbQ8eO6a2Me4Kb
d1a9V6RW27Z6GQ5pWu7/xTie2RRW5qA044hNGjblIQVIqJq2tC7t3b+xgid4FMSAZP3Wo4Zcu7M6
gtdfVe9uoDP+YwRWacXIUtBzckGHSxaaSHgvQ2LKID3fy3hiVrspvokVa6NG2mNu2YXPiKGvDNzS
Fo0dGngr3OAM9NdeWkP5UiqjisrhjCPOHe2++4VhLm6Noq9XTrKF1BOEZqgkcjpDMCjaQmDEgz7r
bWTPIWCP2n6aCkiEZG3pQf+BeUUmxy9Dh3dHa4QOTd1AoNkaHXMlW1ocXbyda8he8JuYLfHGFMUa
UbuYUTc9pBlE7onWMz9D5cRLZvv3v4gYGyhcniXAmjCZc6bSyYpAq2YNU7uZqSK7dlNJ3j+3gj4C
CygFzmsqiqwaVFJrY0zksLTGhyLLard3+sf/zYa4hzi9ZJEcsZ9RSXHJ0MXe4Ky9ZS48lQPDhizH
wI6ICrfIr2tlVmFrdIIVVPAP6LZtj5bNnH00se6xl1GYy+wWWlkxqP1zvQG+NGamq0QxC2oAvQOD
SM5mbEdIRdRs9nvJJE9xpedekjOy0sm1tHTAAYM3DbQjQodYOAvxlF4XDlVl4D+jyM9wPIVDB8Kn
Ps2z8PrgL5uC9CEATSA6FXlzpVQt4jZz5LCVeuapeTI8l62tuwYDEuS6qaUTCa+WICfkosqQ37jc
ECbDICRvNcSS3Me3c5rOga528r+JpjMrwlbQNRTiItixQUHd65ukr8q9mff6Sv6wOGyQhwbnL67U
qBRd+mKr+TRkZqyEYLYAA+cA7GA1q+ktSlLmyhJcaLZB5P6xJRJsVzpAOKlkyyFFRQEvQHZTDCcF
YhfjLtZmuT8NjGgQHG/nofE1p6ZspxFHbl3I07d4ss+NHiWyXDddmRht7HaNgdbnUk/RqHB9hpdH
xQL1qmyhaifeTaGx0EudEslokMuqg9JZxg8mj+1D1JfOypMLH2Ax8YAWKYB8uL8AIS0sEUDirKpz
MgXoRvV5mo2PplYfEyOMFTSAIHvm2JJuJaVacg9kU/yMgQwchKguJ71J9LmeWtgcmyoBvTykriop
STYAT8QrppYyHZCBQ18Ncw86S+3SFEM6MChlpYRJCjb7Y2f6UxRAe7YZV3KCpUV5boj//dnFO4qi
TE3tkgdycU8T4uUxXSk8LRyMOJ4A3EC9C3SyIrnxqPOrNo+KuI0PRdduU7B7uMZIAWx5vh6AS3k2
Xmi5dDvWgoXouHSHDU3iTAPckcF17qnx4Jtdom/I1Ey3tt5IXkfK8dQ1Ol72DfvG7G32SiWtWhnV
hc4PlEvwBoBcFbGiiAXkKkfvNGR6FcAkTDcu85tJR2+++tLYEEFQFa8+6B0IfmLVHyvc8Jl52+Z9
0OfDHS3LvVTE08rSXFgvFx9kXw5M1ZSONKp8vSSeqZONmpfHCKPQs9HNIPlZs5O+BgJeiC3YBCGc
he0AdyxhvdhTBWEx0sJmTH09vZeLtV7xZa/+WBCWyYQrl9M1sKA3SbTJ8aLnTGE/kudmaFDMIA/V
FJ1qZ1y5hywVkC48E8JsRlm3yptOCVnx28xepVuIPLjlzJ5SWd+WKXHLzq8Y8RytDtBRe5uVLnFW
CFgXXkkwuNCtVoF5BkZLJEkv5gI5tYQ9AqgsDTiVShq9zDK8YlQA1iwoio/RITW7TaRMpluk2kmb
1oSGedgI2/DFNwhhZbU4URyGc7AZs/5dlmTc/Iph6F+nAZnSDLLv05gNqj/TYk04e3FbOXNfOILN
0S4Uwt230I0g2b+QvXq69THna8Xk5U3ljyXxAK6bOo0BWcYeGeaQkYfO+y2K1+lL/TTe6R9rvCkL
pwyGFKxYeH7SkCwJq6aJCEmGtFFCszvpWii1G52tVOIWTpcLE8KyGQY1z9lYY3cyf8EjsAyq9D0e
bRxn++sb8vIk/XFGWCgdHY3RNLFQ6OwBIbQzbOqWZnmXTysJ2VJ+f+GTkBAg52QQXsJW0KM+W2f7
hm7MVvc0/VPFO6WUjL6ieFKq3UOIdjPZ22rA5BG/0dmGDearTrVPg8i/r7u/uD+dzSUfnrPTVcHd
TKEGBtpW3hLiy1Hl6lCwJz9b6a5Q7rQkvG5v6SKMd2eUWE3wMqPnUDBY9ClJUaNA3jC4DWJVA0vC
u/mbqq4NpFL12K7BYJd3oTOLPNbOXKTlLLOJj3ubREFVQzFpdrYVBFFZvNWl9zI7jb26rUq5dNvh
xehWtuLFM+bMvLAB9bRmEDbtOeTSgeCqraRuG9dpsDKui4sS0heoZoA+E4ySl15a5QTCvAJmTNtT
n/c6Vv8Miq6T6qJaA3INb+0as7hEzwwK4QwxIoKXMiwcHfohLG/c3lYDSXmjVeJ384/r7q15J0RN
3HcVmR3MYVVWP9s+Lzw7VRSX5nnmXbe0uCDO3BKiZbSYNbIJlmajC6jxkNlBo+1a8+Qwr6pmD8Wo
FYuLO9CZRSFAHDrSdLRg0RqKrR3t2PCjpWiaGzbXPRMXAgBz6C08kwwSXNPmWldTGkEHqf+BBk5P
aQD5sZTqqKIcxHVSVNL6ulO6BXm028eERY1//RO4K2eH8bcvEF2Na9Khz7k84eIL6b4sMxI3M/Fs
YdEjtMP9WdpeNyjEzX8MAqSIMgVoK0U0si53QJJFcFnPUcaOvITuIntNRUSYwC8jYGMC3hKc1wBc
C4fVNBeFPQ1peZqM39p0jMoYtFhubKz4Ip7yf9vhjqC7GFVYEbEjD3EC4hNoZzlx7tvqD8fLldJT
DFfxHHWrfgxl2CVkJS0XLwpfVmEPaGegytE8IWQxMtOrBg8f5Sl+kaRDegIVbvokmxsK/Ly2Zcrk
1r8jsqnrbc28SffbVaonHpdi1OgGcJioyvC6mJBvyLNeRZpkQe/xcFe7jst/aRvH/VG6GxX4kEP1
Tn7Ur9cjZylUdQsgImC8cZMWzymtn7RRsSDXliNh7PI7AjqzvCo9SraqdlPFax1uS/aQhUA6Gi1u
CCYhiOjYGoMUa9XJnrrnsnnWS3JT5D8K3OMtCdI+bfdw3cGlpYFjCZp0KAWjqi+MqlIZVemUSX1S
G3u4HVXW7/PROuQNU3bXLX2JTIgTiGI+l5BFRQT4zcuzSYE2k9lYpD7xeYt33T7exbtmP0KnPG7d
aAvc1N4+xMdun+1w7d01yU2cn2QfvG2nZK11XcxAvgL6/GuEkVaaOSvsPK1PWvlWSqkX2T/S6CaN
rG1rSpuqNg6QX4EC4PP1UVhcSOd2hRO61e05Ai1GfZqmaaNTf6C2BwqcaHrGHCuZZ9eS78Q/4nyj
PA7ovy3vGgit9WvLaWE1oQEKz9tf+meKKIsxmGlUVCM+I3NGP7Vu0mZylal3NSP29HKlTvxVfhem
XsHrPWAgUJjWoJNxOfVObHW6ZFb16WjxlfsCQmQfiNZNuTPw3z8/FJejT+Mg2fz9T+Z9AlfpoS8q
iNzYMzzZV7wpYBA3ll1t5UFk6UTUUCKFBBxgOPwIvvy6jA0Aw0wYC72fXUiuQgiGvM3GdN9a815O
JbQk3AANtB8zFjAj33W1tTJAC7OhoXrGGcDRxvTtTSbT84LaI21P/QgRHog/ug3bJ8pditvx9fhb
2GCwzrG/oBsBIBGx4ZnoiTyPaDo6jfZtB3YKLb9p5c4r5kMzgTzwn12r+CKDNTyF4pwyUFITFllq
jWoFYbn21Oauup1xvXbpmt7E95WMGAbfvQ3hSgshZglZodGWSdYi3zzl8U81H/xsZ6P/Nu/9XLVc
UvtDVd1Ga3TNQoIIqQQYBeYTAFMDdWRDOA+JlBWO0Y3JCe+UWTAPanGS0PgbWEOT3RRULb0Wfbpe
r7VQt5nJSqnyW7yAgZ9LkyscJceLvJcRm+SROZfTnJxYDrWrES99XqbTKHCgenWIR0jtZqynK2kb
35kuFjFabrniMn+VRVPVVy/Q2Q0qRZnMzgstOZWq7NWR8ja14GX9h+HJbQBOz1FjCFLxvI30tp9U
CzaSJCiMAJ0ylrOJNnr+M16rfS6M4YUp/vdn7miZbc92ZSYnhEpItNo12b0xPEq1fq8Uj9fdWrMl
zFep9rTXDD05FYMbV6H6I/4dDZByXRm9paXAxVeAxOKtkNDNu/Rp6GVmG4WCuEhfm96EBPKtVW/z
Y5z5+ZF2826qPq97JuJw+EK4MCmcZ2iokjRq8KiopkcAqo45jisyGb7JOs+OoV9NOgjpTQ/yFLtg
wJ/1T5pl2+tfsTi+Z34L58vQdo1lSPC7tPyy3WQ7emNJaIW7boX/lG8LgFe6wPSB9iOxaD+06Vwx
FRHTJugNRqWIWA9zNq9NorpiRnCGZV1R4IkYgdluAfHZkrl0HU3aKuSB+DfodynKx2Z2V1vPv11g
+EyeuSfso6VKR8mJYDdRPxN7DuZJ90YC8HW3snt9P3C/LFmQAwWwCU+sgofOjB6KYibklNl6HJBK
B75YmVCGnstQSRXi0ax4w2PMr7JDYzpoMyqPJcWTBiT6ytm/5DNgECj86zid8Ex6uWCyJpkKVsPn
TK0OBglse0A3+OxKK3aW9k6oZKHZAq89SLuEse2dmphtaScnI6vabV+qr9ao1ysb9LezHcN6bkTY
0VJaKqnGDDjTZJ/m6JW/Kj3zYgXd1wQ0g1WfetcXxOLogfiJv+dCwVLM6Ps208ikwitHvs/Ym2NV
4E/0OjW8bub7lReOqSqyM5CZIEuShcPWNmLTTtGkfyoHiEltlc700hR8RGguBJIGNN2edA8ig5WF
uDScKhDFDoDFuNaLURrrpCiMZkKUyrtk2pDSsz6ayEOBcCzXyP2X4uPclhAfY59EGaGwhcdUb6T4
Va1sXmsWhOCIo0llE4MFUC2Cq7hx8/6flTi/TgKgyi1NB84c/dcCbsJGsqfm7UxO6Gj11wr0S3vv
+Q/nm+bZaZ0PLAUKBiEg1403mT8N0PEV7c+VQOPLXdzhz60I56etGElhDtwFPAq9kmDY/bI3eWC6
u+uG1rzhk3Xmjaw2hiRLmIwkfgZ/+raWa9fW1h69lqf8z4QI22weOXnBdEZOc2a4pH+g+v8440LU
RrpZ2mmJ4UI3l1ckD62Sr6zBNReEqNWaDlhKBhd6cHozyCd2ZAWgsbSHqUjlcQTgTEdafTkVkqIk
gNZiKmroPNWg5CxSO3Dan3UVXJ/zxe2EV89kTjYFrNqlocEYWqgnF1jitr43UvLiaHet9oizCbd7
3oDCVoJs8ZhVzyzyLzqLslnVa6OKYTG5l1BV0XO3CvMj8w3LVTxQ3g7lynmwGNZnBoWxHGU0qpoo
WZ0U6znOaFBDZNBcMyJyS3ztM6ghACSHhmwOBrt0K2uKtqlbmZzUBxPIt6Ocu/pzHJjbPsiO9Kfx
oG9yd3xK361DGrv7Ot2YKzEjQp3+/gRVBwc/r2egW+nyE9paopPamuSUs834MP+ivlkfnegwVw9G
rp+Y9tKiinUn/YqTyrX+odLbN+vCALRJHo8M6LGT3L5rQGWTTvbk+sYePyn7NwcTyua4a6K70AEk
/NJTJykTo4h0vsRNx+UqKD6YT9aerpeWObIv1FhlSHADJXBpxYg43ROUWk+AfOwcJz0wtAhfX35L
6xyYV7R+AYXFq/SXJoDn6QGDsbG1gzdRLzfxD5O9TNNKOZVHuHiAGKCI4qLwBqgehANktDWidnEE
K2hJL1ykl5tO770OAHCQIsxs8LRkjddi8dZ3blRwLdOwzHUTRin7iXebMZLdZmu8msqnGbON2Sf7
aHi5PppLfkL2FQS1eGdEVV44jjtwp5lR6pATsi4Jxdw4mE/2fU03/8o50GGiPI3Ej9epL+ctMyK7
LNskPVnThKvQFo9+FiOuiXq8lDwkk+amBCpda/VR8Z3+a5GZyP1QKfuSPxG267JtaxNSpuSk4dQh
egthXQp6cAP0b7FXx7fsVVLuQHNzUKMHaN+qHxDdqTfNZ2o+WZqxErxiB+rfX/P1fgUaVBNK9Zej
INlO3qIHjJxYMIX6S/Fgf8yb/jF+GB/NPV7RdhgYdO8PDw349j/wQHF9ulU+n2JcAzKOZ6e/7QtH
CbHxWi5psJ+XbnRj+Mav6R7QY3d86ID7+6ls56MTSAEd3SG6jT2wP+3znfl8/SsWg+7sI4TjRW3B
wyzXiHN1fK5NNBppttvMXkN3qrVJ8IaQg6zyusmlQ5uTGGFrAtUcLgGX417FaQb6eMjI57N2MKGF
bvU3Q+HXibOJ7+nHdWN8Er8P8h9jQjrlkNFJ4gzG2IHs0rBXsbTWtsHFu5QJODBwYXwoxTSEKH0v
lVBIPA0c3EjBV2R2f8UR9KH/j7Tv7JEbV7r+Q1eAcvhKSZ2mJyePvwgOYwUqUVn69c/R3HfX3Ry+
Tdh3YSx2YaBLJItFsurUOaZxqCm7W6+lhkev4+gtBQr38hDF2woFROBFUYXGv84ntKrjJmqhUnac
fcRHel9lQfmYfVk6Mm7HuybepLeq771Vj8qb8jZ6gcT8+gb5NMXg4gHIE+RUSEqfm3f0XltidLEd
7ftpn9IgeqGUsC/RXURY+eWnxJpw12DvrsUF0P/w/ZFJW1NlAjHAsemmnTrej9fuj7QneuUSZXzu
Gt8KnmVN4sJNAkeFbATqliAG4EaItHNdgsP32H9zdv0z9QFiSn00EUimUrgzTuxwrz10PpX1kI3Z
0bJevAXVOjcovaNpflP2QzNJ4o/wiFvf4P+Map3pk6usrcNp0xLWuuAX0lJPUdAflxsULKUp1NUD
PnmIs2JQ4R2rl5xbKpbOi6iC+augAjAlG4YeA58lu9QN7f3wMhnbnJLqpXWudZRJI1kCXHRNAZL6
X/NcoC+hXBfVFAPdTN8NsKTFkhgjdo/fv88Fcup40WKl+H392pyJtwp8lNeO84QXDzoqCZOY+/8s
3G97XMzOJhdN7YBFHMvWeM8yZ1vWxb5z76LKBrIZXS03sQEyLtljS7KKfElv0CZVtwuYNTb0eLDD
yxtbfBz+XiWe9qoq0yxqGWZx2Mxh9K3bmGi32bcvyhcvcLfxIclJrpL5R/TmfDU1ol7PG9Du6Wx7
+Ttko+R2hT4M9TK0+IwYfZqq8nUYbhsmy4mst8dPGwLXZpScNGQv+alUsgQhc916SxAf3pzd7FtX
3WvqR1fNffrIwkwyKGFgObHHBRbVrFQXrJLZkVbbwrxfVra09sEYr635tkKn++UpFJ+HJ+a4ObSU
ZkB9DeYAeyfZAFY4c7vUATs61Lfqu0aKyV6fAJfmc/37k1BW9x7A1zHmc/SLcL7HReLQHn+imZ9M
Ybv/Q+T5fy+OJ8NbV/fEWmXYA86ID2v1UfdNSCQNvyz/1+VZFEatEyuro55YMXonnt1myo7Fzr2b
A/NKCt+UWVj//sQCyFDKMjFgof82XeEufj1dFWEdZgAf0Q30YgKQMz9AGPjyuD50IS4tFheOAQfH
sziBd5hbbUCHvQn63zYAVA24BHrwwrZGf/QcJMGrslV3xlvis221U6+QithZAbqL/Xnzh1DST0vK
hfBlZHaZu1jSyCxgx3IAuix6GVBAtO1xZwEq4uOexBe42zoB8ilRoL0OuokkqpFhkGx04eQCVeXp
KCGsSjHcQJDiQX0i9fC02wwQj96ah/HAtsPPfJsfp8f4qjx6yOS0frNrj/W2+1V9abfFE2giw37f
B/VN/KPeSlM7637nV/z0o7gDy4j0NM4nfJRy22z0sA5aHw2yIXiR/do3N5f9S1g9PbHGE8DMelq3
OV7SOEhMPwWVNyM/SlL4JcgL0ConubMZothzao6LrYuO8qVdYHA9uEPH3fTlp7ZJ4NDJ7fjNuFVD
qC69NmFxsLbaLrqtcWxl17ju6AQtfNvu2SXTTtkWgO1cnoYP6pkLk84XktBV2xuRiu8K1GvlVtkD
D783eh8UFg0Et59SiBHML8au/IZH38G+Aj7GuU9CqAa+2zVp8Qx9in8YvnqnHjMS3SQSR+XbaD52
3Om0cSG7XQpLqShWyQBa6YWtfxz/bSGaf3iXkq5LHJCn6XHjOmdmBmPqwSMpMbabL9B8JFn4TfYW
FF0fTofFRW3LigHDWPdfbr73+Z1R/ypkqcrPcDck7k5tcHG7V9TMBMURHBxRM7lVyEDAGb+ZN3Ew
gbAe2Zvty6/L3iR8Y57a5II2lHsVy2thM3bnTd3XfloCahbl2y6ed3W0HJS+3aVjdz/R/tb1kpsB
jPV1DmavZd4aGgtjzX1e+ltFVs2QzgYX8aa5z7x2xpd5jxQAuDk0dj1E4XLI2iv+ECrB/KU81JJd
L7yDn84HF9L6cWTJuGCd1W36sOwAybg3g2LDgk5yVxQ9Lk4M8dV0MHxEttpjeGNoHZcrk3jbLBxJ
cn95gYV+C1Ik1NNXykK+HNzSVp2VIqZHmjZBo0GhrvIzWaPOx+nzKSb9tvIxqyc3DhMyPFalJPSo
Nfs0+6VNyc5xdx5eTdM83E1pTRLbgzBW7Wdl7w/GuEs0v4hmvwPELV+Kp1FxSNl3WyOqNuBxRJHP
3FGmhHHWhJ1j3K40pRHLHz0KLpdWxjWxbizu84G8Q8838umoOPF5gFobgeotuuRool2h7hpiQvxT
j5/LUbIaIveCXBlyOsgOAlvPlwiKboJ4CnUAhevYrnLz27bZpDT01K1On8Gh1g4xGvZl+QeBE+Dq
4EAeE/xTANxzTt2i1wQvvDY9xgC/NQP4lG3cniuZSJnEDJ+vmmOTtn3RIfHZHdDuFsxa4ndqLtmi
IiuAMK60dGAFAWTy/HaLhYQ+o4nEWwv/CXv1XVqqFbgDEJK/LaxfcOLNTPGqzmxRSM2X8mqsrEPh
TpummV+WXt1c3p5rEOM8z8W+hLgBSp1AJ66fcmIqaha2zDqqwnoe0iEN3FkzwnwCF0UWTnabb4fE
lSCK1oj+2aRl6CAAATLR4ZJe6ThkeLxi/sYphO43aegIiVab5F65A97BvzxA4WpBguQfa9wtSnPa
ydEqYBHMMejsbzT6HsluRLIBca9SYDndtlf09Ng5y7SNQPYRKAW4Zq1ieu+tBF2dpilL8gttopNz
7XVAC7zFOaGWNK2i5Cj1aSDnT643vbNlC2TbJW8qwSGButhvM5wntrVZ63GF2ilr9IdyBC1BHPlK
p+ymRQtZraQrtkeZZHrBwg1gIoHh6R+N99yi5Tr0Zq3WAhgiG39M1rL19CQYaV75FG0slx1EuAOQ
4QZaCdEXAgznOwCcLfrIOgwx1fbMN4CWNXzQ2rNNVG//N0vcqBTTno22RF0GLVRa/NzERDeOWTh3
V6XEktA7TsbEeSTaErqq11A/XZu1yrBND27pR/R5jP4mFp4Y4i7bIG5rTJeuhjJ1m1UHCFmEBZOg
oUTYCBfqQf8uEefsIxs8hS5YosTst5Cv31TfkmFru0fN+JoX29JBOc1OSNzOfttIpnL97U/RygY5
BxhOP8gdOfcwM8W2GIoQxvK+xPeTrMdE9vucUzhG1HYD2gmPcfrLUr9KzxLR74PLAFS0DoQvdHt1
lZMAP7it481dgdOqBhVsYiyHSfdkfYqi/XpqhLsqd1aRV1adfewh4L0oOoAy887tf13eQKJYjpbA
FVyIBMSncpg5d2NqazQ9Nt41pe+NLlMeFe0bJBBBToV6uW2Z3Dhmy20hcYzJQu7KbuatGisE0YFo
xUGBTs7l0YheqrgN/bbG3YoS6vSRS4HAyZJxpKCFAsHDnMRoo8k7D3r3+hAWKu2eqqy9Xxwo42Bf
jzd9X1ogny3aYCzHZ5cuuSQgCj3m92fxzATu0lROMq7YpzRW/NFUzQ1tVJmOrXAtkbACdQsAXUgq
nftl07K5G2wGwKYx+QiF8sUUnV1oz/vXArezhr6cuq6HBWCWHysIKChTRFJ9JDZEVk2T1Lp56P5Q
IWLNPoArzkDV3/igMOSMal2iraV5nFw2eGEGetW29V3fq77Wrb1CSby77ESCaTyzx0V6xy0mxhjs
wY8ItHTQjnQ9s784j8+scGE+SXI8UDRYqb1rc7rO+195et3bkhepcCyIsmipBMUk4GLnLgHyCoOq
YB89gjl7l0NrFw1kf8hg+d/1AS+Z5eiguUN/6pmNy3MvSgh6oOr698e4ye8BfLOpiXOpzfpsU8bp
vlWS+K7tqnDOUtDO0bLaVE71iw6UHjObAXdmxK9zYyz7duplrdofwBLurML3OKvOhrNSvZ0P7j92
bKVmkeM0jr38qrTZQY2/1TR6TVO68RKb2DUS8AZaNxeSQe0LGRfi5puK6luH0qvcHN/UzP5+eZIE
IRXv8lWnGnh3UFFyi2rEXlfkBuZIUYJ0Ca0rNjwhc5XIUnEyO1wwzSJWg40Rl6ukrg7Q9Nqpy0BY
Yu21Srtqsmp7eViCE+90WPyLXc3twhp7II6g8wuY3RAFUXRgreTxIrPCLWjrQP9uTrCgBVGjuy/U
eYkMSQARmzChmIjGuBXverYh/qNlVhdNDeZNB8PQOB3GIDe+GMP930zXbyvr6p3cQljiJHTIYSV1
yAQVzKNHQ2mUEhxcWBO8KVd+LLxleSOtaWb9AvQZc92eZJPl+DOdZPCu1WE/bbITK5xDAyfjlqau
rJeQg+OOvgma2Gi5a9WMWBDE7WS8jWLH/j0qzrENp82QD0hRlLe6q8yun2n+tc7vVLsFilvGKXxx
cODA407lQmtAebpCqDJDB9UfpLrznKhf+uqWgrRamo4SRnwL7fNrgyRaM7m5RLLIQWoIYxtrH+dk
+zZmz5cdz1y3yKflQo8dbsDQ5wFa49zzBtOdKnAtIYvbxWmYFQ4LYjep/JlRhcxDmT31pWoRs6d5
yDJGN5BH/zIZ7Ug8cHUTrW6hQW9jcc2O/QLLSEwg2mH4SzoUPvaO50OH+5uVtz3ptPIlSWYaOEUW
gQdUc0mbGHGM9k4QaXlLOr94fR35gxYnt8sYa0FVoeu0ZrlLSjY0IZIiYJed7OmoJaCMMNXSCbV4
VEhpNjaoGgxjc3lyxNP/e2646U9cRpc6i7NjDSajOhkCJZY83YTRBY1jADehE+8TdR6ijtsjLYts
tnWvxUdj3uXqQCzZrUuU1sT58tvOOtKT+GL3uZNVKuzYh8ILQT+lWH5k4q58SH8oe6OSTJww0pyY
44JmtWSoRDhwquSO9BIeLdmUcQ4LmupOjzT8dgXEqHnbHJa3y6suM8Ctuj10jV3NmKs4i0CU89yM
jh9DoCR7+d/scIGrzA2j7hjsRPmha7YuEMHttapLNrhkNB4XsfqqV7XCwHRFz/2Ne5c+TZK+GWFI
/L3W3I3xP44CIQMGpCfKsFpKWhV9srvk+9iFnmzChJH+xBJ3nQR2wdCXApa0fIM20h40RjFBu6Uq
66YW7/t/dwtP86zHxozSOQxB98iZUjIk19g85PLyC0eDUob1wW4FdZjzLWm2Y4/VX5e/efAAsFLs
HrvSJc67LaOsEI5nfa7jH+Q5+DtMq8RlVU4lgB/qFtdfYkwFYTIcmXA8Dhho15w/ZM3XmHASYnKw
GSipxbKjOwYGGv/K1iGFkxA0/zFbcl0S+hySn8hag1saD4xzWx6Dfl1VISnUFmGWhtOwAQKvKtBY
G9YyjJMwlp3YWjfYybiQjh8zpYctKM4CmZZITgDZz3PhTF+GIjJHQJj7HlmhlppO0MeRJAgIHeBk
DFxIg+JI0TgqxlBON531blWHOk0kd3Hh+oNwBBoqeJ4CXn4+TzFKDHi1IjGEjHuyoOUw10iTJ6RS
j2MuWX/heaZD9Mg2AQyGBhC3KHHdK/2Ca8tRR7EknIflxhmZuo3bUgviuU99NKddm+5sBnM/1WRy
tVoSvUVTupZs0TAMuA/Yb8+HCyXelbSgwpQuP7P4afqLHlHoVf3+fe50sN2kLmkDuDWLu6CkNnHK
78yQ+IWo9wsKIFgtA4l99CVzi2YwcLUkBiqC9XiVq4z5yFYfu+5u6iEpqzOo7aQgDAaCBQtKi/us
dzej1ZHJunNSmR6LaEZxU0Tr1Yf8nMrNKNTP7GhK8C0apHMC5ISYX+X57dDKnsJCQyvJCiD7ICzm
eanayot0FwTyx2HR35eo9EIjVfogxb4LL8f4dZH4yzWIyg0d1DFQZODrumnVTUnt9Gg4q+jzUPfH
er4t1X2y6H7bfqnQyrgUkm0oCo2YQRD/QocLEZKbRWvq6dS0E16SNN4UuwbyhEnmz7EOVeWYRDL6
A9H14tQc56ZJ0VV6o2nIr6XOXvOKp7wuADLQGGnUdP8Xs/l7aDwiAxIxYAQYMDS3ekG7PknGhpTe
QqYHQ783kiVQZf0HIkAtyEfwOEL1C9Q0vE+WHUuzJUV7ZjltLI1eVWBLyh9cCPa5HiT8siC5stNb
lo6Sy4HoVHDQ7mqBadhaWQLOo0up6fZgm0hsJCyNfyEfD2HnsdL+IoadWuGuIGrmLTjdMDpryHa1
gSdOtlm6enN52UQucmqFu7YVuTerfQ4rjj5/1VuCS9wBtGR+aspgLqKNjW4cEF/h/oE0H3eWtnCO
xFTxXI6QLtiBcfI7GpVVP02mv6gBgN8Kzzb0d+Jiw+v6Tcwthmh9I9iLC07NhSZB3jKZ0I/QC35b
4ZEA+gyxMMNEwkYx3k28yUELI/EzYUoUyBMQlwDv4oJD6NzRuhLNj0aHypTFQg9o/25TPavKDYsJ
NOe87r2f9vNPdMNb85csLv188Ytqr7d3l11EdHdw0ROJXlO0zAKle/4VxqL0ncNqNAHTfTrGm6Ta
s/RmsOeNkcjac0XuuAphQBjKAD6FXzrFaZquboDoGKJiO7T+W5HHfgrtxMtDEsXhEzP82iWaW9SO
uuIqnntK7JG4P9W3KLulsiYf0RlzaojbxNNgWGzocZrRX80bTNGJPCxKaEeBrL1AtL1QZkZUslVU
Bj4aSU5uwi5Y5XEVQqy/bR5BIPfnsBfv9Ne5GkoDjEEeWfj1AhiXRT1Cx4I2qNdYb020u7w2ooGA
vM9C2h2XVTT9nrtboRRgWVs7tMupebCZ9ZBU3c5S3v/CCioNaJmzLBN8m+dW5gS/2oEA6Fh0GahT
iTk+OvMgcTNhjQU1X6CtQJMMKlPuvO9HqrZTDnDN1IQMRQuD9YHlPVFwJhclVHXmnVds7WQLlhNS
GgdFdTaXhynaT55r2/hjAIHAc05Qtcn0YcZkOk3Wo0nc29TAZgW0KBsSK3Hyx+kfpF3Rjf7Rw4+u
Nm5Wl16JitrDU6abmD90IHpk425NnFi15LrxeWCwhIMLTunqkNJavejE3Zfec2LWoO0KD8AUDDOg
mVHTJoSqBVJn28uT+Nkjz21xHrm0Wt/WGWwVL3ZOFiyjLrEgHg2u12v7OThSuUBfuEpdthaeZ3QE
2jPTjGxXVkVLBjv1iOtQ93+0x23nBUTpVjv0wIUo6HDxfhnlL+wwKeOJeOKQHAcZFZ6DDuf+XcPi
ajBnvM6V+huwq3dlm98ocS7jTxJgbD6EsfHZgGeiTrceYSfeEJVu4ZYxxqPlJdHjxHcKldh4m7A4
wzW+I7aX7fIWrSXtt77ed7UTXnYR0QKia+3fD+BGqhT6aC8LHoSZ96xZ11S5NsJRBtUTXHgxTLyK
UP9FTzEkEc6HqZatqbR4VB/zNOyamqAEmoxZELMCkQUtQGbiD1ZJTBZaMuytaClPTPN3Xqg4QWp6
7SUr0YuXbwHe0GTJFsF7F2VtHbe2lbQX+ijcLoBiXqHWU4dJ7JXQanbuW40+eFQ6QAwSJPOPaQ6Y
Nfjg7Tawoj0F2RjkPAr99fJaClD959/B7Q47r0fWtPgO+vLe+vahCazj9+gt2dQv3oFtlIN9Vzw6
T3EgsbtGx/MH6bld7r3P2KzNVgkngvh3GZamv+I86lXiVD+oXYies1KW5xTkamAT+SCQXqyksCpn
U/WKaowgknCMyw5d+KbfQqd5ouGKhbOjQz8wYvTHZJE8hAX9Ced2V3872bF200H8QsMcV0SpyO1g
b5PAvGPPQGPittc9MJfYMUkoGV/n75J5Xv3o0zyDShL5MBsMLXzfS51SMHEoiLamYhG1+eH1SZgk
01b3pk2fVNdZV97lEATSBgw8/2qVs+xauMajT18ATUtc7ldsL0810tRDxLJERf5oHm/UBu1fXvsd
d6xX1irX7WC+SUYs9CwkYwFDhEgotE/PZ7tfCrZ4dAE9gFoFQLofUmWEWEPtPljPbua36msz7S1w
uhKqSmZbFBnhW/bKg4BzgGfDaRyGonavo4R5C18ub40yzCVFDuFsnpjgfMnBPSaKHA3RPwncgpKy
Af+UTZS095kMLPj51Qe/PbHF3QUKezHi2TGR3O7dH51nEohSPFxerXUxPjkHJK8MIE6wXnyufi6b
AckuOAdkQonRKSGKT9UAXjXtPVWuXaUnlexkEUV3AytkQ8IN5Eh8xtawl1lNFhu3KQvb3/4KjidN
7yXxTbhMJ0bWvz/Z8llT1WDWd/BgLrwqzDw7DgdPJUu7ikg7XUIaViQSm0LvQ6fIBy8Gkm7cudxk
Ls6PwsqOk/5Sqglx6Yszfa0AQry8ZqKxgaAZTywIzaxsDudjS0EcV+sNNtiEkQTATQ7HObKGwFyG
1NdH+hNsD5rEpjB2r4Vp8KCtd49Pd+AoGebCw5k82lfsdZrvbOj6NGnsG6XnT/nBZfeFI9lrogk1
gQEEqT7cBN55PlBaZsNguNjOCeiYFD/KkIJW7iBoJzkghBN6YodzloXak5XbsDNMzXe1emxpsvVe
QV65mZXII5dXzxTsOJDsAm25poNxATkfFFvqiipdSo/OqwZ6BRlv+Opk/IY+/XnOOYxa16dyLOiR
LV/HOCI1GPBr5bFXDnqX+PP0fnk0os18ao5bohq3J4BfS7STjRapxnsXVG1Skk9RkDo1wq1P63UJ
y5sVGDh44Km6i8Y80KZ7awo8N6QxIF9SIP2aVr00jdxeLpVumhoo7h7jals2uyx+AakuGZBjVppX
iChq1pdsMe8vT6bQ309cgzs5a1BbTkWXUyQ+wMelPaAjh2ja7YJczmVDwhsREjeOY0LaFE91Lqvc
tzqNugXqUKm6bWzwjnU5iUcP4iN9cjsr6Ta17HAaISpO94MabbRiCatHC1Rhi1pdqVEv2YEiNwIl
JASe1gYr1HLPN8Wk5Z2lWA09zuq1Yz7jiShtHxBN7kdKEaU0KHryQ4ZAlZlOuUWPyEkQbfi1Ml3H
rU10TTa7IndFKQ0JMKjZ4G3B7XBVLz2FLTY9VqBwTPbxoF11ZXyVr33f5cFY6NPQSADBoqCC+gBy
E0jggu6ae0UMjjGrrWHSY2NMJMObVApAE2DwV/rb9aoAEBrCMRdYmsaLxpShKOjGt+i29zPleu0S
HYOx+LpcaTW6qwyUJvAiVcN23PT2H5fHYR/3hg91gLXp79xFWKJMdbE+CmnvlpukVp5LL/rzxOa5
EW4Hmgl008CPh1dhVG6MhpLGmXw5/6vI3U/G8nHYntxO4pZ5nWvgIZS3+j6e7pGb3Mn9UGgFIMuV
kBwdLfzdrq690V0RP8dsQaNGqQGAy0rtm+L1Mnon0aGDVBKaZUGSvDbana9N7fUofLq4+dRK7o+5
t4UMLLT2QDtMEIW2fRurEAhIbi9HMeGOBtM6aDzhjpbKWY1TCyUqdb0eNPtZca4Ymj96LBf7q+Gt
4g2go1TBGKSfD8/AcjXlOjyA7neZ4ezAoWVleNykxqaoZugRyK5bwqU7scjtZxVts0ll4Y7M6Lw3
2LafIdliSa5XwlVz8MBAszlEN3iWDqthRtQN8A9qf0HvTLuxor02vrAah08jqesIA9RaWTKQoXYR
Fs+nsEtyKIO7HlI6ztjdxYWu3FYF68PLHiEckQvoPJ6dcEY+JQxZeQcoLdytemQZ1/oH5HVv+hYc
OpftCJfnxA7nEGrr0HR20USvh28qkZyFQrdGE8lKQ4pjiofRDVbcVyxxkdfW0WWpL343QXZcuasK
yXXDEB1U4PqFVDiEH1ZGnPNFUbFrF+i0I6S3o/vWKdQK5mjyfGBnkkO0NqtmS4y0QbwcM5bpPog1
EmKavX1VD0qI3LsdqHlh7tikPSeKBhGkUs83tZfle2020Csf1UvQNln7mnaTtQFPhUrcFBnSaskf
hqIZiUN7pGISvb4dMnxHPPUaBEvqdDflY+pXNiB3amXPIdA/dDtURXIV45eJkQEcBcUjmdj7GjH4
W9+qHYVnNyjycC86nxCQPDO3shZ6nBT6OHfmI1IZ9n1OjTxgdZy8JUpjSVZbeK4C4QyYBh5XkC7i
jpwmtms7NSbcS2bSQCWVmL73qj05r/Rd/VH81Jwga3wg6C57sHik/1rli5JpoVHVyGC1DiqvPUzO
W9y8K0a8H63ny5ZEOx8k7x5aKlFEAaHC+ZxSC/3ebYU5NRkAh41Kn5qIySZRdF1H2fiDCgDEEPz9
ETmuRuuVmaIhSt9N3Sv1mjsV8CRv2jJvV5QjUXNG+vTp8tgENTecayd2ucVL8avK4OHelVRKTUaV
Pi9aym5rK1Kviiku7+MyztD2Ms7B6FrKPtK1L2WsGcE0F/UekIFEsq7Cd/rJF/G8di5QcExBexg0
lEh9dL7H2kb/MXxTSV8FbiuxJgpVqL9BdxM1YLzRueErbat1fQJjcYaWvWafF2j+LSCkLuuuFxsC
4gdJAJQi+JpVmpgz9RB1j5DaUVF90LqOON9k2s/CTQHMIug+IH8FOchzV23nFuyfDeKQQ76DUM4/
5FuJvwg3w4kF7uCY+6YfSgCzUN0zoEFz3+3AYrIzwp8JmQMlcMEf9D9a5GJ8bjk0G8YBJMrOjyZE
ki83+zel7HZasgN0GqnL2b22hooY0AdwcjKUMuUf0aG8IkH/mdV1Tk4uu3ncW/O0zirIKwLQqe7p
Nn1KZB7ykVb+FLtPzKxn9omZWWFFlLUwMyGKEgvKi9C+2qYk/ooUP9m0RzRspcEr8oAhygAB28e3
Q/j8voQyqJ9ovEi6oSCNCw3aNrjxDsYAwhI9wqnKFj8Da04DNvGavcxmWLQ2XmaVZBeKbiO4AiNJ
BiZ4vDq5uxXShKmpFVmONmQoYnhq+hMNljcFlaXJhHYs3BOA7UZ7PH86zg1gBACYwE57P9UH092D
XvWyuwpMrLTCmDV7TQfwWUanXfKcVSP0MUPrNb9KZIy7gh2u4QZvQdEWTfE4jc6dBCWvvk6rKV/z
HiZQAzs2QCPS16M/X5IzO9yStObglLY35Mei/gWMNegQpGh0QUgEnAQ98RgIOoF5wdw4pdRV7Dk/
1rkDDfXrtW21Vd+lCGvhktjeCm5Gtdvmm9yT2FPUvLfz46htrfZ6zEIAcf5i1U9McHE3dnN3ajKY
AHKlLQ8wAQ78yyZEVfsV4wVYjL7SR/FNFsjxdkreA4MTba2raJNtcFyTzp93P59l+R/RreDMFhfl
kUYfjKSFrSx7dsaDMYIVHCBRz6iImgSlHYC6uqnCMX8w8h+yFIYhdIyTkXIRP437UmHrSJWEeD/c
nMxX8c1wVJ+XDVK0fn71Xdt1wXTVhemmD/rHzM93LKie+y00j6/mjblrQhQS0pW49RFMc9JILbis
nU0PFyBLu6mNYp2eFy1Qw4ksex3WHN8mjR8Fr9WdCpqXF48k4WUfEHryycRwmx+iO0tW4352zMdo
21jhqOpbd9lcNiKMMCdGuJ0/9dCvtmsYseonXK8L5UGdXjV/9iQO/YGm4s67s1lcP+TkvJtStzKt
dTRa0BN20x+0jbu3fQPvh8pP/Gyv7ehNvVkC58oOmK/dfG0PzT4BI9/WCECdHqiBuQGFm98/QvtL
3+T3GrRpk91MbMy8QWiQbuScmOva8l+9lhrX1DPORz6LWHvRzPQVyAod8WY3L8Hl2RehVgDlw6GL
NKMFCmBu6yWR2ju5AjGFGg39BlmKTUTRedy9tHkYM1LnxLGL28KRnFuiPXdqlttzuq20uZViWE7m
bLoJzS500o+a3X+zh0SmWCq4YGCMUNNes/crofv5yttw49iwMEaq2/us3SLLppXxJt951qZ1JFdW
kT/jbYqkHm4YEIvgYrOZRpFVr32pbdP4mVpeIbcdttV9qk7gsf7zjNTar/CvMW71ihzKDdEA2LaR
zDeW017H/ZvtDEHaMKJqdDOaMjEx4cJ50K1C1y080uVighsj51eXaLrKWkD75pqBdNlGv1LZmBrJ
0Buyu+ygYntIyFoQqwCgn9u1XgYqMm9Au1Ks7b/uswz3tamWvYZXb+M3GVIYKKagTotEEheD1HSK
9XbtSKq1F7WuNwPSNnr6qLMvibkf+32sJyRH669D35m5K5rXy2MUxdlT89wY5zKdlzyqoaEQ2YDt
VsheRctjzJqHy3bW1+XnYaICvqadke3hNl0N7qMYyFq0fhlvpmpdGVm3a4pH3f3GtLs8K8Khk9FM
iIf22yS39WKghQEAAWoK/RJtAIq1d7MDxq+wmWRsom2HUsS/Y+P8MjYKZdEKLOGcNdvO9oJ6Hu47
t058w2ZEgcbA5bkUxeVTe5zLLKkSoSls9UswGaXmQ+/+vGxANnOcU6hj72nRaqB+svrEr6tH05IE
YZk/rHHz5ERkGVo0Bga/K3vIk+Wgg+1xyql3IN4zaA5dpV8GMF6XhyVcJw0tJtjKKtRCuXWakd1U
dAMg5Ppuwi0m9um4owbp6m+X7QinDwlCpIPxMvrEYhgxlUbLCmHLWuf7HA3Uj7ToeppklJ1CPzDw
nlhJ3Nae5PM5tFhuuWW3wtWmZ7vfKdbjX4wD9BKq6UJzAbLb57+fJn2FlBjwRiOopgoLyBXgStVB
RjsgKnCjM+q3ndVXTnwhUmeq2CNqG4oGU9GmoGCaRPP+L6ThtqOjAzbDTD9v3Dd0V3WkbO8sClS3
Ph0LLGaM7tjL4xbFfR3BGFllfUVdc+M2lInNdFwrZMgVWnuk8xdKXJkQkNgKbp8QMAMNH68DpEBT
WLEWjBrI4Lb+3uFJaI53JpXcPYXOCGq5f8xwwaKI7bEDrRIKR2BMhMAxndAPlMtwi+uUnIR3PP49
jAJx/aMtHv99voRmo2twxk57NJuCJI9jtlU7k8QmaEJSFmhFL9nK3Kh4e3zmNJrMjHZWqz1O9r51
wCwclWRRJb0tMiPcdQrAjjSaUwxKH72wN30KREmkPl92Nv6x+2ko+vnU6Qq0HcYGVtT79ht0vbYP
0c9m9yO7YYgbkpOK87nVFnrokHwCphfygHwHfjF6Bsj5VO2xahrr6EWR9hBVlvo9wZM+AKbEklQS
xfaAq1jbyz2DT9KameECDgR7g7Odraup0oiil0BqOTvJLHLv1P83st+WuFkcPbVqRhzDj3EV2vme
ebgWltdZYLK3Nr/F1W0cdYkPckfYf03i0raChfE/fCHdRKVuqoxZe6zLZdyrTY06WVOWGw9g27Dr
1eXBypp8JoVpTrt4Mo29ZMyr/3GbDkUUHXoJ6GVEJ9HqvydxE+0MWbeWwB+Ll+wna8n0ZN2MXwpI
EHQ35SQZrWAznBnj4ogy5J1dwdpjm9ZXhdqEeUf9ee5CyaBkdri7R+E5VW1UsDMOdmAl8W3PXHAb
LQcGbbhO82kPNSyIIRA7L2/r0du7lB7UhG5prAfaPGwvf49wkU/mmDsL0GYPXqPRwrDj5Sk2D1q1
XKeU+bNmXKU5UPGlGipZK5kF4b45scqFUyj+ldBqh9Ux7zedHW+iKA1oqW+6YZaYksw3D2+ZlP8j
7bp25FaS5RcRoDevRdt+OM2xL4RG0tB7z6+/wdkFTnd13yZ2FyMcHEmAkuWysjIjI4pYUwZsohY8
MIM4vyvNcRaVtUQSnWf712n5Z0g/yYCLzdpDqA1wFAyJzb4z5b2v023HqWTmCjMqeFKljBPiymDl
2SoYkaAzQZeTNU2uldX88cUXHyE1RV8EPTYXg1R/NEhb5DKPYizvpLY3pKrbpCmI8YW1Ob7n43F4
Fho3EKmhorAswoXdoEpERokYuIqPsUVBjPRk1re9nbslGhlI//F409KZlX9P9j/2qMNaxeAgRWYV
ixqqTgkh2zISzCLr9bFEq5OI5BHKSRmY5EYwQzdaZK3Yv7upQIShLP1+AElS3ljTEqmtepU75x1w
A1N8GKYYkLP+OKOo0muDLU3IZU3yrpkB8UP5PoYybeTIzEw6YQV5dHfNL76FennWI9eO4APkzkJq
DSx6GkB/ZiiTiVLvjLxp8t9ceeB9w+wCNY8EyfVSg1u3StEnz52n8QOc28NscVBsWhO6/2l5uvH9
F2aoUaGnt8kHpeDPeQqtA2DGwNZY1sDKi2wMJaOuROunHg+NRpom9vVMAsaracvBFNRCMxp1TrZ8
M/p22DGj2fPTR6SM1U6BZskWQk6iOfOAfihJMRvo/emPQVbGm8ebhHq9/OxRUBoiJ8ZCfomj69FD
oCGaFwP+nPjVqa2Lc9Cpa43y9/Yh6tAgiF4KLxAKvl6MSI27Hv0fmCV5mpxICJSN2nBoyfehf/l4
OHcdHJ4xiHIge4kKKnVTFMMkIk9e8mclET6TWLbk1B74Iy+AQRFaKxFvpOyvsIr0NGlMaURONS80
8/FHUC9cPNOAowE1Cp63+IXjdz1eZSxnP1KaxkNfLV5qqY6UoOEL36UcGAH//NjYTcwPiQV02iIC
wltdArDg2hgTMZPIMX3j9Ul5ZirejUZoWpdtR0p23jBziX3PDuzKhUw3Ay5jhFNZmACWlCp6Yq/N
BmCLnjNhbLxmniy17e0y3deJi4PGNLPVTu81ymysF7Rmz/X20GxmyHpJrfF48LSO1c9noPwJfhE8
rTggGq8/I2lAbz2pWuPN0ct8ygUd8Ke0t5WO+GgaNyc7YEwlB7itWPqpdpFsZZzZuWVphtK2naDF
Sqp9yNmRQFAH9wuwcRvduONS0jGn5ryW+6BL7v/6Xl4AnyC6UBAzUn4pVCqhSSq/8cqN8pX9jcxe
r6D+Nzu+0e7Yp9oUcB81Tm211uB0e0hwnYdda8wn9jg58co+5W6c8iLPcfE1lPtiCjFh1Aizx9ud
iRy13pkBYXTE67gYffL772TE5DswVp4Jd84HD75eMICAgApKrsvfX9zDWTdXgZazrcdFxigXese/
LXLaXAGPCd/5eIvcegSITEDlGKkN0NBi01JbpGqmwW9b7NS4Lx0lr708+dDq0k7CFjpQwb5IOGPm
IGYgD98t87dT34Z0DZx6G3osHyEu4DFkzPFDndLYb/meKeXGS6DdUcg1EKqxG7hSYcQir0+tUTAB
qbTe9Kth6fLj3ldm4Y6bQC4MJCXACoB6VaXm3I/yiFXzqPXE+M2HWO5Q/I0DfiNkOekUlijlqUzC
zfja1JuhPJRp4NRhqzeCIQXvEQcmUV5ciQhoGN9yFgQOWW8ReRF0tinUtcAMvNRVmdB6QgO2M2Ff
1DoT2COi0TEmhSYZY/cdjbYcP1XsSEAJYiYCv5JcWOb96gLHN6BfCnl/EPzhP9Q3yENe5z7uJy8o
KlQvNCAl1YFfw1DcRoKLGQldWYs2kqDcCCXU4QRm4b7z0ALeBHqWmIn6GglHpbLSwfMLA32fXfdn
Zc0XZ3I9uEWEacGyg74QzpFa814DQJSNQ+mszg7KetNxGnVxBEWqtNMmgogAdctxdObV18ztmQP4
AeQPKp7jyKkBF3Z9whnwI/NKxatng3GszVdkomOZcLou71Zcye0FQFmiDlbKS63E1bA02eW+3uTG
SP7mRDVmFHVFHZoHusVBZq51ehRqezOyVUOG4BxnRka4zSx2F1jz01q74U+L8tXMU1+1REQXHq6Q
hE6S4AfOnT7poxH/Ubf5Joe2I+QeiLDjnNRKjUL/C5gV8BsGOkJQW5YtxuYtxebJBNHHxCrtdKUh
5MbfU59FPUjmVGCbpcvuPOggCNYVMyclgF1rilx0hz7kuK6Xn9p4HFjiiiL+sVO8QsUdg84NLyC/
337VxCfN3icsWdntP6zoN3OOTD+SxcA7AuNzPecaywyZlEvqebYGzLngSM7sRDq3jY+TkRkoxeqL
6qCxxbzaj0/aMh7K9CLIgBgEmB8wK1Kmc75q+THqtXNYeCp/qKAXGNcfUXlIUSF9bOrOEiLFiwZP
Hnfnkva6HuUg9HJYx2hPjCZSVDoA5wEaskrELcjHGOyaZODy5dTILs3RShozF87YyhVzVlAAreKv
rPmPp26pXkNHA8RjAh5q1NRJ1ShwNeB+ntCWRJAaopYWmAF0BBA6F6w1zd0u1IKqBo3rosaETDl1
AEQmaGIkQGANMGJfAFHXB/8mNrtpTTT3rqEfITyccuyM5e8vHEAqTn2Rt0Lk8WoFSIWZeSXyZ5VT
RSu36O1+wJwBJQ5iGlaDu6UusA65T0lhothTzqkMGIqYmoXfkorR04JELG+C6efxDrx99KL3QV6I
fTiAmKWbJUOmryjjJIi9Fprn3eFL3E76N0PiU6ajJdJOoF/5wRqtXeInNNcKNjRcG84F5sHQiL4Y
0PHC0VxPrSq2bDsKaezJL5U+GxDsdBpL795WRnnzaKXMUFfYwFVxHYdZ7GXAxUpAx05mRUL9ayb8
pjYDWyThsTNqAGRTIIg+Xko9MNbuEX7Zj9fH73qs1OlIEbAoTYSPKN8DhyEQDNJ70sF1zxCEFY3R
fJqhEQx+dVLaKoFzRZfViSX5ypLf282XU05dZ3KccYHMYsoVMnEnQdFFSLeWu6Q+P570myAVc75o
pyBbriAao51BI06ynCdt7ElIDKp5CMlnkeWJwrnDBurDj439vA3pyb20Ro2q6roI5CpN7DW/EjPV
e0sj2E66avI6rysWwBCks0qTI6MxG1/PAJ7bMiDukV3sITQJOFhLmg+ZdBuW1DY0Lu1O/65J7DBG
rEOq3hiN1mA26spa0GDFn/2vLDx/LDr4cNdRnx3GcV8nvBh7vSUY/W4zk8BRSOfOEKnmAdSedHbb
GuWmsmMrcJ87a7BkUmxYS0hx9/7KjHw7juQcGczTmj7y3fXD7QTvoIgA2lJHcxxa3BbR8mmdBiiQ
03az0VacIyPOiAWSsc+Pl/De8UDvisyC+Ba9WCJlj1cTLWP6KkEnnrzJ51Qv/I3MKHtmLdF3G8Bj
Z15aorxB3VV41I2wxE5EsILKqjrLV3ZpZYsGg9zCO1ts/rexUUc/rLVSYPISY+ugqBM+deOxj0bS
ruDH6LI/thN6UZbLFzTMqErSGrpRluQc6BVij1eMuttlqRcgGJ036FEhAmD4nYh4dN71jDPYyZkD
F8jfZs2n364jvgGaKgvjDuIoGuLIzkMocUyUePLk1MrJj3Z+deC5r8czeneoEKH5aVQBWkOjYqeR
H/HyZpPEGy3tJHxUZvZdPsUGv0lMxQYQyoQcSUGqlVT0itmbBMSAFrYAmgiJ1+47W3QLtzE6SzPn
bWexVrlVDHieE78y2FuXjQARp3DJ0yG/S2Pd0zQY0oQfEy9kLP8gHpvEmXykGLgVlAatjrzsH0Qe
OH2yDNLYm5ZpNsK7twzY1Jv3jfuukIog0IcYigVuYfJsP+33b/bfp79//ffhlJyYkvRr3Nd3horc
MkQAkL8GYdNPz+ZFrJVBxh4EWlXu+Z+5xfziTChqGytb5zbMQn0XjbiA9wigJ6DD7qnkKr+vx9yb
tuJr9xmegk/gK2zJYZ6nP605nP03ONZDwpKiNOK1M7p4l+ubCtYXfiY0jIHQmE6g14PQZlUo5F5p
jHtUBXaBDYA0lF1w06eHNcDlT+72kTnKrXIT5JQSSYa5TeZk7gg1a53daMd6J2+ghukIRvUiHRsL
MhV2a0fn/EXzfJN1ujclJuqR+UhfVhdgbQooB8xqUcyU2vJNAMCXlqxXdmgBkG7wRmH5xzWR07vr
fTHjlPctyz6qo0LJPYZpyay6QnqQppPY6Vr9Igw6yKsfb7DbaPN6halLvWR6ZQQPau6x/pHvU0Oo
dpH4H1IiL0cVHd7o+pdQXEQ2lFrXSA4mQanZ0GvA2cO9lWtprjuDAGkCwjZImuIRLFCD6HMNdJI8
F3qS8mdsn5jcjvw1yNGdw46oH9VM8DMgTqQpW0cp00ZRLmLvJBii+cyTZuVBdZuWxNvi0gJ1SyAt
mTN+CQtc8Iy+J6LGT1x6YCe7kP6ovFV4YrAT99IvDSJNqOE+3gd3UieX1m8uC1SkMp6fYF38DCp9
eE3+Sta8S78GIzgQwZliU9xE5aZ8EYi8Jmd95xrGrPKg48ImAYSMypSLeS50Ql3hyZORAY8dp3bl
NYjacnAufQtCDOTiYQQUmRLER6hz3MxD1MhFUHjBxJBEOqrIiK5MIX12aRPU2c07X2mDDCby/fDN
/MZwXqtX/le2Dc8R3krSNvHJ/J0es6fBY1fykTeJ/n8ZR78fZhJjpDMMfT3UhTrFMO4Ju/It1MOz
vE9N5gmHISRrNwN94mhry2m5uPqSYqzKcbEGegBjbPdpiLRG//p4QumofjGC2JeDBhbyTTcQSTBI
zVUnsgVcrypb1UuS6eOMFqk1Euublz1taNmfF6OphjbLymouPIH4kx7sipd0x23Lo+qsXXGrpqiJ
k2e2VHkQM3nMzj+Um/QU2ME+fI7JGvnhvRW6nLxlci/HpCVwuzIMKRJe7P6fCv0nif14ge5uOpR2
RFSBEQBB1OXaCCczQuJzXOENWxFUmaT/Kt+0F1DqvihPUkyylaLJzWsIC4VkJwTvkIhE4k6kFqrG
TVMuIYknnPiUDM+Nq54Qae6E7+i05pTu7L4rW9RKtaC3D0ImrbxkF21b4juV1b2tESwu/wjlla6M
UKsUyuoInn8YCTfpk+CwJ36/tuXujgPoQEhh4i2Jotf1GkUAoPNJWVXe/Hv4JRzDL6Em/Jv/6/FW
+GnKpEaCKx5FXejhoSeYLojzUpICpl5UXvoe6uPu2bascUcQKR598qa7Tkw657HJO3MHiyrHwtst
9Vzq1gfDYdIFbFN52XNQEf7U2th2K8Tld07RooKBlww229IHdz15Qc4kVcEwtcdyhzjVCAtgehCs
XBz3jKA8B/Q00Bss9CGvjYCyJOP6Mmy8iNvEQIeB0lAFkODxbN3ef3guLdl7FAPxYqLR/FKq1VVZ
5cCGKCUKjim0PIouTc3/zQo1FLZj0DMPPmrUG88MX5BinFbGcQMAwTRhIBp8AEofeBBRF7lUqFHc
+DDRcdtZ/MUymiXzuiwjHfVUTmSyWr0vdC3YMgI4tDZ5vrIl7k6kCBUC7D08i+iaC5fIiSQEWeON
PQTNIb2Z6V09cWvDvG8GmHpAi1FLpXEuUtj50xQAXlOj81YCpbdezHre69BiAUSSf2eTz37+RNcM
FC65NaYbOiBb5hgom8WxowUbQMLrHTkzGaB9PvAZ5VQ7Evvmy7E58a9QhF4Z5u3WvzZEhUwcIGyA
vyuNB9Y9PUMfX1+iu8N+vClvqqL0cJavuLgLGYkr5LAACEIioAuxmsP4FfzNQeG9yR2glFATjIzS
dpSBjFZtuDzZhqQjkrFk3wMk2s8dfvv4m+4tL7SlQMWyUPvfFKrDuZCyDEx8XqNE4TOnsZoxz2Gz
4iJvSiY/IweiH5cI2AY12isr8zSHqsq0KCaoW26XPRsWq+cWt1OQeQIGNXXkHWq+vKFrm5XL+gcA
dn0jYG0vbFO+s6t6FnBY2AaHx9sBxWi9NOqNvO1PjYWMsFVsfhVWZryy4FJJzfOfxxP808zwyDx/
vehpXwpcFwSdBwimpdrlSUKKiLXLjZ8S5NgtyR4dRR8sFDGe+f14zLdrVe8bjAA9+/QxGrJxYAXM
QKDqRfulvI3N1lfe29BS3mJR50I88horqUjD2Tkz21kLVTODzf9MAqhZiz3IRGWlgCgYYxRNDB4C
XWaMTMOfzs9dYBfjXwnaJAPI8AtHY63HE3gnVEVqAJBtXEpgMEbd83oCpSGWw6gDdiQo9ajcN4Ep
MzvGad7yg7Zfu8zvnQfcfKCDQrpr8T3XxsqOY+uKYTuP7X71YkK4ITIej+eeT0NYgsIFcDdozaNi
xyiORGWMk85DT2i6Hdsi34ApsNbZTtMIIPDVir07wSqgX8DfAP2FXhuOhtw1U4L29jTr8HyRyCE+
SwfnDEjb9+Nh/dQa6H1+aYbeZEqq5EwMM5ON9tqtdJZ+czvLOnCG/FQ7/t6WPolNyHNPnjeaGf8y
mY3rsiT8dDvgPc6lPpHvlaELy9l69E3Lal84XLZuZknr8E3yRBJ1FyuAlj2zoaWhioFqIjKJbvaC
qlbpzZLVvUO+APRGQGQrRuVMYJlrzPZFiHfcd8ttGv5LM3iJ1Ht/MsK1/NdNpXM5o5fTR90Ndda0
eduknccnu6Y/CKUOWoXvwMp1zdAHMuzwO8hpkNiMzdrW+WfDTbmVo/aDZng0X9Te5MeeZXi/6Lwh
s6fEBjC9YL+A1wpqXXMYzW2krZa52XCqypkIwy4tNxH7VcqpnioE9ZIs0wXmfVb15KDUhiYbk/bc
A++emCIezOJ24K1sAOPrd7mpBzAQEI6x6+RUJOao6lCt57pjWB5H/yluQAndQHUQBB8DSaE08zfJ
7G6vluYsW8Im+h0H0U4NgGkmwbhKxXObQeEV0ArjF4pqS5H9et80WtODbr5rvPfP0xdAMwxpN9Cz
fGLIF1SKUXpeys/I7jOgIglAUbX8FDr+H3/IAFR0PG7NLUu2v1LnRTDBiYir/QwRB4CuJqSs//Uz
OLmOM/D4GN477ZAmQceviLAUrISUt+zqOstGZUJYqGxSlv0dyd1BfIt/KYwja1Zet57avcZxvbZ1
bk8aygL80tEMDg28h65nTCii1EfWrvUGqZ9JM1efYqy9s3Fw0KKZXTnX964EkJCCVR6lI6Rz6RKw
ENdR3skLbldId9nkNVJjlKxoKMhMy++xcMp60lRrucl7kcSVWep4VELF1vwCF9ZO4Jopn8SKpOdk
G7zIxgDcmmByOk+YDWtwSLMxmwacNJUT/qfFEHgKlHOWBPOCr7mRBxmUqBQZcF96PLuNiKZafBwY
7ct0BsndKACgYOKBeBLLleh18ZWUb0A1jYf4DfBDEHulVjib4kysWcQxjHQo+IA0/Bpm6AY1+TOy
CxPU/DJhhZzU6LdexdkllhIsJT0f2n1gJcy21IsS4e/w1dvB8Pr41NzJGmBOLyxTyQm5jHktCzE4
PGKsegM6apzkvz35/Rv4Biwnp9e4pAJDw88aDuOmPkoPm4o5eDHI5y4MAY49iNsefZzwKcE2hE8B
Hp5/R28WKCmtaY3P8wYwSNulHsmD4teBymC6G7MGVCPUZZ0DZDDZS0DBCxkeJD4prNxNDA3AF36l
cHpTZ6DM028CLfODvgCdMFKQ5Z45KkfteXxTjsphtLsv7Sk8rKXt/p9VRgoXcGs0itAo5DrgezkY
cXL8kWSvyXN5Dq3Z0fTid4jBhySDZsSH4J0bkw1IZvhH1Xy8z+4kKpd99s8XUEvNCkAUZCKWuhRM
JdV9G4JjmZOA+TMmPk/8E1uZ7PBnxeq96wxNKqidLt12YGW7ds4qw/q50CAM4n6PGxn9rFC+/2RN
UbCiYIP2bvaJm/YqHpdnMfW6BohYXm+TlfVe/MOt//jnI6hYbGiklA1lTL6adoMZcvDVQyQUei+X
b4/He9dTLerMeCuo4KimLGnBqPFFKaG9Yv7LFwe2bvXHBpZVuhnKhQHKFWpC2YG0iW29cc+8S46E
h9BufpFXJuzuLfejMv3vcVDukJvrXBEGrvWSb+E385781V7UvXiuTnmxMqD7+/JiRJT/m6e8nCMB
puaO8J+QEMwOaahXgAvv2P140MB79/F4Drnln6QnEUxDKINBPRyZWsr7KCzIasC/2XolKH4/gFv6
yLaSBMbN8RWCO81O8bK3IIdK3krG4+4tc2GYlooTG5ZBWKGhEwSP8Hov29q7toOgEJ4E35kVPa0p
ht9zO0sKC5cm4iJsSmod4xxdqDmPF19bHfCoDuXaluKXWnypq9lpR7NAZQkyGilAqxMZWUcU9ToX
CDR7u2JbZ76eJ7lT5FaxRk10byquvoxa9m6oBc6f8OgQY4evdhK6T/qnkP/IEygDHX3Gqj7aw7xN
46/Hi3/jkDj0zQGEvNB0IFalG5FrNRzaDuGUi340DUB/Wccl+NxNT5Vfm9zgo6N/DTd+m68FpnIh
HMYKqGDuork6oqARUTgvGzdkTsHk+hpjjOIpb4HYqbfTWwgePHlfdJYA4mfNiCeb7f4+HvVtFgyf
AFgAOt8W9jCAva79cFGqYRhpbeN2CtqOCQMuSfYz5VszLFiLkxhdVvDWOkbTJq02SmhU2RPPfM/T
hNat6qRBVeZPwIB1V++YlQW58WjLl6EDaaGAwSVEV6Vnqe1q9I02rtCERi/uK+a7bbxhem9lzRFw
XT6eiZu7YDEng3QbETzCgJ8Tc/Eub4uMATvI0LhykEAKYaeBEUZu1nBny7V25WEoKzw13ZKapZM8
Nu6QfSttT9oWDPB9ZTQsMkjsc5JYMe/kfqZXnZPPL1ABWHGr9xf8YpzLF16Mk+1CSQrQ/ux2lR6H
ua0wrRlXOSSppk0zFwYX6WJSkhklyuTjY6z2YvLZti+glDH90PCLrag0RIuf0HvGBbnzXywCkrHY
kCyYc+n4q+BzNpLjGQoYgCB0gTP6jZ72m//cCJJdaPoCWB7Cz9RLulPVqG4Vv3F7lflqmqh2EmVO
bdTU16gdbrOcWG4IiuC5vhwuQKivJ7sRuhDEalzr9mz7KUe+GYyHOQJKWbT5oNHBJrF0HglOnhmN
8Nx3z8K4lToneqp2sY/uqazdz+k55C1QIIWfkR6bA/phM//UV5uitwuFDOD9qPSqWkNs3N0nS2i2
AEChrUBTqBQjFJdnTWndhOF24HwymaEnUzg9R2huEQtRz9QnpvleBFTDBqGp8oV3OGmipyECshgi
QUlq8e8d3idtaaQia0DneGUv34YImF4N2oIKmnxQiflJYF3sZXGa4iqThtatBgPiJQlupD26yH2z
r0l1Vv4AwjkZjzfPnWviyiTlL1suDiS5hknoxmaHDngjZnwWJrfHQyX/Naz2Cy6bkXYYCxoY9WmU
WkW61hXBQSLjFHRu9922aI6Xifac+c/T0zDWBHGqE0krDWl3HCHYEyCmgnaSpQ2Teg+MAlCquTSM
LrI5s5GVA/pFAj6B4qWyJl+7RBnU4Bbvjhw6Wo/RZUBFxWyh1SE3zaMLzJVR8hC00gK9qJwuWOHU
uzumC0PL319sFK7ng7ps2dHtW1tJS9LG225aYz26ifERQFyOhoqp1KbBHdtgNEPyFsRfpf/6eOvd
5tEoA9Tem3xOjuIABiSOcIrTd3o4WWiLQNkT3LjzsX/tV+L92wUCj8HiwVgelXEM7nreRL5LE8UP
R7coosIOpTLZtQM7Geo8FUCm82s8/7d3PsobaKBBwg69v1DXvbY3+1IMSEY9ukGkOO0pFQPi+42Z
TZ0xJ9jwQbzWBX67aAAwAJvBwyzSd3QPdi+CpgrFuNFNVQ1p0wgt30murFm5fVmACeHnYQHZdTgt
+iKYUrBFqpGEiewrZVOnmWoBx8DrA1smRldnpTMyTOKkNd4WzZR/92o3mdGo9CSAAIcJFqeAoMWk
twDRC0w1GVNbCOq1JPMyvdfnEV8JuVFhyeSpaM6/nv6olyKtAmmtq5UD0bRIZ4E65AbVUAcr1tZY
AO5N/aU1arEbTWskfkLc21eFETSSIzb5CnD03oB4Hq2naGxfVAWo/QuFUbEbxGRyBYC9/JdIwjY6
yMIryz0/Ppv8bWAH74yDIqKbH7ELrZqapH4kiVk3uWFZWGH6ydYWFNxJ3OrjqX5SArQ3qG+hOhhQ
GcKx/Yzi5yywY20HpoMSvcf9b+kjjxSiLpwc40oofev+wMPxU02XkAlHGeF6XQeohGtTNUxulQT7
SAIURKsmUoX5Gmv7vSUFGl7FwxIpWRzha0Ny0Sn8wLSTO6vtMRBrh8/Cl8czfdcE+icxzagnwNC1
CYUBHao4YCwhF+LJknPgHq7YVbHtJRCnj8KChcWltDTC0tCwqZC5qpalyS18SIn48At2oHCtUUtF
q4edOr1JUdM7ORPWejZNjQnx1Wzb1nWjZ23MG48HfW8B8T6Dhj1e7DiY1LMhTYeirGNucqVGOUnY
OGmXnUBvZD82c8fdL4K8nAw2LlS2aUhXmirYGzI7udEQPudgxUjm3KzrX9Ma29i9cylDTQmXy1JE
p+P8WWpkvhKS2W36+G+daEaO/xDUiQx+1ryqbdbKM7dhG970FwapE9C2fCCoQwCDXWsPXKxz5W8x
91IWwG3Cq7+F3nw8lXdiU1hE9QmcKkDdw+lf79MZBI9ZBqCSm8VbrhMMntv6cgpGs5YEeFYH4p+p
E61pDk4KG2+aPFh5St07J2hGBKXikjlCnHxtf4i5SgCX5ewCQznrtRCUNih+18QIbhP2uNgU4M3g
+DQFLyrqOE51yGRVpCB5oSQOVxr9ZNQR4VvDz2QSnwXFRtMyWLjsktHssqsMYeZ3YPZpUJqNks9B
duKs2tatcF6Z/9vAGR+GvhxQeYIPHSf5evwZ37R1LuHDRuYkA8bCC3rImHx14l6E0oqkz2Etx3vv
kGIiACgCNBudT9S7khdRKk9EYcbpCUzGFyxgKjZ5uvYCuXdIl45ckGgK4M+ni148dFnHlJ1ndxz7
FM3lMdgr1KomcggCpSH883ge70RkCL7B5YQMFTYyLa7XhmWijW3AulzRsnYRJS9qykg6GwjtPsvj
zM5qTjF7cVxrXLlzYmEYDKKQTEY2lo5FAHdWxakJYfjMb2tvsPlBn/Nt+811H4+HeGfdrixRcUjG
ZgJXxhiiluWbSgLlB6glw0l5emzm3oBQ7FiI0JZ+StohiFk6a21eTK56SHWcker1uZB0IdQLljy2
dG/NLi1Rt8WUg/jGL2CpTixN/gsYoV6zboL+bVb1mt56bO3euIAawqYH8PyWWS0IS3aItXpyFTY1
lTAAEIszBNWYVChas895iQKp7z22eW+EeJQsUExQ4tx0TUE2HpS8GY8RoiNBdCe0dIM5LgdBpdXH
K2C9NVtUwiwNVNVPNdy9rM4eC+D4QVPB74oVK/ccKVoFgKXmWVApgCPo2l+JbaFkaiVO7qQBgNgV
p2LIDWmMLT+WN0m6jxmzBgJleJKiwc7n9pVBxsH/o8lHVgLVvV67k/qnm38/nug7zubqq5a/v3g4
jww3MEyEMGgM0PGs9hs+BjEO+MESEAc/NnV3ni8mgDqGvopDCC3PyQ14MSVNjqoPH0A4Ei8R7Nx4
wBKvKeLeCUNQcoV4Pdrj4WToeGfKgyRO5wgeu2VdP7BLnzW1cNOnX9ANfzy6e05mIVqEmAVuBvTG
Xk+kz81JXwvF7AJc1zmDr04WI+IpGAtztXls6k5ZAfBZjGlRXl3cJ7Vji0mG35zL2U3Sc82/Zsnf
VPndntTYiOZjW7+mzFte7trMAKYSTHax/dj+vaEi8ABSEf2xwGVQ9yCrMs0QphNmVRwTO8ub31BL
Dcy5gXrBY0v3XM+PdhiuCBX3IbU7eVD3aROHG3cY9exZOBfTSdjNfASCAysI1zbo3XEtSmX/tkZt
0Hqcy4Ap5NmVKtQee4CE1cisumDlzXoLu1uyEbjY0VKBFyU6OK63SjshQA9EZnbF3oC6O4t0e+lq
2kdelyRrAPQqzVhyeqbWh/hP3Rg+siPJky+QONlWzabiYwLu/7TU+fkojV5UqiQZlIOcrzxK7h1Y
ZF+BSEPrKjpAqHX2x0ocVcmfXSC2WSLUwlMH6nm9T2pO18KoNxqQYeuF2v4XWSL0GCBjg7woVFPo
tG81NWWjgDvPVd6hdiDyjaEGgIhvsmo0srfHW+zOoiPKQskbsSSw6HTvYIJOpwmPP9YNQSRocmHG
kbItIrPu0tJ5bOonG0G9OVHmgjo3HkVIusnLhF842zjWhkFWBs5VlcCTUzYzCh+RczpyvD5PNcQE
wTVujDWDRv5ZBkOlNHNWV7OZE8CRPdfRmEMEO6rJ3MnJTkX0ayl9P1hCFAWkTrXuEPNibqgpV0PA
oVDNvO4gJTXLPvcu9GNnItssmMBCZE/pxIbPYxioUJztCyNFv9eKl7pzs4DbYnnQIuWEwhu1y8uu
reKwywW36PZZWx+y6UltUDJQ1ZVtes8dXlqi/VEWRkU196ngZooF/AIApDMiodoM88LhoqOSghkM
SnFJSAoxsOLPyd91+USUkfl4vMAi1o9a34WFFm9CFsreqAddr2+H2l+tafgQlsuNRkSCfQ0Qd4vb
wrG4NLFs54st1DLZPGp5IriJtJOLo1KjwQCxxNDxtjLux+aoAAmIpGo67Vt50nmwE8WmANRP/Pzf
jBXPIdzouPToniouaZKmlSvBlVhmLzC9Dq3xtSfe8oS+nc9/bFBbKK47lmvbUnAnPReMVLYzvUh1
xa63SW1WvpG+/09jojcS36O9Ks0wpgipdwnILECwH1u4xdcAG4SWFBwJ0PWgFY0akjDW5azmjOg2
42aUv/+PtDPrjRtJtvAvIsB9eSVrkeSSpfLefiHsbpv7vvPX34/q6e6qFFGEfWeAmQF6oKhkRkZG
Rpw4p9E/t64+/eiQfvmzUvfS4ba919ENc4yM0X5Zoo4sXKBNq851CEHfGc88RPnTmN3JabNh5LXb
o+gqo25lEiJpvAqpD/J2jZnA4nkeQkbXp7yFlZuu0sYxX77MtTNAPUDwXHpJ/Icp1FukJrOCQjKN
c3swK2jk55PkSdG5Nr58VOItfOTKd2OskhkQJrCpdlpCKpAmfdAkUWCczSo7VUDHpF2u9b+MqkWt
zqJ4tAhhc8uJ/laPljxoVsOS/LI+IFJdo5vRwgKLLNApH8Nob+qzfaiSQbkbSguqt84K31paWxwr
NSjuBiOJN/ZyWZj4lZm6o6DEpc+VKFxR9RzDTNSXxrnZ29YXSXYr/c8BuJl0vO2Yi+Nd22G+Ds8w
qaFBpfeKRaqdTSjJG+U8hztD1tziT3M8GNPWiMPrfdRBiPPmWvQHmK0RlhMu9EdTZiq8IKv0CJ0a
EpK15uypp9V3t1e08sBbbC3nWqMPCNSGJV+EZocrVDYaQzkr8+eocT5rY7xXaa0n8m5o9r0VeZ3V
uIwstvYM7OoYmepdortFcR9JALQ+1PouAX/T/3X7d71it6DxxRgvjrx8adJoIQZUJrTvEb2r8wCJ
VgsTaDc8l9WXppq/963iVdQs0x6y2kD2tPgpLiIaf0919bmQhw8VSBEzV//SZnvj4fn6OIOH0vlQ
REMq/WLQUPphqCE6VM+K9GBlhTtMBfJWnl2Hh2L+NEpuOW1E95U8YTGJtcXplmv0eoPGIciVmH9y
zt5NfQZY39/FRRq7gZx4UkveIMe227+tHNdMtKdw2MtG7Pm9dR/U3cYxeykGXfs/tEbwAy9DX3AT
i/5vV0XSD1Oon4fad/aqlWSHylfGu36qmnOhl7JbFpIPWkzvXd8uzDsJxDZzqEP/c8M9luj86pdw
3JVFrw3gqvCYTOomMwMp0s+WMrpGuLekP1omsBs7dhUYhNO3rSe/qRAitva3Lb/2AD7BhWEhW5Lb
xNIanU+QOCWcklPBxEvGS9bLnAcpeW7CjXfXSsUeXma6HqqxSHbLYinbtyUFEFRtnsNTEX7opgEC
8KN0jilBSoObt7lrDG7jaAe53IBcrMQGTBPuEHxYJppFNHSiZb4U9J151qzIjTLNdfSvgw+IheAg
h6gYp9BMHupyrzVu8Cdhoqj3JUqpfnk36Y9RfB8E6d6xx43f9TraLz+LYA9zCoJvIj5DtaM2j/XB
PEuGeqc192UAJfas7PLCOPi/DoJVDE1BjoJRfB1XE3lt+1DRB82YrHPHCGx1quFJXaqJ8XSI4/cT
+N+nengs9Pswnt5YylYy+frGMTRgNjKVE/b/VXm2G3JaJE5vnVttP0BzafrvexTouvdp/1davbM+
jdBl52N8nJc5sM8gt6ZxY3x+uW2Eo3b1E4RESWYOux6jwTqbpadIBzX5BPaU4umj3b6J4Qi/fb5e
333XCxYOtmYrcy5Js3Xm+Wt6Q4lkk1VOYEnsYuvB/hrUy9bSICIPJMukcCskZ0PezmGb6dZ5DBmq
LD+FtN7MN8oMllsv2nuqEzHAC2uX+o9J93x7nasbe2Fb+Kpo+8Sw02rW2bGOUflc+O8CVOA3gsfL
CRX2DmSHxjGBNJHJ7uVrX9zuQBiMvEm1+J0uyXhIlfp6tAssv4cHIW/iaufECo3kttLAdEQtfL2P
VaOMn6MyKCs3ZhLavxvlJvpWIVjzWXIcVGVosuRv42yEzaEvJrSKHP7PwS6XU+Yy+ijM/bs2iWXb
K+d0thHLAMu764PB+sFoclR6sPUWmReNSv3RNobsix5O0rdiXqoBnILZOsZaxu1uDLNlPkAYInUH
XS8pEyoRmEBPyvXljyI47w1Jm35r5wZtIhg/ICvVfGSS0hogkhkm4+dB7vxhl0dmz5impmReHmtM
6xRtZeVeYmbFl9gaO15kRiE9Z9B5wRFGg9TwJnQE7eexJnf/AUW5hhMMIxUMEODT9zobmtwdM9/I
387Eus9d06WQyDO2cUqUNK28svazHcxjA/SCnZ2OUGS10mmWtQDxKCpszc7k2yS7wZiH76YZNpnX
ZD3Nl05VC+cozYYefMuckogjd0ZRHaJCh19zyope+zg1enqafBBqG7V+4eSB/qE7yMX+j/Ck8Hqw
Rn3KwwJ9Sy2lXRpJ5rmL8t61u427W7hB/7azcJ/bCN8A8hfswDnjzzNisaci85038eTYnpaNxq5K
sgiGk6E+1k5j3xdqtZOU+hdZxf5nHZUD3jBLR1Q488mUJX5QWfGpPznf6fbePtVCrHz560hE8EQm
W1sKZtfnLQ7VxNeyOT6l6bSvrfY+MlpvoLmVlR/U5liYv4YgfGVPiJbOGNiVJWHPwkd1KWHyr3A3
x4SEC/eVFSHnKcpGySVFYVjdHNkh53FunCezbR96p7yLk43IuPy1i5j1tzVeIjrVc2iLxRb5wok0
Ia8Rn2p9lr0iC0ZPG5V5d3unxJrG32ZgS+HFCKwPWOn1VpVFkbWM/canyigOunwnAR1UvdoejjM1
6SlNd0yh75p4q7ghBP5Xdpd/fhGSyzLUJM1ky8zsrdMf26w5OOVzV24tcPUzXqxPOGZGmihqUS1i
wKM7vR823o1rwYLBg3+/3nIQLlYhOVye/fL11IY6pfRNDmTwf1ucOqtWAEAuqlHI4cjCcRpKI65G
Q+KwOuVxUBvXzHTSnF/LJ//ekQsr4iFyjJAZq4BpTuWT6ZdeqxKmU3lfTD8a7eNtt1s9So5Nv4bi
CRjWJThefje5IczCLHyiCG24mgHBoJZE8k6tg/iIJjnk8WWypZyw9hkhwFwCLtQJvFyvjQa5r+Bm
UXJS9B8t+uDUzpmmON9e2aoRuP8o2zH2/GqW0Ge5WWnnyWnUlbe9Ib8NWuPtCK3BbTNrHxCtPmTo
AE7zEBU2q8+yflKTKjlZ0yGpv1n6KQ92kEfukq2Zr/UF/WdJiHpDz0CIpCIpjd/dQ5XHa/L2UlYN
AOVbdIXI8MWrKBi0sStbDFRytrfHozwxdRNsOPdauKEd9a8R4QiZKRQtclckp5JJmWRfBA9Wfpy3
ioKrS+FKpfq4PFZlYVc0AMtzIg9sfr2XK7LD3Au5zW9/r7WlkKQvg1e8/kCzXrtxMhc+DNNGcqrD
vc6ope85PMPV/W0r4qv3JRxcmhGOqEyC1VhalJ7kmgFzikyDV8/KH8pU0POcfdNH7DxLd1Sowv3o
d8yYtRYj97rUuXKLGmMxlZ5mTfmRN6q0b2sT4o1oDHa9NveeMfZozU3a/OH2r17bgIsfLb5Sa6Us
QWrybYb+pFRHbd4r5sa9vJbbLJB0A1/lOfyqAdzHcdDXLU1c803Xfaz06EltepfHKXKZPwat3tiI
1SWBU3R4ulCjFCc+Kjkoik4Z4lPmtPGubw35jVZDPOPUsXG8/fXW7spFZu4fU8KW17Uej3Hcxadm
b+23+O/W1wEsDgSNDaOXcOHP6dAp9fLdUmbl6Qd4YTl7zrARflcPBy2af6wI132tTcGc6lhpVHqp
SflgTKnndN8gZ3l/+2Otrgc3YPKCS4V77PoYNoD1ywlajVMbfTOs8xych/R3FgN4a+nNMKAgwlLM
tKumtCUFZPp3GnTXmhlvds6b6fPaU2RRFfzHjhC2dKdJJHUmF8s6bW+UzBhKTK1Jk9fAsoMQm+co
UGOGGx9wNfUEJQ6m2QIn8mrAaKJFg9QgydNklF6YPlFTPkLZNfYD+heRF/p/qoHl2Q2Tr7e3btXP
eZeAXwQ0QAH3euvKQo1HbSARSOPYq/yfTrE1PbHqHBcWln9+kd9QxdLrsOFxN/ofh/GB4rA7dJ9u
r2I1EC0NXIYxDVMT+STDyDQHM+YJZ+dHOfJ8Bn2VvdMcYgTUtlBDa+nGS7P4f7aEL9YMfQLQAltJ
CV64gG9QfwKSZen1QTW2gEOr27OUNcFj0vEQ61GhOUcMnpBC2YEsw1yaPxdFulHNE5U8X643/vQy
RUe2RivjeoescZkTrOPkRJ/QsRuXWl4TPRxG+5uk7tvik/4eojs5/cx8eYz0X6O5MGyN464cEjdR
88PtvVz7vgsrKNCzZRhGfDB3UjtPY5olp17O93l2VoF1TPDl2RnoKWcjgVhzTkboUYNaptspFl0v
vfAp8UYyuWN6X8iZWzmPGSoltxe0FlKWg70oacPdK75eJ8Up/RENj1PXSg9xnEEPk+7LWnaTXqlZ
FoT9WesWhrQ1Kb7mPIA4QHEAeWWqRkj0WjNplUqmfCMP+fucPRvG5P722lY368KEEC6TTjc7CWbR
E8U909LfK8ZjrNWHvOq80dI2NmvLmHDysmW8VjKMpRx1SAYUG2HaqaNDoI+nXrc3jK2FlMuPJ4Qt
qRsVVLcxlpTTk5HOOzPS3XTI9pb/tknzfapuppmrzqgxB0EqtbBECTlHtkyZqmWTnLKGOoebU93r
vAYeVwTfQxUspJnXkIzbWQ7daacwBR4rDeqvU6F+17PWqtworICgkoZ2f2a11TxnUxLFe2OYosNS
ekXiqB5+BE4NJMRqfPlDOFqR75pd4j93qWL7HG6Kjo9Sko4bqeL62hxeNbSNoFMUUh7FHpOkQ/kN
vB/1IcUN2jvYWTZO2qoRZq1AdPIvpiSvT7Mf0PudKOedJD9x1fnIDKMr699uu/zqqaIB9CISTuwU
vVBKc14cCY/AAa2hCHrWfTECxr9tZfkeYsmLeM/XspmLQW3weimxPXe1jbbSiYGJbmBIBRDdwyaM
Z3Ut4IotC/CtzAVwbSUcm7yxLMIfbIWO1324vYbV7VhmbWjRwAsqwkJiG/76xuavG87HJH5rhbXb
hp9u21hdwYUNIYDLOjrUecSLuUHA894vcsmtIrvZ3bYi8m39fUXyll3ATjT5xdLg3Eo+IMblzTwf
ptT9Yj9Obh8AXL2jRp8m74w7OYs9uTsaH29bXot5wNJoM/LggbVO2KFxgsnATE0uqCib9k3QwTNh
5Wiz93PxRhrkk2rkWxL0a/t2aXP55xcZm9LJedy0Or6XDwfEDh6hAtk39bjxUdeXhtCbQVmcToMY
EqKmqYfBSk6hru3QUd5Vsb5T5fzZ6WQ3qzd6GSJS4WULQaoZXIc4+ysoFDr2vV4GPb6OpGz/NkSI
6KHOYTN56Mxj++XO+XB759a+IpVkOsXL1BlCytdf0Rpzet0tRYOqeE5NlZIo1BRxsb9tZe0johIK
Ng5YOfmSYKWMtNzIeom9MqYds9dTA/ec86aXs1NZ5L8RX5eJMYiEQR7QLLleEh05npKzhtZ9DNdf
dWyRG++2BhBWV3RhRMhaJNP0qbaopEvF6MU9wM/oMGuj5/v2TuvOtz/f6ibpwMMAaC8HW/DBYsrj
vgrxwV6u3WI4Ly29fgudsGVkWfHFeYoLJxnkHCMJ7bt49o/MrwMWizbO05YZ4RXuaCltTIlj23bu
GB4T6XFLynPLgnAp9dk8NUG9lJQAFJU9jPZI+kbWBpxwCWni1YdE0z97IhaupsAYA63ic9lG4/VQ
6tXzb/TIlgSLohVdBKLP9YYYg28UvrUcmth0Led7HCe7HOK03/AtE4WDZSpxYVu9tqLkVetoEusw
5J95/RhEHTQFv3UkL4wIW1JGaefbqZ2cogZWEgN0OqzjW+2QtWSEsZV/VqIL3YKkjIYqXCK1rTxU
31L/jZLut6AXqzYsuI4WIv1FRur6a8XAEOwm80l+w89a9zPXjkN4qvSNnd+yIkQwZbKjkNlTgrLy
mO+YVCedfu77jaiyboXZuIV5fZm0vV5L3fOCVeM4PTVGfqeGD0nrIKB6dIpvtz1s2dxXJwWJ7X/s
CH4c2BHSFSUzd2AcHNXx5LLhiTK5NlJ6kfY97WVvM+HaWpuQYxcdne42yaiFf42dj91bCx4S2E9u
L0yEuL1c1hT0SQqAuS3A2usvCASH65Jvccrn59lW70YNcuDmPm09reW9IruN/qOcP1Qz0DNN39+2
vhbmGFzm3gahvVDeXRvX55xXujMCR0AYGfrY+tGKPt02sVrwW2aGVUoukH6IU5RmIiuNE9P1K3U/
9FQ5PerR9Nbq4ZBJ32nTUwfPaA6m02h+cRpq+bQqrSXqAcv/IKG9Xh3SLhpTMgS/ufhDAq9auUb6
0Moe7e2ftxe54ipIXirU5TDF2JXgnjPEF9M4VoyEgrym9Kd31SFN7vKtity6HVZiI0WrW6ICbDVL
ZVwpdXqydenjqDff+sG6z6fgoeA5uuGZK77Bmv6ztfyWi7s8kIsK0ds2PVntgxHtWVXYb8SolQTo
yoSwQWqVGFNhsZy+4gLMItj3VC1+rtPkDJ3OnYNYze19WrlwAbBDd64vfUewKtdryjStagodX5TD
zzOQWXurrbkSp64MCCtK7bTRxpa8cZZIGPeVOh2D7N5+DorwYNbN8Vf5tv/28YXqAf0b+gUiWXFZ
t4aSImd1GgLzh6Qaz8iGb6T3q063qA4wcAedlpiljM5sSePEmtrOy/8q2zeBcxeUGynd6s4A04P5
CUEu8EPXOzM2so+gBgE+Z+Clt41DOP56ssUV9Z+F5Rdc+PMsB45fRSlnJzRdejdMcPzOibmwsJyo
CwvU5rVsmrFgqucK+E5a/0Uz9TeM0BWCcEanBYUbXxsxYkspgpT7IrPelN87597fuBPWduLSgLAK
cygnPckxoBUuE6xDsnEG144IfS2mdOg8yfAYXi9AruVep03MAuS+dHUjYJDSuUtVy7Wgc9WHszLJ
7w01vLt99Ne8+NKscDLHqU2HvMzTU+g/ys0PSaf+zVhmsNVmWrvveDf+tz7hTh0pQcWmyvri1I5O
fq5KXtsO6Q4mr+fUeEon5WmKnK/5oJs00/0t+vLlzwuZ0pV5IU0OlL7T1RLztf80px8Y2kCGooMu
aDIKr/E3ag3rX5WGAhUb2jYvHFwXLh/1TZiWGtYQwQkB2arovKcPubFF27lqR9UWCy/60oLX81JW
Qt1h98BYzN2DUTzk6QNSILd9ZHHtV98OMi4gPC+FGmHrJEuP62DmGseEP5xZyWaresuEsD1paDUw
j2FC1zvun8T6DML7yc63xk7XP9i/SxFJKhPLYULa5mpN8gX6gp7KXB2c3wpGDPmR8fCOpRwtnOUS
EGFV9+mptT/agb0jHA1ltREwVgPSUhEEN8sI9ot8z4WPKZNU+1LLJ9MkKd9lFc0QKTZ+kf/q5SLl
diMLtjihlOqulzK1uVooJVYaxdyx+dDdVwq82v1OVTbcbG1BXEX0cODVXdTYr00Bts6trFXSk1MW
6N9YqexR/542Ptuapy3UFthBA+UVLEmaVaMHyk0cikBha/4fCwtD6shbXe81T+P1wrGk1wGAW7i5
y761CyPV8GjwPsdkcG3Ni6yNd+bqYigNv3QjljT7+pOlSlG3gapyMklD+k+QkdnNRihbS0bhrvvH
hMidMGmpGbYqu5IhplvHd1P/aAZHRbaQHNqqZa55gLYgL5inY75EFpejRUk1G312aqrgwMNrKTvf
DmWrFqiTsvcquDBbeFamqsSbOSQX0aTElaAXzH8DXMc86H8WhKd/Vvajob08j5tvTZI95N1POf0Y
WOnGxb16oV4aEh5XYWBFcCSwFMCOfvDAxKl2Nj5SZ576gw632fAbGdalPcGh405zhnpJ45ZPt+A4
amgKNl4+a4cGTkrmDaBE44QK22Mn3dQlJo8r1deOUm26SYPISPvVL7YIdVYtQcsB2p/zyRDl9cmp
sqK2OoUQrcmfiurZoaoQafTAsi2hmLUjqgOt4HWlgSUTIWuh0/qwp4wv78Um0u5xhmTzWltz60sj
wsEhCiRl3BLUAtOgavAAocFv7D4cy8rSV+XFYy3LvLhtYr3z+67HwpA1zAYBEDF+yMbGW2T1W10Y
Ee5NLVAkU834VnqU7Zzu53JAYRrZ3Y4BW1aElHfQ+yBpIqyUOVOCaW9b3mhX6KVBa7Jx2SzfXcyc
oKIjejpMJVJ0uf5q1aTnMHASn/sv5s/0fT4n7p2EPkf9eavZtBamod6GogT4E29SYX9SGUmGfI6z
k1NDsTzn9fBXE8CnE4aydJ7y/Ftvdls00qtnCJ9GkwfcOkNQ16tTggHt8jTJuEp9Wp+jVyeNq+X9
zhx+3N6yNUuGSaVeAWVKPiVsWSSFUlXkaXZSjFNT5rsyPEMO7Er1xnDcmmsA7VpoA5DWQBP9ekXj
UJe9E+TZqdv7lfe93mJ42fr7whcr816y64x1yNabrjgBuw7659ufas3lLpcgnCHmtMa8RJZ2qeWM
w5vkWzG8AaPrddoPWgNMTz7ctrcWeiAKADCJOhH68cJ9p9ASymF1zDizEwQ9utv9BraPbHAplYKM
IRMRLgW1qZsxQJjvlFQ+U37VPje/RH/U0BZbhZclW0J1qxcrwJ8FggPSn4h37QTZTOZZZgX2/Oa5
ycJzQYsgkJlsjU3JHdPvQf5ziA6KP29s3ZqXXxoWPmXd+6qSNRhuwpqJP2Swo/7gZ+d0Cxi85obw
ES7F7YXxVaT3aSPDyCcHN5e6o1U8+N3xd1qeC+XhvyYET8/kch4b5qlOLx8r8qbuoQ9+3na9rWUI
rg5nTxyMEH+fkF4Z4n0aPVrj8f9nQgg8Zhr6Tg097vKlmJPgS+nFxgFaX8WCjqFSvnBqXbubZsQQ
dtVtdlK1YD7wDEMuT7N+GpMS7G8vZi008E6kXMBNQetTyBLiIC+VvMeSPbZwQlRKz0POAFHs1KOM
rErQPna+Wd3NVat8nXt1q7G/utL/7ItwoDJFMcVAav1kyl/ZLz/5+Hv7ZUMmyPElaIhntw2kdOlj
coTs0rML1JZnT98aDVg9pxdGhHMq2QNXsGVnpygYjkEw7ob+HNnqczn8Rj4ENuvf1Qgpfuo7sjll
BpEIwlAm0Ki8WM1Gyr2WOMDzCv4bOhGSYdFGAlFRZfjZSQtleK0fG7t2c1ly9xtZ11oBjjtiaYfK
PItflcRyJFoaSXtZi6S6qH+G7+0Pffi4eSOtrejSknCJG63Z5HavcwOi+hDmH/3qp572h7bx3bLf
eoUtey1meNYiDWgAPIfnVTi9A4hvVJowlvwsIKhj1OKNtnu2O2/y3fSruanyuXaGLu0Ji+uzqI+U
GJfQ5u5k9eaIAFfh2bnpmm24nxgfAFE8HgfnB7xmh3BQH9rO+OKoo1cl5kbkWv3QVDgWBkjkckXd
K9nvYWtDmenUyQ9DqB26xves/E1rvPcH/f527FqxxcNgmVdaKO5fgS4RpJhsJlejk1Q65lM1yaar
BWg+SAMDWVaTFWiuFelGwBTFMJbql7ZA4pc0AFoZkdvHyKw2Qr0iOjHc4vmfIBOBK3x03Ep9mspq
72jRsxI/plIP+eDXcaCirHxWim7fhj+1fItqZyXs8GOWQq9sQRMugq/MwZE6oy+jk+q0h/xgNFB/
QL5UFRtPvXU7SzWJK4IrXMh/csMI5VztIuY14urA1E3j6no07pnHGu4Yc6s2IsPissIRQjRNXv5N
gs+00vUFKEHCusg38ZE7JtXnxM933Wj8ojDB31t5YUUI2iiLRpYWY0Vj8jmvD2F0yM10w0tXTif1
PiqLoJeYehSbOFCbNaFeD9EJRvejpT5npXTvR7+zPxdGlqNy8RQvs5znvd3TRGE2NP7gaz/gg9Q2
roVVJ1g+Gq99yjFidTmBnrFULFbSq9pDIu9/zBOUVslGcfHldfBq7y/MCOEzmoxJnf0xOgVJ6CXK
Q2I+Rbp0LI3JG1r9PYR2rhqclfzjJN87jek5zbjzq2anq29bHtP13hlPVvwNxhHLvqu1O87ySUqa
+2KAWlZ5Mu5Bz+67Utr7zaO9lbmtxSSApIzwaQBFbHH6sVeHqggVLTpBxlZLb6r75I/+R/kbKDJO
/b9WxJJlhlx03+pYIQUlt/MSqNa6Vt+oVKyuhToF6E5GYWSxzDtmCl3mxUqueT4Nnnn2gme/hT3o
w68Hcq4LUNTUiIFfLI534b3KaEld29ECNIBTP6d28FfdRupu9jPpaAQTFeySa+S2zbVjeWlTODFz
KA1p07E4rgzPzL6NykPUbdwVaweGaXpGqKhbGoz6XK/LaEe4YtIoPtH8gf7rsbG+F9YxONxeib4W
LJlX4gagDkehVFiKEqelGmSYqfb6sT9Jd3At5Dv/HrogD7Z1OOBcy1Xcwkvd7BAekv0fHz/Xnvbw
sd8bd8Fz7TWqO9xbR8hu3NpL7pPdp9zNvfiY3vc/Nn4rKxbP9uVPFUqs/dSFfmSF8SnKyYWa76F2
vG1gDSSmXVoQHjTS2Dep6vMxNDM50o87mCN8mvKHVK32I9xkdvxQGws5tWXBybc14C5S2L5cKRfm
X6bGL1zZH5Ig1zsWqMLvDB1aN7vNV+CXKE889d/8L+238S2y8uGZkt/tla97AYTEQMdW2CDRK+rl
OC3geKlQ+U3TvNyFlmJsHBuRcPHvBYLOt7nKGERxhDvT9POKC7uGXEw6GPFXf4j2lhnflZ2bwG0U
ueituDQE82nXjuk7fbijB2ki/cWEZwDB07TZ9FiLUlQV/v1BwiFzMmQ2g4CJZgt1+5q5BySqRtXy
dJ/a07hxma8vf6Gu4KRBO2sKocoIw0yG+Bn3aiav9JPdrIZu4n8JoSnvHrXH/PuoFq7WH9Q+PoyP
yjt5OgTKc0HFBrXF2zu+uvKL3yKc+ypGTa2AP+qEArk1/zlIcD8Vd4XplslW93pt1oWpRwPIDlXd
JQ28DmUp4g+OMTBl78vnHCbJNmzdRHmUqgd/sg5+ELl+u7MctKf340Lrh8rE0G9UYldT78sfIfpe
GdENUBgp5wU/vOmJWt7cPAZuVLjBh/anM+6Ur7E7MfDwofmwNfu3dmFcGhf8LAT/omcaw/9TkO1G
8ystK29Tw2qJTq/iI9XzhTqXjywmi05UT9U4s8L6PiXxVdWHJn8Ysu+ydur7b0A7fuOGYg4FrCn8
ybB/LEHlIlwZc5k7yGVyeNqHKqIzCeozKqj7bCET1iqoiDBqqBpRtOVZoF1bCuLSl4Dgxac86b08
fFcplrd083yo3pyeIQ6iNI/Ed7ePyNqAD1T0kM0sTO0UNgW/zbQktrKQcdexdA7VnHpzevDrv4ba
VU5J7Dw680eY7R7ijVRZ5Az8O0ySyQB8Jk+jG3K9XEUOSy0d1PjkqH/G6kgjsdgbRuQOxZs8DHZ1
qIPlmtwWOdp0nl0zau54Y21UItbyD7zo3x8hBKvRz6O4MSAQkK3PIO68AZoCRj7v419kO31ZLS4E
TA2kqMIeX69WGzPDRk8zYbU7uz3M39rUDXov+tPmLG68D9buOVoKjIKAi3NMse+jjGYmISDAUycy
fiAsN6CMFVsboXX5weI5tJg1Z8iOIgZzaNcLapJhzrhTcBtjj7xmWO21b0V46qAU3GoGr0XxS1NC
XAEAR5+2xNTgFZ+UU/q+BDXq/sYxuDQinD69COckGTBiqbuv3YDEsdt78eyqcAADRzvfNrf69dC4
kqFeUlGPFqxZcWHHdoA135LvJ31pP7uooo4KDB0w/jYbbr4WmS0HkAhNe466+BqyILZfMEIEzUGL
vLzyH500/enX/tblv7ZVaJugZUxXlfgseAVKxoGTyPCNtFp9ZygInGRv5vaIFrkSvkGUIKhyNzLf
qs4n9IXq4ZDK5l3Te+H8IVC2MEtrx8CGkxSwMf+FWM21h47FINewX8F5ppXJvW218T4KGmXjsK3d
RxwyELQwOTN1IUSQvJi1qRz1+DT3/jFMpX0eAdcPmx0C826bPzRVf46tcuOiX9tQhn1UGB/IK/iP
67VBhcPwB02QU9jbHmwPFjKzm1ft2ge8NCJcfYpS6MoAhv401+dy/qSH88ahU9fc5dKCsEX+TMHG
KPh4ofNUmN3OZ1DfyIoHGVKJ3JrdLFie1VknPYTZU5w8SmSsieHGVbJopw+MuOkur/z9kEbAOK23
8bAP0vmga8dGcXOlvmvVgxVtzctv/Wphy5OplhieXrY8OU0Fmu82ghtfo9SD0nrjC63vMwLt8IkC
ZVcX77vIPiCJMJLC4ZKECQC8UuRKlBRT5XA7Gq1uNGB5uiZkAQw0XFtBI0LtEx8rYW0DNI88+Ldv
W1hdx4UFYaOlRpnHseWTFQpA1cH0bEi48y140roVCwwcddhFFfJ6HV2gp1nXcCqs0dr1tH6WGtY4
HW+vZS12IxDwrxVhLVnkVyHkA3AdzY+qb+yc4QdNv75OSUYh7w1+TaP7JXNAIR61LxAxVPEFbyuG
adQzB66QKH9LPS8bk8cOlk2QesHvOBuwKsrXKhOFhrCwqPaTvPHHv6koJzIGZ/ioKlvMrsvvFRMH
hg3+tSKsh6XOSOHNOFtX7tMOvUTEY6TgYW623vtroXkpMaIvwZwymN9rd7DMpG4tn41KzYhwUniV
4RnpF0Y1Sj3ZK/2eCult11iNDBcWF9e5OK5RbgVSGHGQmqLf+ap6mJwqcO0+uCva8HPtb7VaVl3R
AFm2iGkw/STuWJFkVTKzwiSvHaaXa+NuNJv7PEe3oUqDaDfgTwhMxVuPleUPv9rEC8PCJoYwYY5R
zj1vLiPm3aOq/2DQ6nf8EY1bHQjdwlOoCl8T0Jw/+7Dl+o52BBGaUEVpzI1MbHXLYA6jh0v0M8UR
mMCHNDpqiRk0QN1Oi+/Hz04PkbdeHJ2k20iaRQ2K5TAjwkG7ZiHEWOabr5ek537ftBJx0C4jN1Tm
O/gqHV5aPR1xxF4LL3yUHzJ336Xp0TL3VvXutoOuHL5FvRwdXxpi6E0Lj70w0CTFSNOE2hTldxjx
v1QhNNvFYHl+UGwkKavGKLYygUXRWraFy8vq6jFNJChfBnnK0TVLe69oMw21+SjZk5BuETet2rOB
Jy+kH3TLxdOQ2MZgDC0UCKPGgGuvPGRT48loXKtR+OftD7lyAEBaIyOAhg/3plhRzipbLWUOH+1y
pgeCdKSsxHD8Ti/9eMNptkwJQaWZijiUoM45KT4VgKhzlTF2a8Q5bq9orTCLZxJLFkpdmGeFMz0E
UTnRXmC21nyHSoVX7JIPyb3s+k/FqfT6g/EgecW9dH/b7Mr5u7IqBGnSgljK5CWT8kLPcn9Yx2R3
28JypoRYhXIUTZOF5o4Oo2BBSlF76SzmNOuhh35GRlEpHP64bWPlquFKYzpYd3hnOeJrOERbxioN
Jif1KhyR4bXeyEGynwsEPZR9EWV/LGpi0s/bRtccA2SIDuUDE/P0na+DyTSkcVFoNnkoc1lJ/TWl
ji9t7c/KFUNziwk0qjQMTIhg3MysrbjlAXVqg8ZLHPUgB++Mh9DyZOnjJvvtmjOA+CVYwHyEmITw
fMymzkReAWNF/ilzjEP0VYt9d4gzD0Dfb3w8poBAzC88rK9Y3sqylqEXYV1xobmBL8lHQFiZV9bT
lqL36qouTAmPNWlGFkEvOcARoAC5/ToM7yb7qaZOUpVbF/OaszN4QrClqkXzQgjwXV92aTawLCd4
16PjmxX6xq28Vqfk6lrYPm3KPwzEX7tdnAyhNWjcIUwRu4FTkfNO4GkmL0HFJmrmY5T9ZVD8duTf
mIlduBZ5yus2w72iw2uSmQxBzPBwicD8H33l8aS/7RVrVwjKNAR0nA+5j+XIXSRw9O7DmIoavFhT
+iHt/o+069qRHEe2XyRA3rzKptJVunL9IlRXdcl7r6+/R7V3dzKZukn0XsxgBpgeZIhkMEhGnDhn
gDxXvg4jzQppZfClzXttiYi2XRCOLdSowOzWVJCDCWVoIHsDb6hSwlICIM0UEQAh3hUNeQ4ekjL4
LtLvrvqlihRQ0/K8IZBj6yI5LxMbt5JTLckVjIYVIyNnUgMA2Sz37bClHBfLYwFobH4Ro+OX9O+y
SKaqwFj6wery1awRQklMLw/lHwvEUFSh8GsRnrZVR+M3MEPe5r/pbgEi6R8TxMXWm1rICs/0SR7/
HhR61X1MtEOPNk9EzAGVShaAyxDcAYUr2hIk71aPd8pSUANB3UxSDiHju7KBXIyBNoZg+4CqRNUW
UHTaxZ7bq8evx3aWAtq1HWI5KiGG6nAGOx2EBMCvykSp8/cWQIqNBIuG7CjC2u2eVz1Jy5UBzFkV
ZwIPMwovj3//B6RJXkCuDRAXOK3oGd6LZ1oF6J4LtcVbeW6gQOevlOnch99T5kYov6eT1XeFUbxC
iUyeIMz3a0w1PVpHvluY4BdmaAQgSz4C4mm0jeK+BzAZMfBxZJqqVvFdigpGWubP4B+pYNyl5UM1
CwU0kIzgrCXCXF8Kg9IpGs4+SO4WaDsQJcp+XSo44+b1jwliGJ7Pp1rOQPSpSaOVz+/GqDfkwQRS
/8mLgD4XPFbnAHocyktTqXp5jnMTMmROzsWmEJykcFMVNFzL0q1pxrTArYACwGPr1qdGoejirsU3
+Uq+4+VzMH5xUbnhM2FfCaILwRYaTH0e5Z2TAd4yv3vmXjNiohN24jsQOoIvIj9wXGkXylc7Z6TT
jZw+P3boJfwZpNTmPkDg9uA9xA2ggDhUXvBgz1J38jrbsit1J5iNLW26FW9Kx9hILfkc7pqn6Tdo
Ck1RhyiYyQDW0xiimdqKw+p0aeRFT/vno8j6+8CkkFWP8VEej00kRitcu41OE1chqzrxWJsNSCjF
djeMoqGG4TGrh4PaqK9A+tqP52cJCnA9P2QVBJWRxqtFHCHMU7piVvE+XXs29+qtwDu5jZzWpUkl
z4tLLj5WHQ2Z6GoHWzIRJEUvLvhhPrNadLMGvc4Pr10B2nBK9mDJq6/NEOdWCk/nmQBTPHRnvjTC
3MIhHK8QnxqKpaWqtIjiBqilkbfDPWmOXdcXsUrshEhBDbMtxbMmVV+a32zERGr0KbyokEqNrQyw
Bq9STK6SKWfbUmDE0x4PEbzoOJwKt8brlkn5Ehy/21hwvEkxyiawh5yGSl/asYBmA8oAICRSlMRs
+sIoSGUETB9ChS5HJQM0JlRINbRIFJ34GdQMpVS1aBD1WhB3/yihEkEJmammGWTMaeCqrhTaqVEd
M1oaYXHurowQc8fxvQ+iZhGoQdRqOtAQltovXqXssKW9jlbD/4yE8I4p6ADAlqVwa+uUpf+hZiC3
0vVPE3G0LWolLuafHq3ETPV4IzhRAYSaaDZb9k99zA7ThnsT7MgVDbwWD2BDcLjhuQnXKg16IswL
8uhbiJNNYys8djR8ixaY/ib4CgzpTbKBmkIlPLG8tbDlbBxsmd1vg2YzOMAUxQdxk74PVv7kfaZP
zT62Y3141gA2MB8HucVbzfVEzcHiaod2wcR6gQ9vQnizwAqLeGD5YLWzxtBIkfReF+9ao6twaGN0
Q3dg9v1XY4WQk10plEcBzbGJ80jhRz6cZsdOkaJKXkIzcgNKU9FShP1ntDhnb0fLsEUTQIUKbm22
O9mudpTpfOzRqMHd/n4oJTkrMVhq1rJ84/FSPZ4e9Avc/nYmen0uzSuFW+Vnbk4Ga9L6WR/veih2
35rQmNjDBQ+fL8sbNl338opTD49HQZuh+c+v/I2Rp7ZPZjgy062xR/Wao6lG0ObpLqp4ASo48zwl
eieAFxTqCV8x2HuQ33g8lqXCNwjX/x3AEKtuB8Ph2PM7FaZML9/zxjeAtu+RGe956+Jv+uew1P+A
o5G34wO/GfGaduK37jlZ0bp2aXNKBJiI9UQxBiRkO6m7fMAtLaBdzme//b9DGC4PtwOdONavyhbH
gQi8taDHJvfSOKhgPkFyWXnKnMfzSnNDIhD0UFMTqgQHd7a1h9eWUs9YrN5crRqZfBAgMFr582Ca
r3HPGMM5dhJkokadN4ozHnfhqir2fb4baVeFxdz8tWUiPPBBlY9ciYHlemFq+Mc26nR/xb/Xbun2
jrZHK1sPwTiKn87z9WD1fqDkV3tO7AK0hnpw0wncyKqeh3Yt6Z2Zjd+Ceg5airPQrBFBpFQGhgHh
c7itTHRtvnWr2PUNzgis/5eTkGiHIWDEIeTnQMKYZVDYsZBYpUw5LxbHAvUQ9ACh0Ic2ilu/T5RW
K5B4w1hwdAdroMkEKxiM9HXc0GjTlt3yyhbhHFWQBbIfYd5YBkiUgde1ideHQXE6DXCZaoRIyhuX
60GSHsNWARA6cWRVclQ57fQmpgHAF2PK1dcQp4068EEzqjgKlLCLjGlQTmIhUNHW86/ceeaVFcJX
FHHsPXb2TG+XmJOtrFhb2KpbXDdCu7NpDe2LJ8OVNeLsUUdhkJEtxukf6il6PlylNwvlv7nUXhkh
jp+8jzltYOc9nnHWWD6PKUPxfNrSEKdOK0pNmWqwoGW/0n6TszTExfKz7WoMxIGCLqRA6ltYYISX
qBUtL3LHqLXT2AKWJOzXXNCZOSQfVGQMH+9q2oYjDpo8kSO2nh0i/Q7XqVNY3IZ5FpH5cR/b+T92
2w/GcYbXkjGxCodq0PwWaFQ+Bv9v1koyb4Rt3IZGMaQZZ6psPkp40MVjr0P8uT9GnApB4XJSJkjN
5EKxankuCx0vS2V0wzYhjkMtE2hUavOA73fIP99J7JCgQ5UXWQpEIM8WB9zHq0K3fP4w9JQZWbwa
g8dkVixBuxBZcpK5iZeFuZ+oij0DHTYQ97a9vjQ75g9l6hc3/ZUlItCxXSio/ugDrV0nRiSjbUaD
sPxlODXoZHwWIVAhI6JBbEvgzo9NL44RItuSiKc6yFIJv5ZqLWEyIYVkI5/qYSRweqdqluwJa6wz
7b6+uHJXxghXFiY279oBXStBOP0ae19wlWyYy2sBa5QdWqVG6JvZ6ljREsKLewh6udC2RRkbHfi3
hxbUTyspSAETbrzfGrKjYf808lu/tyv/KQKaCKCUx9O6ONIrg/MHXd0vEoljvKCDwbHuHbAdA6+0
H8CGE3CoIkmSGUzrxwbnGHq3KVS0WQDsgz4rch2nEsofgPZg835HQrYeufpF5tAP9NjK4nEBXVVB
BMfxTMp3O6w8hLCeOtTR1lagqTc40LyKRN2n8RguVmIB1pgXDJ32EPm+tdMDLzgqOUaTgdFgQuci
/5mHzsgkOlcd0Jiq5yWgtDRM6g/LGzmJkJ6Bf6DxFSU4YnhhG+QdBFPmDr5hO67kdeD0O/9Xf1J6
vT2mR9nFKfybZ/RpU6yy42jnSP+257LVq2ek3h3aa2oxJF9/EDEPTR+psT9/0GgotmbFlmLkTrWJ
7PhZtOMn4T06TtSjbo6fj2aBOEyDZBR6z4NRFuOPDr89s7IYZzK47Wd6oD1sljzqeoRE/FHAdKNU
zM+UZ/YfNJfpmfXYZ38EAh+Nh9j8Uy1KYdjDBIpNew0qzXutNrbItG74Q3UqV4XRrhCEbG7tvftu
tW5d9vXxJyz785VjkeEghXKs3OITElcyRSdeN3qle3j10p4AS+H8ajrJh5xX8V4aazAEGp+qORbF
GjzYEAx7eTygpWhzbYY4rwAsnKB2hvCGRDmrCwYNbipQ3IK8i3T+VKlyhnEIT+WqtQYUYTyjeBfX
urLP96LrW9N6cISzZPT2aIZOkumilf2O7Gk/msM+2Pav+Pea1+PfwSozJMrNYKnHCyDD/0QKss0l
mqIAOUx835i9VAD+7USjCPQwgeSSEe4zk1V+e9pGxjPl8cQv3kOvDRMhaqh9OQWPFkKU0RusHhnK
RtRVM3V5XaVsnKUz7NoUEXymrCvTtJh9yZLc6oC0gDVnPCkDorkSEW18sRGgtQQru+HrELuDXuud
1cGn/kBmw9WeUkqugzYqIuB0XDOWYQB7jSlbmt2a87hoqhC0bUiEHJEt1FDrYGTidGY/rWPYeDxv
P4DWB1GNBCtJ4P3BMNCNjPZNZKUL0KUb+Zq3ZFN6KZ5Yt+2Mbpfth5cc4bv9+oAEzOMvWBwjmjrn
sixgSwLhHtoUspEy4YzWqiN6YrXhVy08Ky0l3bAYCECfgvZCtMWCSeX2JjCi0cn30gbAc0kvs9aA
PFukmZNvUBWllw9bNAighR43DkAqb03lYJLMUgFdAsJZAfu9avfofFHDl4Hj7E7lDZRg9Ra9F0or
gmcIzXM7Kf1IwUDyeF4Xi6xo2EP3JhroINU6Pxau7o4Rm8pD5GHIXGP0xZcv22VhdVCVeAvZXxWo
lORp0LUotVJpOwlrGi5yiUZBBLX3LNGAXjdkeW7tI7gnqjTM6PRCNNr4UxwHXQRXZNav+u80sntI
kfYuN6wH7Ysy9MXVBvfY3DgIrCnJ+MyqgSQWAVDkvNrpiKtD/h6CMgG9SIy4ylvWblIHRei5uR/X
RqMRj2xT6tNY6LM6Ck1Laz6V77YYEAfQBQNDNCg2bicig4KaVCRzL1qcqXpSMec2185hAz09DS2V
VpREgd4D/Q2KrfidMhXzEfrIOHHExk1RVUyBjgsIkZlBxV1E4b3zt+g+cadI3NctGNNS38q/g/9C
RUAE1hcVXODNJZBs3g4bWQ4/b1r05UD6pVF3obrti6eBxta4NLlzA4s6c+FixxFenuVhJTeyhtOl
6jZ+mK35osXIyksZ8HgtNR9Txb2BIO7z8bwuedi1WSJ54NUT+osmmOWdBo0JfpFajJfpnlLumrGl
bOWlsw2gfXiyBrpaoOlvZ3KUBaZoJsxkXHxDTDBHvy1VOWrpPAPvEahW5z3Lk0/bWkyCgEHCC57h
G7nwjlufmGdmHFljC3agnKOE/cWMPQjZUWtH/hedAkSYZPky/1drTiGhMlp/+CXI/8taz6qjtmoT
xi4CVJnQNc1qqCCEq5JH4raZLLVQP4qApRTPFqcYnTQgXoHqAZAit1PcMmwiMgHWUxArneGeYwEd
uQqt/27x2gU2HwmJIBAj4n19a6Yfo4KPVQZ7Arwugts2sc7GCvoiO7OLLJCuiIURZgZqP4/ddXF4
4FuZ2XSBU/+pVV+dBd40SWnQRFDB69RZb0EaZLP3KG66ODowTkiQFIIfAXF/Ozqea/hEKFqg08Mw
36gZKxixUAeW5rGR20x8YyP/KWzGAv8pV9+FvpQ3LbLtlFzUEskH0FdA2s7QPeDkibtgU3WRxiDj
uO3Ggx+bVdjrUE3UBWmlKFY+WRIj7CAUVU616WfBOy+uPHHHIAmRz1rWjb/6+8m//hzC06GNLVVo
uAHUVIlWLUhfpuE5Y2i+tRQIwYOJFnawNaBnngj0kBLO+r7EKZPWiqVov8ah2uQKmoNlkDjW/l7h
S73MaSzKhGMBZY4kx9zChJ2sgaKKiIPo964DPo3CE+fLB2B1LD/+YJSBcqDPu+/qEJutIFuE35/p
V2fmxFvHAldpqcW+Fp0g0/7KeM0eHVK0nBRxD/2XDRW9XyDuBxMA2afuCVzniwMTnfCIMLpgk/Zr
FXQwVXd57A2LdsD9oyG3DFkSUr6TEbwmAwwxPjVRYg5+YKvhRvRKVwkpaKbFSbsyROzGYfAzzoM0
+oltfnvZ81Q9Px4I5fdJ9U6AKWV5GvP4pCnxbw3crppMK3iSd9h/Lco/YxCJhQdhXw6EZRqfgDTY
VeBBwF/cBupueLS6A5TFjFLEu/zxwMg0y51V4k7hlVLCCAxGJv8a7PGPdxBdIAe33uv0/tjSwu6B
D/zHF0iSZl9mOhknb3wa1NpmExVtlWFrDxpL6/wjgsP/jghAupmNF30BxDwiOwrEZVfFpygx0EIR
gVpJr1Jd3GYOPfG3PKp/jBHT1wVShsQGjBXqU/rR7xlfr0uI4ZiZDq15Y9hlyHCa7d9F2bshEpHI
D8WR75kyPrVisR0n5OOAUQSjFo3Cg7go/djhZA2XMbBmzEDi21jklYUcFJ6iHhOPP0x4x3mFhLNc
Xo/NsUnfQ2o/+NI+40FhgTZK3JVwrN0aDCMQ3UFZUzsK/ZlT1yOUNR974aKB+X0iaiAmuSM/4dmu
lsEGqR1rbSuqT5NPe+IvTRkuH6gpILiCdYCIRC1YDJNK8bxj3vCGxz3NJPRhndoAKwF7J5Ys5bFP
XgB+1ghPbx7Q2H/1LdxOGVdATZwvA+YIYex01OVENNvwpepfim50U0A1SrNtz1qOGtELG+q5mOqe
ZktlYUQ5JUrebwbA+lEYAjMBzjCwU95+Sp53cV4WA3NEH7chVIOVQndPiygcCGQiESOGRClaN1Ht
QKM23kK3ZhKmVEovi/zT5vd4it4keT05ElCObvgpekZdUGsK9xFFhnIbBoQXLUZFZi6BL8jEQErC
k9wgBY5YUk5Odki+g5Cz/cwOaamwhaAM9m1cbWYENxQryTuAwrDDgDdseMoFyaiD1BG1V+1TCkyJ
M1ouWU9KsJvQYPd4byyZBakZIOPIY6CFlGwbiBQhB/FKF55qPAdNWUUVKdU6xfKEqj9FaZm5itYj
j1L0gRuHJfes4ZFvP/6Iex/Cm0wV0W2H998sHnG7uEyXQnqsnsJTEY6qAe1vbJ8mZ9xC8misycS7
Fn4EyY35msUDk6PdMd0r3dh3HBtlJ+Xs17o9rKNTvX08mnvPuTVBjEZoJS/JutkEp6uM1bS6gqRc
ph6nKdkk/grN+dbfW0ToBNckki8zIdft/HV+mKohm2SnCtxivj5peiZsfc3MW6MTRV2mFQCXRnht
j4h3gpRxQizBnoiMOjvpQWHxkjXF6xkwmVz40+PhkRnHn0W7skeSFnhJMYVxCHsMZ6jNh1zpUrsJ
0NbfFKs0NzqgDkK3KXPEH9EIjg3wxzRBPzKPPH8DFMl5nFG4oKPjZfbhqxdmWidsFytedpLLRpe2
1bjvmA/P33HtJc03bfFZF7+1VFe/B+7Y5KqV5ZxRh4kuDOEmznM98dP1VLGUnbNwEsyfhaVHfEQz
Htkm0YJ0I0RfGz4rNRl/K6vb9J37EIxA0dnf/rlO9cqRdr1b2zxUhCnBY8EPYBz9C2ANQuqGVAOL
mgSQRDnKT1yrIXVhtgj+zlDgyoBW02SnUDbW/csCY8XTZX57A2vy8zy/WoKsRXGwEpjsFIjZJT7x
Kq5B6bNfxA7F3xaCxNzFD4IfPP0wtPlCcWWorqtmjPgkP/XNhyj2uuZtehP7KrXevwHY+Q6BOVMv
tYQsRw64yaakvGx+2AJu3oNorwYbMnQWsapINBAfMLYCG8o1K55Kq9jm+8QVj/KRX0euv1bd6aj9
Ck79RXKA6zErQ3NpiiNkokPFSXBjn3B2SYX8eIrE5ykDJ0pXn8MyBFmhCWpz/OsABT2gm560EW2K
HU0w+Ocd+mjssxdcTX5V+NmACC6eeCNzAc4ElqvZZKtmhbaHzbAKHd+VbfT5gaWcPwqH2M5tfsU7
iUMTkb4/GudZQD4SvFtgd2PJLq6+ZEGB7WMWZG4nFh8iv8ajSRdYV2IcIT81kt2D4o3iezyGRw4f
rftocp85rNApczv8Ui6KoQxL6STp/Df4TaFRuvO3EAQ6eHr+RMPf3K80Lhq4R+KCg1uOCA3JW3Ps
qMp1yzPy6S158n+JmdFGuvxU7PBUmyKTpVzj7jYWMGK4J4K0FYCVuenp1lqMWnHsJ7F24jWr7dwE
7O+iMeqMINGmcdES6AlmxVKMjtxBdVfWVZsn2qlbdZvuNTuXO/7dQ5+MuoqfIqe2gm32R6wpZmlW
iX0TjwnKVR6sjsG3d2T6byhw6Y2jBBUt7s+/dOMm80xejY/YJWlb+fVQYyaLCh0Erz4DnvJS1ttT
xQIFbmjjCx/8QpUI7rpq0cWU0fLbd28ePLUhLPJT2kfrGvni9gpUNYGK9U6tBNi7sIkN33f28vPj
7bAwzBsr8265CgZc4hVpP/XeKdXt179OgxBDIB6eapszLAsY8andA6+pPF36g9fqhY40vPN4GPfP
l9mUglAugakLxzUxjjIBwS3TC96JPbLIv39qdnb23lkXjh+FhveqHWiqaGT9AaSseEeA2Be8S+Dd
A5fK7dR5I+uLrcT5Z2blb8LOHDYaiL/XqX1uV+zvaqfu81fJlEzKSOctTDimDH+AYBY4aVjkp2/N
SkjRToEYBOdUtPFaqQ1ISgjgzxegOlHaNJndBS8E4TTy/giYs9YuseHKStXKPguDM9R0HCXVe3Rj
PHmpzlI6E+6uHlg5XLPw7gRoEIGLuPHKeZyFE5is8GhAO91X3p3RO6+PDQ2ze+8o4EFWYUKZqxgz
i9Xt9FU5lMT8OkjOKLqpjvynYvXgNXhlcBpsQzv4I30Nfwf0AAb41iKxYAPv+UA5+8mZ+8wKvXuF
YkmNYqre0Wo0d8GRMEQ4pNgPpc/6GFro64MunRQIvAurx+53Fy8IG+TFie+UhMMRc+4OmoWL6ONf
p64O4W4gsFTLSMDPB5d8XxuRqexjedW+makpMbgJ6oAiUEzOX3yzn4gREYG+A3uBX08w2Vu/++eE
NwBcOVpqs/aMryPkfh+bu7vRE9bmNbyKtxrbTUo1D7CE+yW6dwB2H7e9aacdRFq7w5ItDZECnFw8
iiskeJXjW63kah5rlesA3zFIsXyOraGu5s4wGkbhfhoBV4ERsEQA+6uRwjzBIMRT78f9WWWC6KmN
+hrFWIVGtHPv4ggNKK2gDAlbAKbcTl/ANkzZB5l4jlOzkywJj8JNkx8m8fh4me7dHHbw3MNpglvb
neCqKI1JEjGteAa/C9eg1MoYofr+2Mb91RBQ92sjhLOn6SSWZT+I57f4A+4QngI7ec1e5M/uI359
bOv+wfNjC3zRaB3BCpFxPAPEB1x7k3hu7CH+Jf7KOh0Pa034TL1DHLtSMehJvOkhQ4OcN3ecqU+r
l7pyNfRZtHq9TWjEmosrCcbdf38Qse16aeKiMeHEc/mSjlYOeaJIBH0L2M8ElzL22SludzjmGQgi
VJXnlCOZ2hSKqa1Z6AmeN73xpqGp75doTZCiCczQGIz3+vLx8T3q51an9VDdHZ7zpF8Znjfo1Wb3
SzmLm0CAXtRzLAMcGX34Lo1fn0RJ4Xi5NgKu51sjrJhNijLxMLIrzoX723NjRwMYS3PAxm0/nsr7
RBFhjDg9UQFAeha33nNXrVgkhp6Uk+Drjt6s0dOr+4duL3smQ5vH5Z3yn4m82/ZJPmkTG2Ei4xfh
whsiGuG5o7JjdkioWo+HeHcRIUZIHKJaUSZchKhwNsuj270wlBTL/a2R+H3iAFW4oY0bD37PH9PS
iHgzOIyp2YKrSFesGrsyNdHy8jmNlkh9+s6rQ2wEHAYaKCjRfoJcFuGPhcD0qOkG0rnaggpj420b
y3uCnzj1hkbhvLRk17bIskWk5WkpS554Zp1hG5n650EyKivfDofH60WSE83+f2OIcMkaLTwiEyoI
1efqYguN3mzYd/GQbWqzNVXgd6tnoEUKnTnU/t9fV25tE8dRVw4CBFk08VwFlr/xDgd9cphfkjN9
C4Yf6FSDCwHlZqyEc4IV24/jCpMq6ZPNWt1Kcyp0fFNm9P4ovx0V4aJpkY9pOTDiuTciNzuUO7/U
0XuBCRWM7jlYt6815Va5cBjcjIs4CQHtrTJwfktn1cn17WBR9vTdgMD2gCchZKlEZEc4EjEhxs0A
OK0IkiiwGnDFK1ijKFN2d8TMFhQOiKUZqYq/b4NwqCXp/EJUzsUb+63YUYTNzNT6aCe4iluxGdBu
yneeAGl7iJ3gXYY8BbQ35z+/OlqqMJfSUOD8C1iQuAt616E7hc0NVRslstUKSAcJPOCnTgtowfgu
QM6WcdcDMhiJYoVsvQqE0O+mdPAvSu6qeOmWuLr27RdlQu9euT9WkBoG7RieueR10vP8AHokGJ9U
BrYQWhX6jpsawANHrCdXVmIzcbjGdx6bXZpVtHqhIolcArgWiWUUAKxpoITuXwAYMiZ5h6qZUUC8
Lg8cLvoUkkl/bO/O72e+ebR4If+JcAxpottVbAQhqISRDy7jmrX8te9yVk9Jdd8nWWcb8P6ZGw4U
5mTtL2WGUAs7MbgErrgetsNGduutaAOWSdnE90cbYYmYPU8oRyUWpeBS2QxIuUDBvS531So2Cgst
RsfQ5dYQvqNhA+4vQIRZYhJjqO+2/QSz/To4hCvRyA7c8T3al65qUzHpC355M5tEbMyCdmKYXA4u
8f7iQ23uDB1vO9qVq5w2m/Ns3RzWxLCImFjyrO/FHobFrFRHsUGz94UHz5qz2FWwYygXu0VHvHKS
edNfhZM+VYUgyTCscP/EvWYfuU0bz3y3uB8OuBCxs4DDI4GrmaAlUswKwYU1ekte+6thBeqvJ+RB
Hm+p+/sA5g2VMsBr5pfvnb8j6Z/LsVyFl9yabN6YzMQEbd5GNmN3MgQDm9kMbbRRrl4ohu9dY1b+
QQENzSEo+JPPbUDyZcUDUP7H/UHhjEpK8q044oZGV76wpW8tEaslDlzlJx0sNWbnTrpnF9arYNWb
nHJu3qPn0E9zPaTZba7cIujz0JvmIQl4Nu1/dYdPWzWl3WgHJ/8dhTHaMUqbQuJUK8ZoAlAd9kZE
KsZQrBZ9UcioUikGFg2BYwoQahkdPSRYPUxSsQSJf3RBWhPldZPbq0+chZbMs3h67BYk3ZkKuBJA
of+YIi7deTgpCSA30aW0qm1il0Zi/ursVE9XkClc9YU+Hvgn9al0pR/ervE0fH6hg4SmNUv7Dnme
kqu1jFKc6mWD7+jXicthZzRb9Yj6F2uMVmb7lu+Ebm+3b7GbvER7zRGMBr2oikt1qtk7byPBzYSQ
TMaBWqq4YeJDCrMxa32qDebUvH6+g3J/Vzmh7VmeFf01oGvuDIOK2owC5qFCQWyZOOXzToIW3qWz
gW4QtoExbSbPUE32qdw2H2sjOha78pWjkWbcB9Zbu8QOSpNsTmbBrv8hrrkNz6GezFJc7D603tog
ds1QBCFwVj+7Bh3h+m/Z9M6pTTsi5vOGXDa04YALXwIoG7fZW/9h+LAZawgMXTJpW0eHUfryRlrw
JinvfjbLtRHieC08rqjaEUZYR1x7Drvuf2rytR0CYNE6nlM71YpbT5biyHZu5na/oqWL7h8L0Bmb
6ZZnWkyJFwlPGbXGF0Ajn1xk8OkOQqfHsfE4JMzrQc7ktQXCJ5I2isqIr5JLh0a+sdinamZ0o8XE
0Gw9CU3+9yciBKDBVD97PqjdyYpRxCsRNJvE+FILx6E1GgZQO8vvT4wAzjDOkgBB8FLWzVveqUB+
CLYtyAebObopi60cgAortx9PwJIr4QUBkWB8F4p1hCtVfNpiK/KYYq9oTeRXJzOFZIoVd9XHY0v3
aQjs+5lQBA8ziMNin9x6bT+pai73RXppv+s9t0mNre+Wn9xztOMOFFNLjgP0K3onUBoE+Th/a6qI
o6ZowjK9TMk08saY+8UfsW9DxmjRGPVHaZpcgRxyM23RQVW/jfwwykbie/1O5pocbdOMFuGhUzPJ
Zy3JbelQvm8eKul2199HTEUoR6Pvl016ifPNkI1bDcwZwYQWdjY0+eQrx5kgShmka0tTeA4GADH6
4+NPWJwhGaTNgAiDeJYUSZTYkOnTKUkvhSqtNVDcMjUINf/aBviSZ8E+KBrh8Ugcc0Watj7ywOlF
ZQuAViPeN7S80ygevHQzAh+PMkOIELQkiYgS6MtAQ8uUZpfK7MzJ5HCdVV3ZFAFR19YoeK9kCrLj
vjSG0Av5Q0g1oegMUQ3iPZBxqciA1Si7gPB1JgJFD/zB+iiclXKgXTAX1gmmFPSZASCFA3P+86ur
gqR0ZdF4OTBgxoGWX12euasfJ8aheYOSjVWRXby67Z80puLfpDGqjkzRtkYwr6zOsZ2sgmJZKeCT
Rc1ByBnAWMEYZOQEnEZNucSoi2TGggdaHVDW9r5WIuFJDoSwgLoZQhSJRGw8ZfQLVekubGGowJcE
6P8CudSx9P806DoGHEo79Z0b8eEZHX962UJSvL74bWCMUJnyTIGxNAE4h3Jb0WjSftz3dhPj25DF
QrUcWES0490uDTuxZSIzVX9hylXpc3bh/W5ZhOjo5AdoBZ9WY1ZbsVTqqWKHTOh6HXBbUGpMS52B
VsnboL01zBawlTyxZckK0lUSfLfQBFafVLCJ4f9uqx2odMIOIPOp0MGoJ4+NnhcWg4wWi6Je8caI
ICnclUVtst5nxuZWsA//pJ1Txb/l6E3r9Rpw+Me7+v7IlEAS/YMXhxQoT8ZWBNEm6jipv6RAI+iZ
3MkW2yasLUbhdy2WIMnm1a+uZWhcyz+nPTHfSIYKaDxAOgh5PeKs5kIQnjWsCjDg8OpJgzuwdu67
eXYa8xMbHgQFDNkv2vASMrgvB3qhcVbxJPyWXZ5Zp1v2HClmpKpGtAe9VOEbEvcU1EByuuJGVG1J
NrndGIJgezgqo1VY4YHXbKgB6UWlD7tcdrrQKIVn7Q+vmY8n9B5ui+sAMOHY42BMQPqJuDRmUt0r
XsX0FzYOAPAFc5D4BCr3WjYU0QmmXVsWUIQ2laNkyBvJP8vKrqwGXYkcdZ8GehDTsK7CHDLJqb7+
IsK1h0oc4jHw+ksXZjpn96Udl4dYM2q/MQotdUYZsucmqiL5Vnbl4KN78QK9Yg4Sa6TNG9OZ0B/0
1BWccTcG1qSYfLrLwEnCmByAy94qTkp4jjE2G99sAtrpf1dbAbweGs2Q64DSNnBbxLkT93ExTPwQ
XyTd9EZrHPBytc6jLh1oRMl3tyfCElHwiHklFIusjy+Rx0juAM1xo5oG1ew58Ho99pK7l8VsCrgq
tJ8gcYM9cBttSk/tknKaoFKmm8podwZgMmC7pL2R786b2YyEeCbgOJVBRn9rplbbKAECG2Y0IOpx
Q2oNXm1op9pPzvjGwWAGoQPLNCtSgf7t1gyn8UWq8HV+qauBWWW+mINVlg292OFKOZeMfFTQy5M0
YuVMSdtWRiImoWr08RhXeleywD4xU6gWRgZ9qNHIvBEycR6kmoD9KsI6cqK27f6HtC/rbRzpuf5D
nwDtsm6rJFlesznpdG6EpJNo33f9+u8oeDGxKxoXnumbGQy6RzRZ3IpFHvrHUBCCgAwY2ZGIonjy
Q1koJlQTa4c6mupjnZCixfYYKgZxDy9beSYKUoHevyamEHlOO2WBQqdM6F7CHKD1VKxGgwdU+TMM
QxgKulJRp0L/Gqa6L4UhqlXWp6aUnAan2ZRHxarXgRPiiS46vqpuMpCWo0s/ExiGInPKetd2U+cj
62+cYn8IlW3a03ADBzdha4Vgeffc/uIfGe8cKjHtO0PRAY2D7RZpxyouFDRE4Z5xbJy+dtBdjEVu
rVN3dpM9qbv6PcAoA/Lg62bzs0AHwhhlxjSDirABgLpL4UrFyhulME1PtW0QdXsIqL5p7PHEceJz
8GEU+oIMI9HECMa0wTayU0vTx98Pn7yGMi4fTPSrTUAo+AUIeGtj15D9UbEjQv/3lkZGXEwsEo1u
Kop65sMuSQQ3syLHAA0ZlHMsS/pwfixMhNHCyavNFMeCJhgHLDmOT9TNivjU2Ebkf4XIwlJ0aAHu
Onj4Q98JFsNfakFXiasqVGZyVm83G/mjtkj3VBH91/t1xn5kRwwhRt2CYYrGvgjT0zMwaHY+iezU
4ajaz1eWmQYubXDSKKxDqy+ZQY6Ex50xBw3nBmLb7OP9wx23Lrt4QmdU5Esq0aosMVMGKig7SMSR
XMx3orXk8bGgn5zL6JLQ0DswQ0cD5gdvEpekBmkVJ1LoZychIM/5AAT4yCeue/1kFgIoqnsYcRHx
YGoibb8kklemUqpKi5sU8V6Um2zTEbFZ05oDurloqOd0Zrme3dhapL6CkIHO8+QR80D8U5OQ7cOK
Nwa+JLRzOoxK54kyKGYIOt6dTGuq3+BBxeao2o88EJp2ToPRZuz3bNtCb7LTztMI5rreBx7W48+q
EEOC8WtCbaAk0NYQV7KR1yIVbOFFoQ+8p9dZGqx/PudklubZqYhTo2ihBE6ijb51qv08pLgxqns1
Iw/BI694uhQNzqkxCi1JnWSONZjCNMJrHBL6yTmYWfBX2GH3PyUoFuqVjpt7s1GtaMv5+lJ+cH7u
7DRQkWElJXYDZid9iwXimq2TY0Xd95EqpPx13Sx5CsCWRI1K97sqKLPTSJFwknmrSWmlewmzMty6
4Jz5XxMbY5tAHO+6vKvmc0Ei4MgRiZ3QESyOtnFMky3aRL0+CNUEZWus4QEL39cVDS3eTpqfDYCX
lsPWRvJkGPsxhuDKz8hRNx/mboOhTM2OH0ZX3sm4Wj1dPyoeW0yO00eC5hcjCFrh/Ue637o8ljhm
wwIW514ieooIAs8qlVz1T0J5Lwo8Cowb6ItSaCcRhrk67CZnILhs82yfE2fYYBao/pTEGg6/BzpH
ua7sLa7ohBMxF3OAbw+DCbpLfzYCVEs26m7W5JF2e8Bkv/fO1l1RYfN+/dQ5zuAHYE/lT2paKTAa
K6CRebe3H0WR9ET9VQcko7wpF078/HlTUGpfEoXZtTmWhjUctHhNrWRbUJ4IlxKccxEyzsCXfcnz
iy9nMO/5WNHKmSzNrXbAVm8oTShHjnNa9u/OB1M8l0fm1ys1r5TZfGLyouwiS7f2j/ENz4iux2yM
9V6Sabwy6psR8kPZUN3U2Gnuchi57kVVdp8PNkkPclhB93BRbR5Wt8GO2nTFG7znKsJsy2chOyvq
phcA/3ESPwmpnYlSoD4SXqi77hEMlfEIXaZI2agjjeopnjlXFB3ANwENqUq61wz3U+Oz3QvrzOZd
6Jbpzr2KqFRhCIBxprFfDT6qE/DedmUdaoKd6Rx3veyIvikw8ku1sBfFPMlO0kN+L9Bmq+Chloei
z2ODEZ9Uan0lAgMCWfULSvGOq9xe1zYeASaVEvUhRNUEBNKJJCQjqz/R43UK/6Jo/wiKbccwW4zL
jCNIHPqVpdPpaCuZvaUjr0d5lsVPB/BNZ3YQZwoN8H/kVVmcoUYgPkXW6uYxsTm2yTlznbnkzFuV
VCxwnLXZJAIm3AZ7Wxw4RP4lZftmhPGcUdFpY2VEcDHOap2i/1kg8bq2omPi8sxz/sHXZMY4zaSv
UiVtcDWM9jtgTjsrhXT093TIqMurii07zm+uGMcplU3XR1qIV73tc0j0Bw4rP7t+vvK17+8zFp+Z
dShVLc5GqrcGkWRL0oh0FI54uyGpUxE7QffT/X38EVJjIDKyK45DWFZ0BcXjGYMPnbyMR5C1TiuC
dn5MxBKvYSMRw0WzEdDDKC/WzRrw49jOKDFuAdOebVJoeJOVP0qfVijpBMS0dsOhoC4n2V4qn87P
sf9wxXgII82SNOzA1YixF4BA71+pnbjbzycFWYrM0f3Fi9c3MRayALWxHuVgEAs2wQMtneuuaNHZ
nX2d8RCr0sw9OIjs9PQyBeQ+/fNw/fuL7gGl0BlyYS6+M8dSoisYCBBIf63BslJ3fIxSgszqOpH5
Iz/O/owIcx5FUVaFNCDPWa0RSNePmPn4OwoKk/xWAkaQAh8pdvA8ESxQwQy76HLSw8WD/uaC3TIM
6NP/y3rv13ccjV085bNPM05aHkP0cdYQkPzUrzUsJFBdzjnzKCiXkaZoCjPGcCtcGXrrGvvBu/9L
Fhi37KHLDT0yIJDcdrS3bO4VetlXnQmJ8cZASOvHwICqAmjn/i2nt70l7ivK4YOjq+xzV2JWgJpS
QWW8e34zX5Fhvv+VMbAuNzCFRmplEAhOkxuv97lTra9TWAxbZ4JibHocmzTX8IR0Sjb+o4iNcJy4
tRztzwgw9rzKC6FM5nuSun6qLGW3Cmafgb2zHKvmMMK6VkPtpyguYRblEZt1Txnl3cwXDhvtRhpW
FKHpSURH4aVVpKWHC0Wj5EhbcDPHnh6HZD5Po5bEdUFlZvMsyyswUm7iH3jatBXnTSIbLLDAU83I
S+8XbPyCzvznZ3SkvMwGceYG9//NLLCRp7sLB6KhuQkt9ADO0SW2iz5WFexa1LUcN3FHTtDOOpSc
I1+qYV2QYIQFlH6grQgg4b20dv90Uzj1Y2GLlvRE4/eAcKx9IfxdUGNEZha5NDWFnp+evYMjllQF
ggZ2CtDq47pJ8ugwJlnJq75J6pkOesyxM/tIvSPv4sWjwVglYoig6R0kN1J97d2h0mihd74i5ek6
Lwtx8FxmbKU5bozeiGc6QE8mecctJixURTQJXb5zYyja6diduWbTS5IwQVbhU2/XZIXt2URBvsg3
/6VC1gUpRmSe0AO/TQYpDVOwBi4tToCt5tCAwB6J+ItX8Fk8oW/OviLcmYHWkdLG0cyZRkxHoB3F
fvJPTnhZ9jZnRJiMUVb9oW0HEIlJtNmN9nREneSRkwtxqTAZy6g1phGIoFLa6voQ70rqP0qfj+Mv
DiGeyJi8ZSimGG0SXyJrXyVXf7Czl8/r+vyz2wogMOi8FjGoCbRzLCy49Jt5L/VVb6jzFdk7xMdi
M27To7c+eVZ4CA9ohdj/Hp7GfW6hD8K+Tvvr20xqfEGbiUA+2pVFrPxDMSOgyXtlhVaNNS5WFaxT
21fdFijvJSb5q37bWWgFxx6ZTqGiPVJghgy/83TGCgl3GNNQP9OtYZdbxUlysqpIelgd5G2MvXsf
ZUyqiKRvlYINLSR67veZb/me2/opVQ5JisWRrvjqrdbYnKf+WsU0GF7RdRhWp2Zadxk2mGwanXQ+
5110IfgC1ULDbCXGFtDzw+TsXZYBALyScPuVrGI3aeQxtDiZCo8EYwudgautYvZzTVymjr5/feAN
XixlpRdcMIagCLI+yo2YnfKKPJe2TBWfZBrkeMeb7V3yVhekGFtosblxpVfgprajTZHQZ6AhVrRM
6PzuYmxSTmxc8PMX5BizMAMZmPkpyO3ED7RCSb+vq/6SC7n4PqP66kpNmgkdo6fpBq/8Bjq6ApoR
9yl35fvrpBYSowtKTE5RonNB8SVQGtcyPdTr1R/37wgwaYQaa1Wk6NP8iCTSN/224jCw4AUvGGDS
h0Gq8yyLYCooDW9Uu0rIq/vJOW6ercy/4Sw4lX0o920MRQ4xc+eMrT0qLq/edP0g0DV4SQMbcis9
N0Cj/Tzka9UqnjxOJ/51SQGc+5JCrEzNyhNxEt5jTrpTbxKaW5QTY3lsMDbvlTq2C5dgY9ehUP/Y
/6+YZDNqxj+O8ccETiLVg1KKeE3JySEkkXWPnZ68SQweC4xxA0U/84d6RN1HxKNkYmFfMWeqb+Gu
cMEFY96ekOm9lMzuI9yiT9iReW3nHAeis69OQxzWsueBgrATt4f51QRQWoPz6Fu82dfrtqGLjH2L
qNFPtYETKUuyItRHJ0Lpcv37rP1MLnAhMcbKi9zQlLjBmTzjbiUjyhu03BtPW05Kdd2v6yzQDEbQ
ciVTwcxp0xDeJYQjKTbFhVarZpTg42JnORNJP8JDU3KLyRxJfWnGma/K01St+wD+sKeK8zLPVeok
vI14112OM/l6cj8j46lGoHk5FEwjjiM+0Pfc5jjdRQpY/AW4DxUrGn7cdfQV8BE6BUZioJsqn4h2
R/p3Tha01FuNuYxvKoxrrzNlCn1ThqG4BrHqxC1RfXCwRNcCYHZOPDxud2sRTcU5Eov4qK/dBqP4
7a9P+1W82fLqqIuu5/vXsCqCXDxUBBE8xyR/Ka3f6K/mSHVRCc8oMEEgl/PcLz1QaBpiUuF218Nc
r0f8Re92RoIJARiGLDI5A4knHJsOKrlHrlPgMcFkexEehwS1gY4nleWEZLUPdFJQjmpw9O/rJeVM
w5M2KOW+BxGNBB2pcfMwbxyMxeSn68zw6DDBQG1XdVg2ENdIX6rJMTEUQW3t8ToRnsSYNK8aVmGt
41ROu2rvoDfRqp4qTnmKp7tMIAi7fojzHiSMG6fbRS7Ps/HUambx7Dxq3cjNssZ5YNAY64wBLvxw
XUY8AowrMLMJ79rw/6fp4Vm7bx1uX/Wia/42jK/L9hkHajQEcTpD1AN7f2OS5/g4EDxrJlvfuc4J
5yi+BgXPCLWDgoFeAYSyPzm5gaWH7xwb/9qO+yMgn/HCGHkttK3eSjjt0m4syRGphncl7O/DQ3OI
mdKuosadXZGHd14zPEeT2YV+mhq08wzkLETJqiPya9sT7f26/DgmyWKEY4dSMRYlaESb3l49/ZHW
xnr6+Dv/8vUCfnZIw6o1i8wAkZ5qOWC3LIn+ro5/SYSxe8UrxwSwK7D78gkO7JhuMHRFee05S6/K
51GUnTZEgG3GblY4azDXGIft6KY5lc+xo77tVJdH7ifawnwLOFM+xhVEtdf1XQ3le+72km6H+8MJ
U4i38YDp4mGrPFE6DBb4lGL7E9Oj/7GycfYDGFcRtX6iAQhgVsKD7/pb9WFFHgxr9V9ubN9k2Kdb
tRv6LJiD9bO43o1fTSqYJMzfrmv7cp3mjAyTE0yBkRWlh9MbEBrQB/f+6tFszbGppdeL80P7ysTO
9F2EsxiNADJDL2lvY32Rh4WcQDIFKI98iEgB78HDjuFyxiQKoRcaGI6DAK0mI3lEXlFHCx0Xy0/+
UoTqZXAK+qgc1RAixK00fQzXv14zatzyKmoc38e+ySWi4BmppH21/A7E33S2eP+XjDAOA+OUQ6oN
IHFIXceJ3rPaocnzdSKLbGCQce6swVZodoQXm93LocpXyBQA6vw7B3ic7ob/xfGd0WAstIhDXZAS
0MDmIyyPp9JWfR53vCLqYqD4pvIjopeahgdrfc7dot/KHfrw52Zfg8PL8m3+jAxjoPoK6BMG8reT
NdLg1iRY3E2kbXN0r5/LV0fLj6B+RocJ6tjcsPKbHHTiYo1Vqi8emVHHCLWBobnZHuvTLtoIzmpb
EwM3ogJAvZio5lzBl0u5Zz+CsdkcWKF6Ec7MyvnOv8MCIf0BMeRXQIR1avFiybKLOCPHWO4UeBh4
HaEou4OMaVlL6uYmGXnNY2sx+Tujw6T5YZr3aV4b89UOLxPkubP87fT5ef0EOZbFrnKt0i4JfRFE
MIZWPu3knuBmhGGU61RmH3BNTdhMfzADD+DNaMkB0BDpsYrmP+X6Z8Ka+TyLFWOWBmPZzYqoE9XC
cPP733HAeIdQbjDe1OP7A2ZBjhm3rWE2lCsSYgM3hsDHMdYgoa9nWufNt8MNfY1sHhrC0mQDYB7+
caVs41XQy6iKCWBk7muQ6c1E0PWLdW/c/n+OZrHRuxt0L/d8cJQSAD/TlgR3Ty2GhIWb4LbYVOK6
w6swxnaM0/WT4nhYdvZdWPXZ/Aw938LNB+GmOwEvwNEDi6PSi+wBbGzu9UOTOStHzJ9V8K8mnE77
1OzizWNscb34ogc4o8F417EPY6HvQWOnr7O9uJWsgYwKff1v98wV5neBVwnoKBb9ALBZcehjETnO
6ik5AXD5ySchMFMQmq4fzuI984wQ49P0Lm3rUoxmQgb2uWA6kNdmvKzgZySYfASbnCcpmeK5DUlC
djraNf0YKGK5FRBelXlR185oMX5taIYRO7Ygty6mR6D64QYRWiYvZ1iOOGdkGOdmTqupMCKQeZ6s
aX+r37T7u5xT5luWG7Z2Yoof2ox1BZcetO6mEYsgsrnVoXPy1/4VeSmtrTEnqiNbXJWbM5AfDu+b
nDHr/pnDriOsCxPEIsdldnLGJ6AUktuJes+SzYlwy9I7o8TkQqWZmV2kgZKIjdg3gaViL1MKhnjK
sKjbZ3QYa8XK1VZQsDryZGH1goA4J3De+Bc5MdChgYUg84g6+8jf9moX92kFdQOapE7nvGMuN/M7
2Zfi9TkhRmSZ5w166jWzmcbHEBuzuspq9m8DKS35DzSi3penhv6XgzqnyghQFBpPnUYIUCHTc4p7
ZQOQ+Q41IR6h+UOs7p0TYhLGQeqEYUzb/GSgLpj8VmlN7jMy2dWx2HJKhItmdU6LyRaTSPSzpsSZ
NQ4yuNGWZqtyaquAt+AtrVhyR+e0GO+qjS2UUMexdTNarotJjtwCXL913YdLPO2Y//zMdI1aMbHY
G2QKvHfOqMPANb3BpgqofEcbG1vIfLhBLiwcjyzjbNEjKxmNWc8OanKqDUAOLfVVtdG73NjJcXiR
nnT+fvsloz4XKeN64wTtyzHwDGEJU07ap9E2HMMxn/vXgPp4KDNWVNTs9JY7asRVHMYfh50yrLQK
7FaQMgbYaLEDhAywY4s1F4xiVsJ/N4gfm1WUNNHlRJ0Vx5Fn5PS9I+11mmo2GR942rOU1HxLFGBL
l9qDa3YkNBiTgZIm77Ltkz+91W683R1HS+fvXOOJ8SZ9X/SNnoAOUIjeUjtwPho7O8pYIsHNqXks
Mf7EnOLC73OQmhwVz/9YMISH7Qxdj9zkZv7SNaYYb6IJqiwGJQ7KWEVE6ztHUT5G9c7E42MmWhXy
6srSO7dv1mb7Whbd/wxbjToqFqaqXzhqADdmlDIxwrAK6nFuujTwJqQgmNoFbvwZvX56y2b3D52v
SHjmYpBxa4LfftGpX3pHsrP1f+gfBWwmELIAoL7CgBPDirBShSYxhlkPMfs4n5lw0F75WwyX9BA7
Xw281YsyxsIYD+L3plD7wLoFWoFInQzacautH2Pn/brEFv3FOR2GH02qx6AzQAc4+n+wapeEm9Ex
1xIen32L1+v/dQCsIp5RYw9oCFU19WRQw1Jh8jbs/kxPWx5a0teryTUijKuYvL4qg9kt9VhRlxLl
D65zlj4SYBlZN/eT5eD2eutvVNUePiN3a25421oWnynO2WScSBKKctqJ+AVTt9Xy3ePuzj+2RCTH
foO0a8XR+qUId06N8SPe1MaGMIGaBtQBFDLa5+b1upYs2dU5BcZ/DOo4QEkRVPxX9NZ1ATU21wn8
3LkMD3FOgclBDHkUG60GD5Ulz6A2k5WhD9wg2iYlzwf/LqQJ6Z1b1beGR9t63Wb0k+cll67m5z+B
yU9awTAnX5tTLuANxCjkyuSTh+3Oo8EkI0aYYpfLnGq1T5vCbuxX3+KxsVjXPOeD8RxlnTXjSvtS
BwPbT0/oIrY9q0O3yaO4M2+vHxyPIcZ9BIko5ensPpQbZyYz0BEPH9dpzN+4Ys9s8bvxc68eG8RJ
FILkV5WkWN2G3QqcDIOj4+xbtjxOcjiEoNJD7QDuPAX0+Pl3jDBuIVOHeiUIEJYVItklMZ1ojI4p
Xl/hoj8AXuRKB3ShqrFXcjMqpDzvxPz0ojjTJr5V3etsSIui+ibAXsILAcucw3ICH1lgO/pWpwNA
ICIi56RCVD9mFeWuS5tdzA8lOKPJOPVISfzIKBF3gQhPc6JjWHvObnWro6JDy5u/5ZE5K7nMiypO
IUTk7yoVsBRRfkycmOqnjr4GtrAR5wHXbs3RwuUICXB9WYYNKwqr7F1fKADblFB2WHdW9LumgUjy
0zYauO8fS+knoG3/ocRIVFDhjEYFlDQZGt84GjkMuTWtW5k7TsQjxQizN/R8kAJ5jlBOZMWH/RYQ
+vxX2PkzP3XkmyMmEALON1ylCs6sjl2Ui7H7WSXqH8mm/eTw9INHiwmJSGizIkrA0uR0QByPAkDK
KbS+uQsxosKrES2+aZ+fFRMe617LUiBpYtQHCEyKne7NCoWAZj3fStAyuMtdPJfRYH3d0Bcd75mG
MBERqKxDLnagqqzWdf1UtLerZq09ismj2DqpSK5TW3x9RLkS+76AuYziOCPSuDBEQYwV3FJuNg7a
7frDfkD32H95sT0nw8gSK/AKQBuq893cJK1KpF3xor/x7Hi2np+6+M0MI7u4AXS85IMZ9PSVJHie
h0H3HjGegG54XW7Lp/RNickpWqz8nWoTlx7RTu2PhOznKyQvx+QezpwInF2tKrNo/XI+HCvZHzIL
CPuI9IrNM6vl2PXNDJtPeIYq6AHIZLeWM1itXT+WG/FheO1JRCur5ZSv51995ZTY9zMhwcqJ3IMV
P08ZKY4FujszLsbUl8/+QUXFDnOgnc5rpmf3eCY7SQD4aFBC42YoPcl5Di361IY0dhU3cOQTOvM3
3X1iezwlXNSMM7qMh0f7g6oXCehWeNF4KR9vy9u767q3KL8zCoxjL9DFGGk1KOy8A4YPKfw654R4
PDA+fcTSezyXgQK2rqSufxw8wMPd9LXr9/9lehcl8u9zYhyQllX+WIqghQE+S7oXSba+400bzt7l
UhcA4q1iRlzCzivjx8SdqvpNkptqe7I2vDA7/7xrn7487usH+zPFu/yZzMFqUzsG/qS0QFSpnfTQ
O5T34MoTBHOwPSCge1+FIN7ub3l9qbxvMwepD02qtwa+nVLunrCF+9WlaNj44ZtCCzDt9qRY97UF
uB577yP4Prw/PF0/g4WZgUtKTAwp4AmFbhZRTDZALe7JDg7jQbeIQx/us/XuxYK92ZaN0UOb0xH4
9RB9TZmYqOJhojKuOijAwXnpH8PHlZ3SD4BPH6zu5j6wsO59Q93wwaat9eAeU8ujvmNu3q9LgHeO
TNDB1thI7Cr8COcetVFO3PwZai6ly4SatluN4rjCxwfywbPyhbLa+cd/TNmtWk2rfV9rT0+xLRzT
dfGWEGC4R4+WwNugdt3s2XG7vxE49l1eRipZ8qZKk2eB33KOkvcrGXMvhdrzwhK6/NdfnimfRddu
ahXTm10VsKN5jZ3XFVBnYRtHQUzDfsSv1gghnKr4Qp3yUkcY887itAnNWUeAfn9fm7acP94l942D
krK1f9+3wA0dd3vlqdGocQjegoFE+4gHxS/PR/rvhv5jrq6XvNFYzTaGZdZUITG2Ljr7ua5dk8wt
nefHkaxd+/Mv1YGx7NEwsk4QIdiBUM6nFZ6qMYY9FGj8jHV8G5eyuCTxXb7e2jf7kdxT664le/eV
vj+0O7q2Zmy3rRJZJS+P5fwEps593SZ/rltaXejJV2p+puBhIGGcYwI/u5eW4IU7spyDt6mITOwP
bAG4Tg179q4rxJdrOyPXy+Zk9AnUsiQbyySbwRLeYvIe48m0dgWyqRyMFaYkL4mqWvHxgAYZbSPY
m8DZbUaUt2WfKG832vG5yWgr704DQP2xLTe1DxoRfVLafmG7k9uun+v1zUq0lT/6nYTtbmsVK3zX
5l7BPj0SrEiI5ZPDtgSyBVkdpHugghA/QFtqsmkT0tzqnxK6KDeAX8BfmKxwN2BTJ1Z/rZP9r08l
whP96lhZ0kOdWdFt52GFx322Lxo7fzKcnDb4ucKf1asWfXVERBnp14qD3aI1zfceikvpWsK+j8Nt
PuOlfRzETeOsC+fDJBomXDd4MaPitrQPPYiGsTtYUYs3bZQ0tDfRnnbDTUm6h5uVHVAUsrGJTKeB
VTjRijxvSoIF04hmOR1u0MPrCA3ZONoammqmFNdRCthghbzu1y6wIO6NdWjbho2K9MG883dFhmeM
u9U2tQHt2TsFns6TNw0b9CYyWoNEzQ9jJ2/UhmgpXnyPt4GVD2Sjh3PflL5Dge6uwXrN3rPeNUxn
rEjZ0/2r+Jaut7/K3bG0tKcbubM78oD1aZmVAu9J2QjWnbctHo2TVhAgrgLSGEuDbAGp8RqAwxLe
NfRj11ujK9qbdvuYv6U11daBRVctcGNCxzgi9tkNNQogeWGuDS0a0BEsE4gnVO+8jV24Dz1RgImb
fb73lnzjvj/2vzSFkGBr6dtxs7rHwMUW3bIuqT70nqy3OpR/EkhzoCRD5kFVuK4/WNF0MhTiVFhd
EX0Y1NxER7S63BD7oSKJXVqxBaSvDjuOf3W0wx6nbWx9thJgoNyKbLbKgU53x9ARiXRfPQbwgCck
vjiP7njc4H92elIMEBoqVx1+i+VTSN/V348aOoPoCh+FJAT6HFjZ27R2gM6e4T8le5cSB7uWfgl4
7H/37PytB8R1guZclfRWWNhmYh/dXzT5UNc3+e7YUnAKQAkDT8LrEPtRTsXavJWkXUJaK378QJQb
ofl7bw/w2OLwjkFRohbkXXRlUruT4WzXyTYn9+a7n5HgM7TGZ895NG6xsrp4bPHmus0xcmzB0EQy
2KjXu0RZbzdCZnk+tDKwW5od8OC9ptr7a0yBHqvcz7A/29aqa0rchEC0f1AJFTbHpCHjTb1L7Com
xN3YJUDiTQsz074t3wrId+Kbgrgj9SCbT/gq4JGSZvf4/pzePKXOcBccolcrG5zJFWEMbXLY6uD/
ukNbCrMagIxUQ1VUDPmy7lMPIkMQQq9DD67iwPQH8hIe54aMxGpSsrrRnRkG3tzgqLYh+r454YhL
n8mppKlWqkQ1O8BHSimVduHp5ITA028d9A7d5psCmbNya8KNZgfODeKLNya4X/DOZF16GkRitgLt
ciQvJxMoBiH1CKqU7nUhLzT3YALhTMhzQDwLGqLoGxgHF7rTsxXaB6DeKMfyGcaiYZ2vwX/j+lld
uyTH3MH8VZNMeoUzLQry67f0FJGd5MAAeGwt5H9gS8FKFUVWdEDUXbIlF10gd57fn0yC1/5MdOAh
MUqf36LXPQIeVnnLRZBbeAGYefumyYgyLqM29VegCWT3LEAYxG6X0PnsObzxUpRL1q4fP+9bzE8e
lFyOugIZinXP+ZU/yz+XuQ9z0IFfSxXWuc0JuEliWztqAO7vSc4hI/PoMLk4IMhyoU5A59kBoBoh
hxuBvhxOvo1QR1wsW3ra2SJ5eHJ5+IoLGnZWD9K/3trODMeP61JK59sLHrN4txdeJswOQBmroeiF
+frytOscJ7BOEfpIMvLrhATEuSeuvdHW26eAUEDFv49061u8dpmvHnDGA13wxyTjnionZTOAv2fL
Oty/39y4JfmN1NLZ5SS10UTpONDznO66nWdh1RTw33xiTXgcpZ/ru4HaD/ZW3T0gNJDb0Lr/RLDe
bD/cj6OICPVLIYdDgBTMXdnXNfprkvTK72bf4QSzqwHYgCxYcm4867A5WD1+6oujuTWuDRhWSx2F
7LHBML/hveBzrOnrPnCmEtEkYRn1XPZJqc1TN/XnU9yFQX1dB88+rvdBNpTzZcI6+eSwmSW9pvbb
CS0xAUGallmtZb2HuAuOqOnM2ZpmUaRWOsHViVPb/YLxvybkSx/0/5RCT4RYxo/B3gVr83z/y79T
N8/rg7Up6eq2Iba7puQB/8bkDNoKdNvGD6Rr9wFLNgGT4fK0lWOM7AuUEBgrvZsPHYiKvFA888Ly
aqL8r2BZKkYmfoSSYPTTJsXSXFxYKglpUP+8cjEmKlj1jnfKS97snBbjj7UAfWWAtOvgNUO7c/94
5GE+y+smspRcYFX1N0eMbx69MI0HXQPCEz3E928pTV4xzcBFgF+AAEA0PKPD+GYzWdW5qYGOgQtf
b78obxVWggDtNgNwuYCWfGw5JfbjZ+VcZ5AnRaYE2tYRXniTLymKtv9iIPY8GD3hNcXxyKwuc4wg
MscpLMCelXhESYn3J4VSJLDA6+wsVnowqIMdorL5teXvkpAWGHHuDSvkaAcJw1uIB5Ur4MYZoDmo
wi0itXynd41N8jEjLJQcY196UTinzti6VCjFGJYz9fb+vt5k9vt19hZLrucEGKUfk7qSagUEpNRJ
Rys3bNmjv/2NWNvm0+hZODre4qJ/oQl8SEM2JOw6Z85OnLxYGE0Y9cEEPJG+jVAYb+zJptnjf+Lu
mxITRwVsa22VCNxZ3lM0WbWFy2tsta6IAxM4lcnFEtA86/d/bLHBDxDiWdWFYKuwNNJj56REvI2I
SSVA+BtAJSIc5paC0jm9y5er/xerw+SnEphLfk+udlxTGQ+xwdZ/uE5n6SoGT/LNF3sV84LaU0Nc
h1BIyV3VUjpHsIsdWinkXYoFXcnBQ16Be/02whu6fiwNwnMqS+n9xW9g7CDA9pc6mA9yRMEotht3
tZfsh/Ltr4XK2IMXCQKm03GII3boYH4Eq3Scx9XxP0zyz+75W6hMGIhkuTS78YuhGcUuBdBC72C7
1prL0WxNP0PoNyUmEIT6Sh2TARzN+0JNQGd1GE/H9Nxxnp7zkCtFqFOEGKjkUuYpKBMKMlGoTFOa
7dwBdOWtbglrHxSl2+sKuhwKvhlk3EmkBpkQ+Lj6pZgZidcJMJdfQ243kTyr2DU5Mr6kVVYmVi7h
xNS7HhVV7PylABDGA2OBxNaknhMCanTdwXtuk4Ow8W9ql9fPxzlKtvEiEepU9lTE1pHWj20LzBjd
Lyw9sDvv83+WKfBtdVWWkXgB5JY5urQfiyoXwGznPNcACaswefDAi63L9Y8zKszJ6a05TT62gZ+e
TBLQeCADEFt9UlsymmQSO3T8h/GNS3XhIC94Yw5STRNFTVWoZed85ZS4q0o2apHOlrt5Y+HAzkj9
mPWpPTn0y9n2UiJiNlazZeuB14Kr8IgwcUDS9dL3AfKI4Qpzl/3OUCdrXNUu78z76S5ZzSPM6Hej
BRKV3P2s7mR3D++dke0jaqSWhRFUC+g1luia3Cb7pSz0QgBs7MjTMcvmE4asxRUtqYlenjdvf/tR
7H4V6AAkujsSYfP/Sbuu5bh1ZftFrAIJxleGiRwlS7KkF5ZsS0xgzvz6uyjfczwD8w5q72uX/aIq
NQE0Gh1Wr54CVNGuq/Dam6HJAINaKppnMP6dk51rJEyTBHZhctALGPj+eyl0D7863DmrcCGEe5iy
IRmAB4WQysturBv1tnsKD/q+2mpefJ+ip3d5E29yb3cckQr/7ADI+szvJaTQ7QmNFqLkxVp4cfE9
3PtlpdpYNQa+p96cFI+o9nb0+psWAC1Re7lwf7knLJOMstMbiHKDpQ6TggP56Zv1KoqYVsz7xYq4
94sAb8u0CGJOP8LDnQmVGWzdu64rq1foTFU4c6d0FanUCTLKu8CvPXVzjxhe4MqL1sEZu1SXk5C0
yL6ekrvY+ylta4Rg/+bNvdgtzrihjUdJaoKVVF7jFV7nAYSN5z0TD1Rec+PPRfGAdhbKo4aHd3hE
j7JtHOkxRMntpti0T+VJtK61pMeFMM7IWTOw0KqE3ZNv5RcCQ3LaG6h+yu4GzYZv6mE6hQfm6rAn
7mu3d/J3bVc4kuN7VLVh2gLbqfaH6ERRh0IRzAs2N4dd/3pdi9bSXxcfyVucqFdKtuyIOaJZ4XtM
UfxCr7MxbIp+F+nbjtoFdeN6C874RL6NJ3vWnGh2auKwzAsSFI8AnJ9KL4ncZD7U5X1TbUn5TfCZ
y2dcsVkGZ7MS7KTetig7ECc4aN/D4/hV+dx65AiC4F1iO9igH78qEKLEm2eB8PWrphsUTRYqptdw
Bznq+qQVEQ5ycob3F9QqB7tFwTx348NwYibqe7NTzrYXP6q3eLk6/DS1h6Pllq7gSxZJf20DZsDq
cHNM5a9xmUSRaChhsiQc46RHolxGGRzV249qfzfuYrQyvaL29i2x1SO64FxRU9O6pf5T/CGcpc5p
HVhRj7CKdk76gcGj2R6X9JtglatW50wKZ6TDtNTlPMR2E6f+JTnpK7LyIl7c9ZfgTAhnohkooRQz
gRB4Es86mnRiRIPDI7Hvrx/ZSjbkvF7Gs1l3pCK1WkIOOIcflG8UEeDuuoR1o3a2FM5Kz3VmZu2i
nnjU+tuPV7YrXIFvLdwuzkZTDa29dQ4ZEyZnyLvy2B+aX06yFc1BWL1qf9by9R1nWesw6lEz+9Iw
aPe4lx70TY8c1fUdWzd6mkFVHQkyFTlaXLMzKbFK4rwr0wFpU3CLBM9W6tAjsCJwq80N2zmvSzym
AJ2lIkugPdfbXwIVX3cyz76A03E1YmE702h4fBlzG1SC4aE/WkAuLG11iU2O+cm8AQ8lJi/nW2E0
sWpMz4Rzuj9ZVJXGFMLHDk3a+9wOfM/uPU9gtNdgrcA/G7qmYvCpZancIuMk6mik1QPumAqkQh/j
TEGm4Yw5ZrGd4p16qGxtdtvvXWI3j5gieCwrmC2SgCxS/55+w/+7UoQaW7UuZx/FLR6lHmPWWQ+/
CTObWOqoj08g/G++X1ex9QtjyhQNLrJK5a9ZNGcqhlkzecwwQORxOsyoJL06T8JCw7J9fz0GJp4B
QnR0G/CjzgMMRRijYFxWkr/ob0f1nt3q+/FhzOwcs3rf7kVA2rV8goaWeIrjRB5INbgDLdC/rkkB
Gx7jz/R5mTu7ZJZjx998/3mDKk5oGyf5fgbu5lu0LRNbsKXLG8+vF6SiqEOYiq5Rynm8U0GKMSHZ
AFM6ob+ifkw9cFb6BMNbx+03UaeyvBiBa+I4sxoXchmbaTWAbgazIaqbzQgK/wDoK0faaiI6tK9a
31/SFMxV0AwD14Xn7gnzeqhyE/pSu+MmeWwzJzQcHdLYznP819cZzmDxStAR/UuwrWtqpJxJ5ryb
NpiDIu6b4TctPhBV/pLZwAjcX8pGsStk+ARP4toNPBfIuZzhRINC6rDUKLBP1Ge2xmyyaUVGfs3K
QVUtahiL1uicuvTpPLMaBOJAs5k2xTjAKnca9T4rMcOYvI/mRpcsB612jgWup+ImYK+ZtJuM9yRS
7L48FDLgjXnf23qxkyM08xPBB670+mmAWP/5QE7BGqWIabncJlwlY5MeQjs8fQSgzHgNHbJjlZj2
c80ZOZfIveJ6kvfUDLHzFMx31YE1sMoNXVCIUvCi6/ub+WShIBQ5PXx88FEIWW3X/FcFNpFYum5p
usF9QBRL1JgSfIAGvkr/wUJTwejcSMI87rql+iPIXPK8Z+bXHOppbhcdewazO5qiXlJb9axN/k0G
d/lBhSa4N+/KsXS63E4O1l17EuW41qpwON7/rpWPGmiv9Cmp8AnHhc+83w8f1an8nh/nbbZ/Rxcp
xtvvvMTbJdvgRpRIWnOjFFXX0V0pG8pfhLgzCxTGygkhdbVkzYD1E+JZVprDob5nMrizVE0GDF4B
Gaf2Lk+dJZdygOOyfUJe0gaERnJFKY/1G/NHJF+uCuSqHKZhHlCI1o4ZorAFLOvdgbA9OkmuvK9+
CAt/q4/OmUjOOgZBWk5BgkfWXcaaNfeY2A3OMbQaQ2vEZDCr0jSKIamarlqqye0pmVmPKSUqnvT9
JiZO7oL+SL8d/PYtOUyC5M5qNIdc+X+E8U9O0GXgT2kg7NlArgW1YRnjmxQQEzGRJ7iaNT8Xxe2i
HrMUXLXK8Bhs218gkIpuFGPfFBv8rbwI5bjxSdvOSDsOnaDSslbixPTcP6vkXhurY5M+ZBDdbgz7
NlG8trWBk2D3LTAZQIWLnKRVz+9c4HLGZ6Yny6ssxbySJceUyEgxwsCBZs2WAF38Ny+3pi8D/ahp
KDrnyqaIyabM0hYHEFQmgFMtMcTo/FTcXeSJcQWrgSYcBVVBDIZ/GqedNNUlCQw0sCojBRDY7KR+
tkmdzrd6hhnIdt8VVuuWmQES0j6o4spuWS3XGIRodroXdEr7SSVD/nl9G+gi9i/XCS235jIl2VK+
IH9nG07mVCrkIR0fGUI21ZG7l0k5MGqP3WBbUbExwSnD3ggIWGV01pgPyfyzS+2K3jOUiNiL9m4x
YNq16geT75XcVqbvSN15TX0q6GemVA4DLFP5kZZ2SgAMt9Pc0evt1OxB1WDogor8quEGQQ68bHBC
WfxaCi0hxkCT8REjBxP9o/+WF6AlfU+/0afru7Z+mH8k8YW5ypDDWlEgKdlboP9GJ0b4YxoPKWZh
4fTe4mibIKs17AViVwqsGqpz/1ngVzvi2WEt3loIcrIRrY4yMHao01Hn0Aoz/WuezjI2GVANC/NZ
Dc63SkY6Ewk15McYg0znm+ZOlAv7ijZ4rTuXwF0Gk0pFivaZ8dEogFeVAlufvMmrc7SDxIfZHy27
3+e3pepoL0q0Z9E2KNHXguEssd2NO9CzNY5CXUIxWnQ4EeTTEmjr7Ezl3gy30gFDIHv9hpluV+4s
YSi15hvDJlJCVRmIKo03inQgaVbiIa3d7PPUS46+LzFvxXPKj/4kdvvWtPpcHGcS51wdakkdFhu8
RG6nxxyUYIb3famLmN7nNyRNhUmONQ04l8nleKZAGxsg1QfMTUce8RZsYAXmu+j7DOQdfuoWLny/
nSai5Fl1PM/FciFyXnZZPM8QW4DLGnwQt6BQgCmy1QHeveounhHZDQA0VsfiWLvJqfBQ5RSkl9Ys
4pJ0AQZMNzA+nNPNQuuCzGzIAi/4wVzDm513thX1W6zmsM6k8Lm6PEEQF1Z0wFWu7B+3ko0SioNR
fa3dfkv95GhUohaLVQfwXCTnRxStwkARhYVNnvoxP7qbN7f3VTe867fqLv0ZeQJrteaPncvj7sko
5QRITsg7lZivFJfOx3yTYtA3CjJLfPZLlP5ci8U1MDnJMi4mwWDuS9+hldIym3q4ZGofMDcyEKGO
ccscaQZ94/W1revIH1FceDxMAVHkzkTKe0tfGs2uDNdAk5YEMl9lM6sCaavPjQaKQ9UAebQJCM3l
ysJWj4NIxcpcuLbNQ3EIXDwvD/oxEeID1zfxjyjO9nf9JMlDArdowrTNcT9VduACXYASWu65zTdp
D9CASFHWAtvz5XE3jlTzGAPgvAS2xOluQu9n586ATuTC8r266AD/8JyJ4oOguhoaKlGIYhn0onVk
NXKZ7sjAYc2HtHPLnHns15idiiJ2us5tvWF+SczZHsBBlh+oerIGdwiQITzEzV4LQ6iyU3eboHOs
t856ZMUx0L2e/Wyjl6Y8WdGvGQQm+W5KNxE4xkKvQORVB5o/qLekuUnGXcAE40xXY0sgLQ3ZsDSV
giXoUluQODZNBhbmx5fjG9GdAohOz7m33M8S7XOuEKT05XXwe3oujzu+gNCi6Wkwgpt7AgrSAvfI
M0p77v5h/2A4d973V2OyHc1hu0O7BT8JRieHt+hF+HX9Tn45XX99B7AfgNkpVDNU7juKFONuc3OY
Hl9ekLOYQaAKXr95B6jCiLYR27e99wRogn77rXTK7Scmi6MWeby//hXcaw2Gd0UFESnIS4iua4rB
GT0godmUDlrilwb8397BSTjzszFSO8tmR5kt57o8TqH/Vx7oWGQMS6CQennYUzOabYgZA76VPoFY
dpMkBxM5qM4UrIuzC7/lUOyuicmvpqbyJihugtCcrMSX1M9IgmcFhGurSAJTsCoF9OuWbqKwRDT1
cjWhmg5t3+apXzTspHUfYLPbhPPH9S3jnJvfSzkTsnzEmRc9VVlVdXOZ+irafafqk6BlW72bMzcf
aoHlXr73TCX/EsU9SZKUVWMzYj2gFsYI044UAgHcQ/SXAO5Y8iaNO4x8SH19oN9lsOCB0sUba3Vv
IPCKiLo3g9GLE6O2r+/hqtqd7SFnY4KxsMYwx8LCJvjVGqmtxeOvWZeOM6GVQMX5BMjvRWpQOmIY
CNV5Ha/BEGSEmGzs962nRvdkdIh+l2cbs7/Nw3dTRh5iPhlGZJf6KSQvYYbmNGlwRiaaGbyqnmcf
wnlQWmkpgzrgQ8o4cWTlSdFTu5y317d2VWdQkzJ0AzE5rPilelppWQxhD/WUQwxwwUiniOkCrVk9
vTMR3OlNcz/pUg+tCZvoptY116ibTWSov7JGFxze6padieKMclAV6tAvq4mbT1KCOiz6KA3v+o6t
y9BU8E0DXCrz0bhWqvJAhjb1a5I7pvRRm+ieF9W9RUK4s2dWm5Ud7ptvzvdSkNqkP/WTIditVdOE
ku9/VsK9HkM2YW6dBSFKhkG95baUHsFS6sx94RTh67/ZNVQiTdRAFdSULvVMIf0UtjWUYMkyVfVT
aah2nQo0bXXXTEVDbROhMsbtXArp42zoo7JLfaMJBjsHq/rOHItg05apqGYgErX8/MysDwWT5aDA
3gX5c95hNll1j6lPAru3ejlNUP6YSB0C0M8JmWpgHwI6pH5TG0/DbH6AsUegA3yc9tvcIXtFiCYb
xOKHLGVGpKtZM6V+ZoSdnUb9jaxmxzxjbth2mzhr71pcU6VPTmhdcKre0/Mw9po4clMa+oMeCBzK
1Y09+x7uDBU57YNIH5c1T3Yx3DfaR5k+X1fGFYukEbSPExMQMbC+cUavznuss4Oe5F23G4mZbHWl
ROaXwXUciChS5PPayxZfiOMMYKlYRR+OOMasHDZ5DXMx/JBn8mSS4Xteg2yY7VN0DKG8R7PMy0ug
1WTBMa84ihrGzRCTYMFA0tBLdZVGAPvzqYerk9Q2aTJbkzoAA2cvUhBqgPVh/OfvyoVA7hhTPSKT
Vc+p3yoU3M2VgTRAkJsCKSsW7EIKd0EajLtQc4zS8afi00zA5iJr20EP7TL1rmsMHxT/PsOzDeTs
F/yMLmkLnOHUPUT6fRlj1AU9wd/X7lLcFRXj4utTi5kAXS8wAv+HaAp8DgVpmWVyZ6cSZpK0oXjU
9G8pXuew3BixTdJtKseeqU0YIRycTPDk6MoNPECB+JX7iC1GCVihlALPwbn8OXAcU54qqT/3mZu2
CFsxDok9XN/eFcdSI9TQUAU1dGgn926bJTOpbHaJH39mGFp4H6hHoLJtNvsKvL1M/7gujm86+32a
f+R9dWSfWe+qKcKa9H3iR9lmyPeRn+6i+4653XCLIonNwIkzvjXK4wR0jlx4ofpRN79k7TZgTq65
4cI648m30hYUMP/PL+MefsXS5DbVsBM6s2fFpq/BFk9ZvIt861v5GCIjvTXvZZBdWzZZ6h22FnmE
3OVB5uyATXu19tc/aOUJAsYPiq+CSgQhPvc9o5G0Vg8ggF+qn6P+VpiCo1i9wSr+YAYwMH488ExK
OihfRBIfk6qP0fAc97YCHh/tE7M+bq8v5avzk4uPFryiaei4RSpe1EsjWCqh3CoxomUZxT7p+5C5
svqstKBpqhuY3kcMU3OZavhmEYKLaJOPt5G2qerOleD+6/rbKCp4rlplRLfoIFF1WdW4D4rxodFo
4YM6crD6rV6Cuwsc55tQeevyB8aOlYHahOnm5TZWnxS37N5mdRexBLRUTHDPVw9aM2UTJ2FZlrYc
1NmVMEiUzmB2TfxRLxxNe7ViwaO7esfPBHCv4FxTObdGaFLQPHfmtB2qcU/Ng1b9rFXzdaTPDATa
10981XadieTMipxAD8oeInP2pMaHEEDsmFH3uhC+ivzbmKB4pRgWOGKULw/rbOdgMws5yUxIKZPC
Y+2seymmM24w3wdvrdW2myDOZzskY+rG6DLY9nLcCx7C1c1daggUKRNgzrlrmulDNUSRBANavtPv
0CIPcWtOUmCGZsc07q8veVVvcY8sFOyWwppyqSs9oUGYBVjxpGq3sFbuOE12M+y0Pj+kdyNphQ0a
+IV/3dwzgdxFCUgR1XREPqhvT+GMAEIWqf/qBqLWSTWT6ibymJdLSuNS1lIzTn0qpXbC3rPOkRsn
/6GnXpCD0kAT+fbrAgGsWpJpALly7yp4DBAoUdx9Q4tgx1U/GWdPTZgXZpKTaK5KvEgNnesHxwNJ
fusqwiNkarFQcF9fLrNqka9Nwij1o3ZgbpXJsWOMpe52qNZssw6lUGCdZ1dixrbWrGSnGFP9MFlh
LNDXtZuJyomsWSBHxfPCuYc0t9o47fAdoMTDs+Uo368vlB9e87XQcwHLB5xdypBKgzwWOE99S93s
PfSGrfyS7YxN9LMFTc1j4SQAsfjgxHvQHEpBgZjeJHsgB5pb9g+HPf71LZzvaBDWsCTCt8Cl0bdy
QTyZfvbasMnq+7p7kwM/YgJju+o0nq+fO+hx7qU8AEmlf5qYXb6c5tqdUFUBmRriOZgF4KhFBdW1
F0RGHR+hN3JJQA5cbvkQWK06EoacRWrYUfWp6K/XD5XH+f7vRv6RwF3Sopaoni4b2TkRML4omGAm
kE9j9KTGO8ujuyaw4ykWvCICsZRwV7WdSFebTYpEXG8nav6uDB5aibv+NS/6/djeKswOx+cwfwpZ
Y88Evbi6wOCuH6eiW0i6WzAZfDecWjV4YpDG8PW2/Ej7vLSNSd6wBF1o7XjLDLZFq7YWxY4U7ppQ
OSi5shNs/vKE8DZYhp9mUooTUHiQ7pSwsUQjMHLycvScJ5mtJ7CNs+RkurJT0GRGlNEGX7vTJdJm
VP+NvTwXz2kX6wk2wMQToFnAAgelU2kVgM9ypC4oGFK71EgEL/uqkTpbMaducpJo1Vguj2r3nsfo
2UQiLiSi+blrDwG4yUEup5iGKvPuQ5y3BZnkIPHDGRyqBIjFyKuHFxq+kcLPtGpD1VqQY1l1WSjB
PUX+cpl4zZnfNEUnb9QQWCSjgYvw0o6WmyYvcYZSb47ZvfUpGOb7rB8E78+aiaBw9FUdaoSBkZxc
Ay2MFXiGkQpOddsc4dWKwtXFlvJaqhrg8SegbECNirur/SBPTSrBCJXWiQLIl8XP3YiaXPh5/Tos
9vOaHN7hipQ2kkIk5zFBymVtEDuUUTjOSodnBS8s4olU1BO95nadr41zu9q5rIlZIoc6pxuzeh5/
mcVb5yr1YLO++RcnBfeAGmheNJE24vYxrDG0Z0hqmNriUwrAj6u9Xd/AtcuFuAd/TQQcYLW5fC2s
cawlY0Yaff6WNCdpDN24bQSW+6vA/tcpWShKmzCaBCu5FAKizTC0GJIXbdwquzgwJ3eKi9bFHGnJ
aSQq76YhlLwxjwFu61kHQqJWdmqt0mzFrMs31qf3qWW6RRgETmQMi7c01d5Y1KYTNFLmWCykgp1f
2xg4RfAJ8dWAfHEbk6IRK4mJBNeoHZ202Zumrfe6YGdWhQBtjsIP7oj2BRg6c48k1PL7OK2YP8d2
mSHUfVPbu+sHvHbX8WDhDioEPgEPH4y7AMXzKGY+Q8Zf7j/zQsTStXYfEMXDkgB8ABXlfZymKdWI
YBHIFTkSYo+sCZ1GP8FcdwpqZYPAbK5u2pk8TpvUHPGriZSQHyr3daZu+mJwhLnptUXB84evg7KM
iuT/pcpGWq/litEwP1HQU5TCpMizp5HRs0i96YpkpzYips21kzoXydkyrZeaIulr5pfhO/LULjEL
gU6v+i/nIjiltgjT2joYmN9VvbFFs53ixCRC43VVhdsckZ1TF+28LYlRHKS4RPKFQl2yCDjfqrXQ
ZvjPdfP8c+jlJrOZSZ2hYcURor3URAu4CMGw9qpjvK68sPotD/uiS2cXTDMHtTKKlvltcY/nJ3Dl
5KT7hS9pTiCYC7KmlnAJMUTeQq8OGiAuRbW6GbCsL5mv9UdFuZe7yFakp+sbtvasGoA5o3aAtnrZ
4h7uFL2hdSAv51dYTp9j8hPddzLa5kV3bHXf8OgAzmKgWMFbv64GJV2fq8zHFXHmcd6q5C3R3qJc
OwRR4daT4UWpKPhfVU88E2Sp0ywz/rjlAeQDYi7ZYL6CEdNk0O6LfHBihlZY+jj0s0en75mROkaC
Omk0uIFViYKnNX8CY6iAd0H4ZKEH9/IQ8Qz1gTwHy7qj2V7KRbY+54nTjuZhMnJPAmf+9SNdMTQ6
BsnJC3hR0RWTs2azOhSFMmaoyEroWGRHo3R79XaaMU+RvcWi535lfToWhiuBGZi6/tXnfXYfgryr
ooHhXCPFV9Lv+fizfi+Lm1lU2luTYyyAKLBMoJX3i+njTE6apwbKwDrzh/yoBn6qa7dT0zxpIOPX
Ffn9+haupVPgWKhgD1VROkVH6OWppVZsGv0irTEyEH/0cumWDRg20jqxUN4GQs/K+sPAjNbBgCnd
IZE6bFNWS9vrH7JyPYEeVnUKRqLFzeHOsirlmshdlvlSXTl9+XPuXBPeaCfqCly5neDWQCWAYtg2
ClKclrZykebjWGZ+rSLJObR2Y+6rPbUcebZV9SMHydb1ha0e5x+BfNw7FE1eRfIisHLjwkOFff5O
2oPMvOty1moDOrRmme5tLCVS7g3EXQ/6OsAONskuxzCET3D1qG4bOSbwww8hUg3f5+34iakNmrNj
4GwWeEurJ3gmn3sgyyTOxliD/ERH7EC+SWXsylZvt8ks2NK1e49Zi7j1KlaMstqlztJQHjDoRWN+
EXgSSTZpgk4aTY82Q2Ht8qQCmZiliC7K8qByjriOR9BErg9wO7BPXwpVFg49M2gz3wDe92ZsyKsc
6ABPWEFk2QMrSscs02wTMFO76cK53CrmmD+NaR65VjLMHiawIvi+fuYr76aOKhLYDgiAhvTrcp+Z
CnUIcsUM0szPwz7bzBnrnDiCQTJ6RQTnWVNjOKlfxg9QDh5lVadlnYBUlvnG/KHX06Enh8FFMLft
JREwZQ2/hjdExdA89KdjviGnyaVMY7mP88yX63q46SMj8AJCZGAPo9ADZ0C8K/LC9GIgApxJHoD5
wCvhjUNXemyoG08e8h5QCDIcxxlzIEhTFYKNX90NHRbawvAHirrJpTK0NM/INNUZqq9FsU2Lkm61
PLI2aaEzb9bU+E4Ngnx//bTXLhiAnguezoC95lMPTRvTuQUa058NgL4NejdNL7VOCpsEovUtyswr
O95ysGlQVVFRsr1cn8ziOBxyKHtZHzT9nhWiK7yyFoOgVLEMLETRlO89yCmGLcwhjrjUHvr4AR1N
g4wZNaKh0ivnBF5iuJQEmUcDWnC5jjYOkUiRJ5xThPfURIvTbGujZE9Ku6/Gn9fPZ2XTDIDpCFxM
FXhqwqmtnGdWqEcybmN+m7SnLBfNsl0TAIpvBNaw7rC0y6aeXfexyVMmJ1hNU5Sml1IZs2qa1the
X8ba0YCsBp0oS8yLKsullBSN+1ofQMobkHQW2sgSm4k6NNbO5VwGtxI9Lxfex2UlQAshxZV6Gbrk
gQMQgftXLOTCvPPfxXAXdYIaT6yDoA4lAzrOjjw+IYH5z83BhRTuQSJNP2VBASlStx3LQx3aqrmf
CycuBIUY0b5x3kug6JU0qBA0TNuZOPSzfBsmVxfdzlVFA5RFQ15FR1pi+fmZovVTRamWmxgIraJS
XyNI9FBFUwS7tqZoGiwA1VGtpygLXEppsrErUK4vfNIE71ZwF0TGZkjNXchKgUqvaAFgOcimIkyg
BkZeX0pqaR1TjCfA+ZSVcazVBnx8kZrtYjWk3j++PUAgQMSC+kdeiovLq9ocQbdrZb4podG3eiqz
T9qgiaIWJB/XAj4UexeCcAtDZACsulyTluWlkZZK5i95xwdJfe50MNj7YPW0B+loOjN1hvZOat3r
61tLvKNdhMJ4Y54y1shZuWgMFu+CZj4p2t0UpZ7aP1j5cBxAYaKP4anQamSwjoYuCSSvqAuAsYiM
NJg/9IUrlwsOOytACQtKuUS4rUrtsHgdMZ5Nebq+wlU5oMVBpyoS/Qoff5VSrY+VjBMMK7SMjnbR
HLr6lIvweGs6qWALMf8HbS9/PU1hA2h22cW5z5TPajhZ45scCazFughgHCwVHEZoBLjcsW6Gv0qM
LPdH6S033iLgwgZ2f323VkyFqVgIINFtsKCsODWMstGMEr34WoaGMmKT/ZvjOBPAWfCiJGOtJ1Xu
19YJCO95RgNofRJWQ9ZOfalg4U4BhIIx6pd7VYZymSe0zP1KPgGzSw0XEVogMkRrUpBDUFG0Am4A
YLRLKTmZ+ho8p7kv90cMlLTV9EcfvsTFy/VDWRWDNC9y8MgqAyt2KUaaFFJXXZf7QA9vM68Bw2ml
tI5VCSw43zq3lLNN7Y+gL2Nx9lBMRprWUtFDwzrLpmbrQeCGpfE9nMamPy5xTzxUNtMeEwauzDnU
fbOxDjMINfsPYj3+42UDzvPlHgPHBEfsctnaLJdTG6Fyludvav8a6A+Sfhdr//wxuZDCPfZh2Q2F
nKOQzazhYHlaCpbSUtQwu2ZmLYSb6JgHZhW9udw7gs4yJTZUVK+AuCgmA4MksZcVASMpO2igL4kx
rJDmAkKIFYMBoaa5WD6gonhCiCQr5SoBk5Afk20EerxEupNbwcO1opsLfRyyFLKGubD8NByUazGl
tZvQ4qVObj+AULUoNikargL0Ol/Xh0XNuSjmQhR326wa8PTKhKiJnPSkP8aYLFiTPXJejpR/RE2+
C2XvushFxa6JXFZ/diECmpNmbIH9N8enys2Lo2HodgPeQXkSTWgWrY7T9qiewdBqQFSpecHzVBV3
iX7Mu7dav6vS18AqBbu5liq0kGBGpROaAWY87gHGpQjqSQYgfm7uE6LYtRSBi7fyZpW6UxTZamwP
haMYCBiyyvznJYIL4dx9QIyayUqJs1Tyz0GRbZne692v64e35lNdCFEvT89oIy0yzWWFyJ8lrv4u
yY4BZjZim5FtEXuSQHa4rTRDYEeX38trzfnOcoqKIDmchhyLk/vC7cvODfVKsH+LVbomglPMqZ2D
kATASzSRM2wBQNTBStbsRQV+0Uo4pTRkHTixUE794bAZBe7M+u9e5iVicCJSnNyrhg7Kpggs7BJy
tIovejzW3jIc/n9/Pc9QVTR6LwdLpZ3tpyd1m31kB8th34Bgua29QyE5k2ftF6L460onWJXFOR5J
1jXloCKTKLV1c9OEQeMFsiQkmFwyHX+f/5/VcZc3sxpWswyrA04clNHLrNjCUTHAVjTtbM0sLfhd
TUYtCmkKTgNAYtHKYaohM3pCwUc6RiBVblyU/5F9EWydSBT3EqNMQ/O6g6gBI4ipNThhZLpyjbSz
8tK0+7R7yCdRZkwkk1NCiUx13VSQWaCWXQ8bgNrsOtk0U7fLrWNHPixp/y8U5M+G8jmsUIkkGGUV
q5S3abtFo+7137+WbgUMGo4GApGFQJbbxqgsmiAP0J1jUMfyH8pjepA840exbeyfFLRaD2SnYprt
dalrrsa5UG4fzXyQut6A0NoNvQcRH+faM4ypvEhdqkAbog/60pArMSJnSbUANlRe5eJECNnp2ROC
H5b886oH4qs/krjNC4xIlqMEWBejcot4tH9UsK1qtrm+W6tadyaF2y0EWD2ehmB5mDAseiidUTvO
zTFMn5QcU7TqBWchSmr9bZiQy1z8e8R3iEU1bmW5EsYm6N9RGQTgYSPLw/1QE5EarDgVixTkZony
hbPhzJ8+MfC7McZQHht1m0mbpHcqqm2VXrab8OcEWrV8jI/9c6AJ7tXfjigkI43+lUwFhJ3bU/jX
emfmwN70MsasKaiY0MSNBIAbgRCeP0Vvyhj+NJANqnIaGFtC14Y+BapAzEoP7MVi+OIfG2PCZgXA
HlaRXRG+JF2J4DL1UsBK6/a7Uj3JyJpYoz89Jtm2zw3gH+RyN0mloP1rVWuQ0UNNnqDX6q8+OKmm
ep1hwXp2Q1F81Oan61dBIIBvfKOZVZcVK4DjAOVTkL8lor7PldALe7mQgywQz6Usfmk8UpN2WW1g
L5UIPE+Ntimbu5yc+vwumTANPj+wkdjhJOJJW+7T5QsNsQvuHGl3vJy8GZ40a/FARohlHkKw+pci
3WVx5rXEdIXYxdVd1JHwAGRkuX7ctRsTOU/7cREWGbYh3SGYFvi0fxt4LGcpvqBRDSHlF3fZWSSU
BJoSzREkpJEODxqTKtAHWRSiFIRIzLLQMzFIoAHmuYjJALFaCBOa/DRp3b9azIJcNUF0hhTkpZSk
Rn90F8yoIWXN0tKNdkopFLi3K03WoMiDymlLdhPQDy7ESRjKnipJsZQbNbPR9GA1CBtvkm6rKm9a
Q50waJ1oSsFPAs5mUdrzf0i7zt7IdZ77iwy4l6+S7emTNtlN8sXIlnHv3b/+Pc5Tdkbjd4S7z90L
7AIBQouiKIo8PFx0IZfiGU3GAB6HXoqDZWJ6mmEcU/1FDkNqigchwaC/zhYK0KW0H2akOY1crg2Q
RabgECM6l9Lj9vqGJiRk7JHB0meComt1YzKr6aUqTqC6Kqufflihnfx3hM5yvtJv4+JrUcwtN/iJ
JkQlVh1V2coDAbl/HMPYzfuRpqGdmymRepr9/Oc+7HJ9jIcpPL3pxjFN5sSsob7mHe/unn8B60uA
i0CXA6If3OHMqspKzEVxAjpQFLGDhlOGz77/6qtrfTW8CgLndCx5LkWW4e/BqAkeFmY5ySQWmTpC
Wuh3gSsVYN/wRmGE4Dre6K2RgKwVDfqGkdj39cgRzGJrjErJNFCM48TM9Y6139uJ9HPQVlr8EgAF
el/YbP83Ov2zStZlmpVcRHoMYX34y0wP3sj5/UuhwoUWWTh5lABIWqdzPJKbRFNffc0nGA5HpIwT
TC47GhlAvTnVpwMIdX28DLDXGOLQJfsRWcS+Oad+cyyCQ/0zF7ay8lNQVrLiOSIYCDtlC0b6+3pc
3DRljvaQOlaRNbqWPqP20raFx1bQy+pvkEyRnmu7oWX/+76gRS9yIYhZZhcJahFrQHxWw+9Opfo+
ypwaQ0jQgv6/CZpXfHEHRek4tFODFUXvgRuMmKMQogmF80xbuugAxkDaFIVMULbN5nkhRC6NqFAK
rGZIP9DGHtaHLDjfX8eiBaJoOUPqcQGxNA1mHgyFlcqI+DEVLaUS5YU4iztyIYBZQwewTDzIEFBs
JFCA+zSkIif+/GqPuTmmFzKYq1oQjWTIFcjItzp5VUm8BVB7+2g5xfp3RRLqYWRW7VT0V4bXLaUm
fVPc0jmra4HzJYsbdvEhjJ2LU5REyogPUbRN1BzF3hXLl/sbxrKiwhhwe13IYEwc1FdVVOeQUe1l
9C/vyl38GfxUzjVGhTognHY7qlWkeBZezHVptxw6Ana44414xvDb2AxSaYL41jFc2D2dSLoFKUFa
0GmnEoEYNHeBmPNJ9K1wKkzRDe3KxmA3V1pln9M3+Uf6Q3KkjYyf3NfMopMBBGemAQCEgeUCaNNY
iVpBgbP+VGwNkMe9tNY3Rrj+38QwCtAj0ZfBSosgN9mmmJ7XnytQxWRrpfwFVO3feICLNTHX7DRU
5uTNwHJt8EnjYcQRUrkKpzyzaLUYBgoOe1UDnxJjtapnJYLZQogRvKJtj+jCt7rq3PtqW0i0w24v
pDB2K6Vo245koNUN7E3Y2q23VtR9r713xgdKr2VjUtDixYCtBryi0KKTs0QTDYsAWINq4NqPKrmX
hYKHLQuldlj5k6KS0awkW0qrMiOlqfAAwAvNt1gsSvB4DX/dt4zXU02/6cPMxNtcnewWY887DMIC
d6qmHPoCA0/LnFYI9rWn2EfxJgaKQuVYzuJpuPgCxidKIEnzhRZfINJe+17FOI/ZKtkCvGFEvGBw
Wb9/VssYkKUHPV4SHlzSBI6S4PcQvwgeOECib/dtaCnEBdEHBkShmxcvJvY0GBqwfU2U7rW3ANOK
DLs2vmfh+Kj5D3LTOHIpuPcFLjTkYyYjbkVAx4HrQWfbteUMsgaepCQAAMWq1G3dKylplCZywq7r
QScWp+CH0icXT/xw04554KB5T1hbTd0+9HGhUCnHpJ++8YRTbnmfmZG2KJcjY62VI3ga0FdKMhA7
OF3aor8oa81tHFQqMEqDdTCl0NoBxupv7q9pabNm6m6UmMH/f8MUmfi5UANCmuwFs3aRjSVFE9JG
jJ3K/OdMJtCeqiHfgDcJXrnytfY6DJKMdbC97jVcTnLl+FlJBJGzR4u5mxkZOXf5KGCEZKxibgr0
6gCOZfjZfqC3Pl+hQDkgwgSnbM1xlYvK+yOL5ZXKm0gFDTNOFRLzWbnV8q0mbUSNl9pbeqECIouY
DO85NK0zSxLVSTf8GVc/+bJHp3707cLs3tVsCqmV959R3CauVCVUVVMQUnajc99GFlO0Fx9ws86i
a9AXApR5YSONg/6Xk0yt790PvyNCb3d/k9EBtZGJoaOoM9/MfZPNUs19EetNMVsyp6OrWbwVLaoU
GGrwsaCtFkW/a1sMVb2oy16Aj6psMLpNuyZ1E/UQKE/m9xhDFd7va3Ap7J0h2/8Rx9x20ZCEwHPD
JaJI/6tKXiWvW/ly4ehpZDcNJyibzYGNf9Hlhp4eMLLoNyQHQ9MUlWVgtxSBTpkr/Ezq4RiZG82M
HoBS/T7kGufQLS4PbbKotwHbhGj0WpujZ5RdHXTpPk4b2y93eov2MrSAoPoXxJybbCk8UQE4QqsR
6DnEryTWxSuoamN5lGJg4POyckuhcMTc2uYYlPIXO3YhhjEQDG1UzTRqZzHoEMqDVQeeEyCLbNmb
tuFkNhx5i2dsRizNTYNg4mYnOIqBB65PA11Ccv5taNYRCCyrrFqrPvDqmCiR5SsUr4LyralVjuil
2OBSMhMbyEmAEqqep/vOt2stwRw2W/OHVVMLW5gdtfqn+6pd2kFwmMmoDiMgkr+SExc7KCVCJJcq
Wiek+inTQ5qFhzDnUSAvmeSlECbk0gcRsyo8mElirINcIlGU2z0o5+NVm/IwfYsLwvWpolcPnQZs
t4qkV7naBhoQv3qq0k4aMzoJoL80NJG3rEVRuv7FDYEVsPRvxlRLRtv1MEulwzADaRrtXDQ3MgD7
nDM9GzjrRdDGMHcg4iWAQu31mc6VUZ/GwgPK1yyI0A52G3wTQUEWF84/NwcYPdYCW4DXUq4FYX4A
6PcVNE2M8TYHoa64Cf9mKRcSGFto2qwxRwVA6aA+5LHTVTT1Nhkve790jC7XMW/dhVlHsYhhahLW
EWquMMV23z2LKilfTS9zzLY73dfa4vZcrGn++YW0AIzwrTED2vEUHJwpVNAo2Rp0KIzAVQ08qO6L
W1gc7ECS8Z5GGw1A9Nfi9KjXskjFnVIHAxmnba//AMml3Gyz8pjGHAexsDYk/YHfBHYPqWuWhMnK
27zo29khleux3qMfPNA92vGmaCycJVRycPsDX/nlja7XFKP9wc+AKtuL6IbWTFq2W03gHdgFP3Ql
hFEciguDpszdAHHmtBUduwOotrMSlCscL74kCHU2DGGc6fvASXK9GmXUptGKcV5ROQx81RGGD11I
SKt/AG3MsYalDQLIFoBvFPcAmGZMXZbHVIgwu2WOe73YifItCB6njhP38qQwqjMKLZbqCVJSaath
bLVI5PIp4gWbC+CXuU6Cpk4MCYPy2EpJK5TgSqnibJ/KKOoqJ9NExqpVcesb+d6q1b1SnwUAzkTU
sn3VPMeiusJ4LZQ0AmmnZLwiwFJmBFwywFuAXGgmXZCvN7LJxiZT0cCIepQTDAExTcBIheog5T6G
pj2qCVUsu+3efAuTtBPp9/2D/kUnw/h9iAcuFzhg9GNrjLNUhWYc/BqA7iwOV4W37ftNKeyqQEDJ
r3vCreP69Yj8TE2roRWplr32YonpAYdBB6nCThN+e4bbxqu+PWbA9PbStlN+Z0hqCPIulFdpszF5
PD8LFDmgc5jBBuiMFIEpZlRWpaLQBlMN6L5hJyFqJ7q/TjBmDg0+AcXYJI0U/ugI0kQNoSP4qk4k
eXiM+4M0YDLaZKzwXH3oa96Ld9bVjS4xARecAaoGqqjZq144aXHQO7x5AdIW5Nx3BgTJq0ItG07Z
eOHkmyLy9WhlV+ZGj/nnF1L8Qa0CqwgBSEu2IoiNlU+8lyzjkVcCX+gvR0MBEmfzO2bm32YEtZJX
q1oFtgXrJei3XfDTyN4zEOPkSkQT0a76aTfU/oP1GVW/m/R3EHYvrVwR3H2GGK/Rms55Ciw4iLkQ
gpZkgIfQ1sV8Tw9TMAAln/n4Y9ok7bmd5NUUGc99wXPjS6LA8Ih+WJTMMOGM8a6dF05eOc8ySMPY
NoONjFGeGA9OrYyHmliWhIcNGnawpTekVeoUmmoB2P9bY6368ljobyMP+LRUNQBj5x8hTHCHEq6Q
9W0JmL9s2olnUSH5IZgZ1XztaAy/6lWkIZswdq6pNC+BV9uBt26UzvWRD8Z2Agkm7Jt/DqTDpPW5
qxWlrblthdnOSDD1qpgACJyqN8lzw36rF+8Dr31t4UxeSWHOZCYWWoMeQbQErIo1xyDnL2TOu4l2
cMSw87xp0ARcn0RN6uqp8QCxbeotGkHTrWbtKnN3vu+iF+IWuDl0f+ORiO5cNn89gl4JtX0Q0KEO
aE4FAZaLeM9/IQPXoYXakgmkNROU6xWQ/phXgxy5fNKmfeqjC5jXTrBk6XN36X9kMDfNKCapV1aQ
geQuAJMqjWIXZx3sl5Z9fzVLez5PlgJZHy4HjO+43hc4iq7QA4BBw/yohuAf93nsOwvxMebB/pHA
WJVnAb+fppAwTmtxAKDKcsEChbYBNEZoGmc5i4pDWzboWtDUij6a6+UoQwXFdYAJhc9a6IwqkqmY
uX1fZUumDJYB/P452w2C32sZQPVU8uhBhvRmmD/KZ6N9LX10fHKi1kW9XYhhUptGhqen0c5Iuw8B
aE+ie2CDF0+i8VzzooSFtBhiBAw+mnE3wHwy5pbLmW9OGXDbWVI/GGr9YvniMdFRfzEj/SQJ4gq9
+2hgSQfOeV3YrivBTLQsgBkkCQt4HNkf7FqVkd+vCThoiSpWHAe0tMZ51u08gwBQbjZT7KuT4Qsd
+E0nxIyTtLH6X8UDhkpIr4pY00SX3ftWshQSoGrwX4HsqwO5lDZOGoQEXl5Kj5rR+G6kZPHRH5rU
Sas2cqtEbkgbS+ie8DADSgHqhFpDNdIQRGCk78LOHZGwP6V9EupoUNSy3JVBEuli6NjAKcgvJdmu
Ppc9OSBfVUwfBKxmquwD6zUow8fIA+uutwstUqN2E6W+3Q4jMbV//qi1ZtcDgwYo62Y8RIzOxFgO
oCkNL8FGGkkn/TBFlFd1geO75dk5M9fQPD0IIZEJNlZ0/16fXS/LSqOQEawoNSiGS8eMGjJopg2y
1LVS75R052MWHWqCtDazVRQQyXCz8mcWrhvPssViZWEG4oD0MUjKx4ZEVvGmtLyTv/TOufjKG3bO
Zqz9xMtb9KOkTle/I2NGxvGhU1pXAEkugODfA0ySzKpN3R2VNn68b7kLjgeYdkweBPwIHN4scEye
CqEMYoRZycwc9qR7GRUKKnUj8T3MSTak/1EeY3lJ0cfC1GNPmnCPHiOi9OrGtzZFgwGoKP4JfyUO
aDwwpKOG//XovXgThEJgDrEB5YKilAjmq6DURDd6ImDohyCfWr/m3Elf+PIbo/siPpnb83GvXxtd
AWeWaSOGy2g9qr5djJbEKCSB0mwrQceUUMzUxFDP7LWKqnXSi27oGdQsp9d09Dae9JxO+0JRQIoc
PTS5m1uur5jf7m/5kh/GnNv5mkaRArO1rr/Q1EvfqEK00chdB3yGgMZ+2WjcQh4dfVJGTrvdkiuG
6mf1I9QGBuVaWlAYrZxjXMI+znNHxXz4DDgcHT1liv9YYgBuXcu/p0xf31/jQmw47zkAykiczbWE
a6lNk4GNCQhhECedBCMj07A2prf7Mhb1iLbdub8L2Hg2YZKLJfrxS8SfRvTZNPrc0TBTlYa8CQ1L
cvAQACXcjBMBWPB6LV7qV/8ikZWjbWGNBMPLada6us9LZ82/iDXdS0GMvxTkWsl8HYFoHbRuWvqn
wXzCBJNObVZD5TlK7a/ua3AhuAKnFcBT6FWfAfiMbQDcknfNF/rXex189ZCpB7GjhWlsU5lHd7co
CyysqIiDaAnkZddazMW+8xsJ7RhmqILjvW+dHHSlhXVs4nCNyV08vuLFOxZJiP8KZEyw8ppkTHXg
qcP01yS4SaC+SuIPTGyw85YO/tMUqbaHYw424r/Qqo4S5ExHgSEmzJslS6yuHlq0SKmZnRBVoWNg
p7ynxBJ01sLrC8kc9NyBr5TZO1Axa3WkAupZGZa/7oQZFl+Xk21MrYrykimsMt1Ldllc+jtdLwcn
MrunQPKtl7CUtYMEbgSO610685idO6djAalC48j1DtdGF1hl0gMrX6PHwjqb1dPg8yLLxW1FuW5O
ZuEvNLxdSykbQ+9aRQKCSO2PPQYS5oNha126lXwdfzcrObTsWlC3WvsUN5N7f2+X1Q42nbn/At6U
bSrNJiUzht7AQ8FPMPnNkzu7HMPEEYsAj8e+7ChcX0PVOPPsqB1M9DwNGW10PFy7thD24oTRwve/
aVHvwLAhx6QjB86+KsV0yJNQm3FkbULiyCDT+BG3PJbrpfOLnTUlEA7Ow/6Y82taWd3m/Uw6Wpf2
BPCHI0aFRbywjVZlmx7r9On+spYEIskFO5ppXHGTX2+0pYOsuOvQj1dH+iHt3yURrc8Hdaq2ehhv
7suaP571vJeyGKOaLN0bprnRqg7mwbCyJzj+qBqcS3HRdjEXElhGvP/xap5vmotoKFfNpPctnNnI
KgsXhDWREwSm54ITDpNcx35Ya2I7OsogZY6eTJZEssyr9qOZ6qv7C166auaWKMwPQNUJ+3n9JUpe
jXqHPuy9OhXg4e0AOPRBjO12fjzQRAkajDCwTn3YdBwnsXSZIgwEARZ6YQ28Qq4FZ34ZqJEHTXfK
uULC3lIPdRvZ5l9gnpH/siAGuQn9ZhJEIcf1oHpYICBDCHJMNV6jTlDazejzHvSLS0KmTQfUUARL
JOPvxw6XQF3gZtMUwHur5hArGP0bn/H853ifpZOOZCmgSPN4Knj9a+Wpher19dywkFbPaNInIaZ8
yen4F/4Eg5sUMP/CMpBrvpaClnIQxXaoseaI0g94Lrw2SmCsJ8v3yH0rXNIcYkTksuUvSB5zxOU8
sHzNRIE1mt15SYz8OCQ/tYDz3F5U24UY5nSPU9aFiQmKR1Rw5fDs9xqxeFX3xaXMVQAUfzBogO08
AtA/br7wi1b1FHiFDdo9A3PlgvTzvsoW1/JHDvteRLEuq8wM119YV/Mg6wDDP4qY4x2W3CGe7Cjj
zhBJjWWpg2MqYlwkcIeSAqqk1PZgbPfXsayvPyLmn1+4wn4UMqHJAMIsvFXmmbYqP6KRUPwLEDke
Bn/EMLZsIv6r5AorSYC0kF5ba1N5v++vhKcsxpUOVdXmPjrK9lJgEqEsqS8aHKe5vOl/VsGcew/I
FEEtZ2psyQCXYxXYJprNwBv/Nw7GQnCDK1dHyyM74wPoc8s3PAhq1dhV5E8lRn+Meb6vsKWtR3kQ
/GZgdETaY1boxdbnepD5cQ9IFI6jZXzUmkDQ7mMPUcMx41kt7K0+s47h8WsBKc26y1AvRm+yQBCo
IzJMnsLuE/31OSaNBML3avAdafjHIQtw4GC9B3AO/9/gEcoYKA+jx+GMB7R4jI+TWRPRB5Zfjjd9
9f5P1YjGNfTcfFFWInnE2F08lCAcyYAXqDMMujyP+b7oP3xwZd0XcxspgNIZqYqZX1jCbjHOU0jk
aZIrJKjkVejAuJ3CkWjCOUO3OwUhCOfRBoEZNirLLCLmRmpZFRAjPfg9dNE2xdStugIX3AjaI53i
BsGU5XF9f2kL8dhMVw0mR9CyGsgeM+dKU/qxTwOk4kFdG4UrTTkrvRcRgNuoAAqcWI3JEOY0nsa9
6P3jMw3ZSDziVEO16Nq+PgVhIiILlKBSg8t1Uyigie4HtI7yzsDtYbsWw/hZNQ8b1Szmx2hZkyh1
G+T8delZN937upwd6fVZu5bDOFpdK6VsQhP23uxTJy4Bv+0PvdLQYTz1Im9M6K0/nIXN0w5hMIgd
mIhLKqcoEvoAEVf2kCQPUt2ABYHDQMe+9MyZfE6b2Q8UdC1jehMTnGh1a+ZW5PWnnUhLn7THwMU8
XdenGCn2NKzO9/X3NRbjQoE34phz1oiTmOklxPU0R+MNOWBocVrRykG7xjdx78jvxwrp2YrQvUGd
19A99yR1Y3vLS1+wtZSbL2G0m+c5EMCj0J8OpmF/mL/jJ8sdPPJsFDv6em4+xz0N0Lp4f/1cqcyt
YCVt06UFpNr+s5uSeq2hi092AoDgzwTADrkj2So4GJxtZosUN6tlzmGXaFUpmtD7+IqwvRE2Oobm
YI4NHTqii2/541DS8L351pzL0aeYWRC61mlSv0dHHQOsaRX9uK8IxhXefA9zYIPICOK6hh5SJKrJ
SnTNdUELygmJv57r98yNOa81qjZ1V0FMZ8cTzTbi1miJf/wWkc/OIS8t0R561CCeZTpsJnRPGh/h
Kj3Ib0fRXb1bnxWpVh6htDuLbm8f30VXoU+8+jLbQ/NvXWCEy1wiQTafsUSM4onjTPSHU0zgHylw
bw44eTY+/aekZDeSGOsLvT7NixGSJtceThHydvFjQ2OXo3b2xrmRw1iboQ5miHrEcGor8tFtCvSm
1iHZxvaaN5GBqzzGkJSxbgstwZL0Q3xsj+1hOlqroibJind2WdzbzaoYY6p0PbWiCqsqbAH1FkPE
0J2ODPJGMkh2fhmCNVqsim2aUlSBSpOU+iYKaYUh0kAncC4itgD0749B9UEDG/UMTLi+WK0M2QDZ
gGUX+4M5UZTzn6WAxIdHYyS5ezbXdHLqTbSrDv2ac6f/P3fGH9lMTKZPLR7VJRQxVLb5ObS76rFS
aVnRxtFP+ZPmNkBFI2V432Usi8UcIIQRqFMg+Xq95CHWlQ6E1P0pjjGx9MloXqJfqa+sFHDad5hB
AurWnwqAVFqx4TVRMOHhv7R9IZpZsVlkYaWO87VlHYWWmhEZRtvSdmOBKV2cdS7L0meqcWSPENlf
L1PzQX42dNjZxm23EyZFknKT2r/uK5MnhLn2VctrMJYQC5K33sraJeRd+pZyFrJ8NtEa+J+VMJd9
3Oa5Ps3eV+5PuNsGwAYf1HHVpNtx3Bv5q+lzrtf5sN+4+wuBjCedrCpQ8harKp3il7KVKI9tnrsk
9XpzmsmSK8zu7E8asctnxJrwoYMzrGLO+WbZgf5tcX90x7hQr1BqlDEhyFxpaNd30OXSZvRdJtsI
7dvfe2I6Jr1vE2zj9L9lAgiC8UnorzGZ/UrRa4OEPmT21Gipd0avePAeO4/JZ1bsUjtxXu4LnA/s
7Xb9kcds1xiIsdcFkNdov1Aufy0+MEm2e7WakiPo/3EdfyQx2xageTXOumA4vf3wUYimj6r9nqz7
db3mTWXirYnZNysLo8CMLAR42vcwB1LQozUHgfz/GOGf1bB3nqjmajMHDOI5fg0akhHRbne+LXCc
xPI9jiTJfwyC8bhpVMnNNEJt4fkNTtbdYLDPaMtk91eeAtAZjD6cDY9lQRhFETQBXj5frUAzrR8M
+j09RWR9396WL80LMcx6OsVXm8iEmFYDwzDVElcg+Uo/fY9/NU76VgtE34NuiHQrYXtGS2W5401e
XIx7L76AuUi6qZL9SsMXRHj+0IHUYOYwyafPU+jsv2+O1oUc5s0fRX7RmGUxKzSgkes9Ive4eU+e
+jUPasNZEXtdSWYcKV4NSbnjHwP67K3jDcjFOb6JJ4W5r6Y8iaK2ghTlJTjpNLJLW3Sn8/m+gSx7
wD9qYz0g2kKjYoohxvutPOQEoOLflmPanis8JU5x2PLom5cd04VAxgXmaVH7egqBnWuQh/zQrP2V
sj2OxNrspM391fF0yDhBMRZ7qfUhy1qDtQbGpzl79Y03NIknhXGAWggKLGM+yvJBaIlFfCK+GAeT
5BwTn38Pa+FoW8PwF7AbzBmS65u4l5paUcd4PDVip4B306vsLgzzVVf0FiesWHy1o+KP9hzUw8EZ
Nq/5IpebaVOXiBi9cTKIv+seiweQvUe2SoyV5OQe8YjuBmRnYuDzx189cC5ks93eGKqoqmoC2W7y
EDx4wWPntN9FyzYdL3fuG8ii+V/KYk6Zpo9hbRWQ1eY7dfpIPJKE9thuEsf07Fh81IFqjTe1LeP0
qav/UTgTfTQeKtNgzYYjOXuHna2DNt3Hk3yOr4AMcqwnjrylYPFysczRG8Uo6dQU8iobWfK30BGo
uNGesl3iIR/17tNz7lEeGdtiXDe3mqDfBHydeENdm1JpzlCCZL6Cng9uiBmY9FknYUdl++XlzBvh
sxgpXEpjIoUQI+WRNoQ0zEY6FjGtVz4SGttp5IUks7JuTuPFspibtcr9KNb1bDjZymRXjkxksl6f
PUc/8p7hLJL1K0q9XBNz8AsR7KBhjTW9ZXuDxEf1U0ltk3QOz0B4a2JOfayHAbwMBO3cgHbfjV24
aT7WtkeBYaf3jXHJaV6siSXZxcx5zKsYIcr/5pek3gu2zdUbTwZzuMc6SMKkh4xvPX3bxccPxXYD
O3zVnLQg9AXJsG/3F/WVO75jFCpzoiff1JO2gzvZPdQ0dn78KMnm4H4ogXNS7Wh02j3o6F58e02H
A11nSK1tfvHmdvMOnMoccw8gcMWT5l08FG7sU38DvDldr33317rjkQYuRsyXG8ncsVVZKVU7Yckj
fTNI8qDbOpl5/QybB43jbSfjSDQvacSyhKSY2OFRtf2NSX4pnJuP7U/912EzdHAgzlUrlWVuMfsi
ScpKwrlWP5uHRHba9+4HWtH3eIA+K0R31vZL/fBC+x2ST6Ck6wn0yksnLl71Fx/BOJdmqKQcvO+w
XPtQ7YNHyXXbz5J0m+fvSLb5PITfYlCmX8hjPEycd1VtRJBX2N/egHyj5c8jpU+8dc2/5uZ4oL0R
hWgL3G+sbtNxrJUi1aBbBBZOvwkI5ZXUl63/QgajuiKOwjFHV/zJTj9Tw+nWlqPbe+l125LdIUdO
hoOEX8y4A2b730UxurMaqxrEEALFjw+DyNvYd33y/Pw8EVRVt+nqYXMK7BKUStvy5bx+yn88rQOH
vlJnOHeOT1/X9OUJvo9nyPM67+ma8eVJbAJYUKq4NMDIuxs39z3d8p30Z9Vf9/BFgJgEuWakBX49
GnD9lfqy3a6fnp44Ee/iib8QwjjwtDMkjDuEEDstqWqDw47CKu+vZPZPrJ4METT9IIIGZQsb6YqV
hN4TfYLpB89KLNlFLHOuuqWwCxOzgQBHpxtidyYk8fO4UKMhHU9ZH7mY7UW1EoNEdICjeTceS036
5bwMDHSfKTQwIJatt4Phra11FPlOhx+KvgqJ0ZD09zOAEa7lqI+rFXVexO/n6iP+SatV5JwxVBET
2Z1fnH37agm/UerFdzAb1zZB15YdasRv9iEnJXmItyiwqQSfIoiUrGhFXjDaCX/OyaEnQ+fsONsq
3WpdR/MqRu2hNx6xJ3sL9pgR3qle058wQwqo3m23B3teRIpduG8cC+E1EMVr9GFxNvvWZK/FMteh
p1fd1GsQqxEPG2Bu9mg1cnhX4dcMs2sFQwxOBpw2kvQa2yMhgUtA8dqxP+krjOP0tn7mWCR7mWyU
Ayxi/YgwoctWabHPLFsHl+en/zPzSVUTtTx03yLe4KQFd3D9PYy3EZqpwXiICE+Z2NI6OzdKayO1
Wn8uxEIFZb5kDDmppLI8WWNngqpWMUIi9q0cEk/N0UjSq2nGc4HswCUch/mrdMDpcbTnUXA4+xdO
KjUi2QOzAXLxJCeCBabeCh2zR/mhto/njL52h5fokH+/71BuL7lroUz4JSrgsPAMCTWAVflau97D
C0Kh9X0ZS1b2NTYbI3XmQ89UTCzZ7AW0yMxWNjqxE9jaCmPuCM/MFoI7/V/juf8thznHSdqEdVlA
TksbN/w2udV36ZhuCtJQXmJIvY15rmUxmyXFoxFZOWT122x/wljohxKICcMGh6iyeYP72O58ooFf
ucXs2cbWt3Jqj07+vFn5gR19To7qTtQJ95YTebbx1O9HAvC1jcm4B5ubo7i9Na4/ltnkdojVZIR9
w7KSTekcTqZtOPJGJ9ti5VGOO12yqMvdZnxKJU5aAtzwvNtvOOGHz4xyFzRrl3UolzKY4NqL2skS
VGh/3meQjaIk36wNKhyEbUH/eW7zWnvMjVgaYxn0/Zf2cvLQ7DzXATUcJ4heugAuV8QEgl6p54Aq
Qkh5kFZAFvBQDMtnEAAitAIBR8cCvRK/b3rwFM2Ajgf/t/N5rnff/uaU/5HAqKmtB2GMB0gwcMoj
u1ibJLV9m+smZ2O93fs/chhNja1uVMIMldHch7eEvuXENd+7b6nLDc5nf3FPEhMr+16gVUPytaKH
cBXZKc0InsH9mvsIXj6gf9bEXEi1KEaKhVHmp9qJTiVBMN4T9UUngNxEK98udzy2iYXM02zU/5XI
pi3HMi20yIIWv9VPJf090WP64Nuc8GLxor2UwnjkKFDjztJRCdPI5P4IbPHd20sUsDHDjjkXGXdF
jEcO9SwQvXm3UtI6Liqyv46C3a7/TnPzMCSEazNvI+NMdVHwa03+gpl8+E+4nwsCxDXSr4SHClt4
HWKTLkQxrrTPBqOMpS9RyFa4OQ2+o5/LFY7+hmartKYl56ZevkIvJDKOtdbB315kqChGm8H+ER+G
7QSYne8+8YL/RX90IYjxFoZXZ7UaI7tbOm9gCCGxDSavzX2PNHuCm/N7IYP1FEJXhZEVD6iXvyU4
TcmWoy7eIhgHoeUA9XsFsqq7ZDOtOxJvUBniEfN9dfbeWwbjHCRl0lqhhaqyt8od6UfwcqgpAHOI
NoCq2YpU2mDmop2TAhg5+Zf6blCdqK7pOu96i3/U9vgYb7bapufhOeb13fky9lndSnqQlyWs5aBu
Jzys50EfvKGWX0/ae0IYH2INTdukKoR86zJy+PBogphFw9yEg/noqfZARRI4x+0zsZxwJZ7s7Hey
4h56zk5/ObqL2LwyQi+JrS9HZhHxcEDdDB166/d0c3ylOTg69WdeZL4gcp44gLbamXnulvcxGWqM
U2j709vkIsHdrGs7f+FEHUseZq6Z4T+MuJ4ZsLDDF+syQGoUejOMBXOdXKQT3G6Hu4AKq8QJyNmj
v+6fSJZqa37jgPsNwgC0xyy5m17vOFOFMYMt72qdpnhyHtwcqEoEpD4IL1yJpna2Mp/ThojP90V/
8c4ydnQlmlmqIGehlqlwpuUZTcpIdw17cMHMX/AWHAr7AwBbIhxLgn8EtkF7V35UXwb6Gb8MR3VH
ab7fWpvZ8nw3WRmPnOhpoYZ5rRnmWpG1rgKpOTQDnDeV8HQAR+BRc/qItO6LeXSO3lHb8ErOC4iL
WSpIWNA2iIbIr4rjxf5nWo0pDyE8mAKJmFqCeo2bYAIp4GAGRQF1+4J5k1vBBmcgXmw8a1gIe66k
M7eNluKhXXnIkYsreXWQHWmNKN4ZtgUxPrJV/j3nmfu8x6wN6GiPw8BkoPSA3b829/8j7bua21aW
bn8Rq0AEAngdREaJwRKlF5SVQORMhF9/1/DbZwsaw5xb55TLVfYLmj3T3dNxdeTl18aTwa5CSqzc
aRzEDURZzVb0jePFDSJ9w/6gBjgVis2Nh1xhDHcZN901UlHaQMilrm1bssWVSsKHch0Y4W7m5Jbl
7tFOTizjpSfYL0Lui/ykdlM8l39+AMsunMrsUtPaSo3Ycw7PIXGwzXabtWQHqFqgrhDU//4Lnw8T
e2iXRjILuxTZieluWCSXXNKQBhVXmCK2bST2do+oavrv99mbKH4sflBiNLrCSE0YSB5KLG6HXpAY
T+BgF9jUJPkkMPxTivbpwXgMLGv2Ghq+KfokIaHhqqf5I7c2T0WHvewx24z+Kr3Qp/K17E+613Wr
FAhXr3JUyCQvrpd1GaqB4WkJhjeEpHTkPJddr0XLO+dEeD+CcRgxwR5c/QJnLx1DfRlj5P9KsOrr
ajeKGSu296JiCx1pYiNHN6mO9nIbQEgCjNp1ef+XTBr68XEwqt2Ikho3jYrKSWHONnJnZJKjZq4c
GQtT6Fbb8GL0/U71l0G9jg3REYz+TZVMzq+Y8AB/SAjjZZa1CAiCuQ4HBZJoLkwMFWw8bNq6Gos1
PIg9r7wy9WaPuWY8zjQp5VADNAMULoNH9PxydXrCY2rC6/rBFON1psjXIioAU5JIgKQjznMAh1nB
slINLMlMkojIw+Ncf270j/BqL4JDUJ8EwSzqfaI0nO0KE7nznzrI2LgIo+hKnFJtHzKyTcjQGK/B
Llxu02W4LD98S7Vy1QyWqtOYKXnBImPT0hLD5OU3Jrr/8UOw4wSgHAB/Vf6YEPRqwVMCvz89dedX
bfuK2rn+O3Z2JoE3TD3iwOQlAacytj9oMjqfe6F6FULQFPYKDMv8uA1c2cIenMeLWbstrgfTUp7B
SxdMucQ/6DJqPmv7f8RaBfCqWrkz3VWPavoKjFQZ0PSljc7JK5ok7SQyinitpbakkVL8Jc1Xs5BI
yTMGiC6VrbdEGNZqXpGi3tbRMi8N/3hfAycVkMKUYIRNpzC5Px/cSligslIE/UmyZWNm6KsdL0vD
o8Bow5BX11nXXvpT4oambsQ7Q/+4z8PUM47i1L88MCI+BxiGLpSUByK9GZ3DE6NJo/Hv99F19POM
vFDIxLoHB+aAQ8ofavJieG/3ebg5cszzBFgIWjoE7AcwHxl7HBeozSAQ6E/VSnRkSwGlA6CLjc8F
2uOue67rMXEtP+gxlneQa0UWZ6CnH2k2HtnxCl2hi6XvtLbuAGLaFtAOcbrP5YRlBAwXNjehxQOh
Bjt0E82B+172KOQ14j6dYchI38nlnDS1m/rIr+echUcTF/eDHCN6ReVneh2CnAQ1nGkqkdN9o2lG
OM+Injx7emPkwdN9FqdSaj+IMtLoz4vFBS0fPZofsqfGabYJQsP3aiP9CtBzeJ8YtSOs0IzO82Zz
R9FBP6sTPY5QoL345SnKLmbZX9z/jQQT3ctNL2InJEgkDXaflG9hvPwvCGAvJEb3IPuQjZ/apatZ
5TdUJrQIjqiaYX2NeZ8CVZ0/TmlEgXkFtFmgBoHX9ycfzeoXs+WoLu/z9JJGlxBLWiN1EhgIgAor
RqaOhzZQeQo7pa/zEROMfahmTe6r9B6UGDg4TUpED+NAqW7ogEKpOF7DxJgxkJRG1BjrEM9jNRiS
eX9ar7e3kjty3qf4/ZQZZEneN1drE23IC0Y6jdRaHcttaqTbD+SMyf92c8zr5M3ELgsD/AxhuJJK
em+xeLoueHHgpBaNmGXMRBUrGKmOhf6EbmlUBP3W7hYiR0hu6+LuCSFjFkI9wIo9xCBoo9va7SHA
SkWf6LuOhMfDQaoQD21SsiLHICXJw/FLO3yt9dPHunfun+hUFn50s3/gmKqzOrp2CaRV2F8eu2Vy
uD7M3eTDR5Kch5k6ea5YdUB734AoeTuSkWLIQdIIoojb88qUaNLHpeE6WpMPyogEo9pKqAWLpAcJ
uFQoym8fhuUptU/dGrk/x7E2rZmjk7ZGCH/Ul18fHFs/qfkj6ozmXwBPooQq7lQvz0rxnKZWUnHu
a5JBnB4SgOj4wTrFn8al60OlC67BcMIWk3cxDMxG7wy/qz6aQqiteYR9EB5Wv98Xkkm+sOt6gdzE
ggJw/SQqF2j0GoJoOJXF1ot2Zf04B7ju/0aDYazJ6nmQVfFwCrW3rLkSXVzNfN7+Zh4jjNLJeuzF
gh7CdJVXQ5KW13xuFXD/77My6bthnQXAXID1B2Qv8ed5DWo+NPMhG25VtLXmzMiczAzPTsnMyUyg
HHIITiWu6KrbGz4cIikWNxWJiV7VunyAx7u9Io2DdaWb8iQ+vT1ke5sU5kYtyUt5SB5L0i+PqeHu
73M8ldn58QOY90FWurpI4mo4rc9dQHx4co+9tX3LbTsxDoFRmFZj5oWR/rZWolmiQhU8oCjLy+nc
iuJ/GNXROTCCWsmDv5AAZ3l6etrmm9eKvPWZ4RNnZjgY6vMfdyJG0SLzgrbaEGEBR/0ndXNEnRFh
bZjNsFOmHE7XfC/7xxZ7koT8l6fklniFU+vNLc6p01O9xy4jzp2ge71Qg901Wjd66/VBt9+qbUeW
n4HhWCFy0KWRHY/7mbnnvcTSpCp9M8siiilN1CSiTmmvz5rzGn68yr8G+FNL4lhXqzVfVr+Pq9b9
WgnEeLla1q+Q8Iohk+/JDSAaSxsB+MiY21pu/UvSpzhv8TObHUr5dP98ed+nRzB6r/yglWf5FWoc
Jq+R9mvBAxuc+r4oAG+aLoEBZBrjSpehWM27ejGc1EV2li7lWc+6/8JyA8OKIsuhmQ+ojT9ZaKPr
MBQXYTh5RUD0ftkoT1lv3j+mqawKzv+bCOVzdE6DrFdhqAzQOsVeGEKMQczyeHpORNN/rK3WRjdm
kxD1xCFLrSgr/RQQG2V9WQcOE6PsghomYtbgrW/DbhYarY7+b8P39ToDoqpceGRIqsAzEgnGeL3o
dX0bhHM1JnWHzk3SBHlsF3GGJc/3f5c48bsAVIlt2XQpF0a8md8VLNoyRQvFHNZ/JhoXtHDZxTbZ
ngZUEma/UHINyUpfAQpl5bqN++TeJz8Vb6IJGMvugKWLf7DwZZIWJIkfDvOTed7KRrDCKgVr9bXn
2LqpxoMxGXalUKFFpaYM4LKwEoKenuQVK5Ff+J021IYxt/yDDqMknhJf+qQFnZkLf2778NYBUsgY
HAvGjRz3Lu8NmXq80SqCNg76oGHTAaMyku8X/bVQ5ie0jWbk8rB0YEw3gm2tOLr553OhQjowA4m+
cOxKExi10bDPoggaDFyadkX6l40x8NydCef+JwnGgnlan3ZtGcO5Xw1rYm1Wu2PPEfcJQfhJg3n6
/SIYZoBTx9woKsOFsSSb3rQ4RzUh1D+JMDolBnAvLkDmPq1nRH7ZoYXAMNHiwnvVuAfGPOEzAU2K
8EKRlN5KmFNJD7zJfN6lM0+219dZ3pT00qt9fz4uDhxjzPn+jcGRLdaxs20YMny/QiiZEqN2jhz7
QuX/p0L+uIqbPIwoBNIVHQFXUFAInYQPjIvruh+8m+DxQY3siIqfD0lxVXAR0W/9N1DLeLMfE6XW
n2xQNkcELiHWdAzoCkb8rbiZg6NaQap6sueh+0w00/+kxOi5EmbIR8ugNDxsz41xPr9eDPchM94e
tnaOYZ4O05YP8NI4PjlPZ9gMspD7ZaVQ5Z+fXx+vhGwsKyS/OJr5p3mmzGEKAoCvdKkeozBpuKgD
r8wwEoJmDBhmBBhkeLkvchNgaz+JMEoz6IU4q+bpzVL+OjwAaKtzDwd/29TmYbOPBlPPiY/WVWR1
OZQ57MlMqv9ypXPwIihfNs0BPS+bqiAXO3BqV8ORzg8b8mxlS4zn/kKfqfry5Q+YtdIMiasPE+Wy
H2dw65YZyWs+A45TKeCgn7RfT1u8GPaSPKrGprSerZ3BE9q/GMJ/75UdNa20SvcvKcgVBaobKMWt
9+Z/Zaq+STAa2MkLTLbRxLhZkCgzngGLF/LWyk6UtX8eG6N8eo1lwC2Wkp62pm3bn+Kj87ix6JhX
aDwlnG4V7h0xz22nXlS1z3FoyOkN9oM9xyU5pZu6G9RscnSA8jGG/gzDfvLHvL5XIS7bHDWU07Bu
bEM/3Zf/v1jJ7zti3l3lmmJFbFKBo3O022Lq+ITSLLm4+c7k9qH8Gc3+ZIUxJRF660Ixw+mZ2w5o
EKGNoQeDWMcAHWa6yXsAJgrhP8kxRiUL5coTZEjGep0Qc4vrWi4fr4bzWbsHeJcrDBjrGPDgPWx/
8Zf+PVJ2uKYXKswizcBm4hvK6wqiqKFRrHI5wjj9gH6TYfzmDDtXFYxpIxOaEWG5eDDdltfYINJv
/OkKfNNgHuk+6YNSv1B5N892ZaCbFbmWhUksyzjmDiY2eUEHjynGZCj9pY36ouhPi18Kokx7mRif
sulgCO4FI6+8I+ReFWM8pMW8VjMFIpJmACbzt9V5hen6/Z5zVROthD9Ekd1uML9Iue9TOhBD2AzU
AdAZ61iG5epLLEvm5al476nCGI1QLQZdiHO8JQkadG9vyemTvCM/jpjKcH3T/ODYkT/7nH5yyNgR
/SLLwcIHxYhszXZb2XhTHkwOEc5jzW7ICj2kYpsc0nE20cN2Ikvk/DHSi9nhtWbx9Hgi5/qTJcZ+
VFEltnMNLK1B7hX0LvaBfHq2Y6XoD4Ref+0/PgTOWq5Jcy+KGhaUCdiZcwteR14Ahqgq+PeQFLUh
2RlQqvePcFqjR99nXrC87VMP+1lp68QTJhheXx+WSOjJBM1AGo7SdXkaTTX2DxMyIsiIYgfUgDkS
/1AxlL+AUkYDe8PWrOvLfc6oqt6jwwhgrGAtz7XBwSmubLbP9z8+kQGDLIy4YJ6ufFEmKhZl0mMD
gCdGoTfzlWSsXP2xJVxXcNIIjogxgteofbXA4iaUr2OkDVAk5CUmpu3RNwW2jcBv/FmmhmAnRw7p
AWb9k5ojJA8AKcKzfZOWYUSLeaeuUo8mSA8Xo9vhQ+6i2nkh+w+ec8HRm1vObqQ3dfyf65eOAGx3
7l//RPXjx/Xf7O3o634lXJuYOstP6//raH2NXPtUOEsHifjNYLSmtdslZmK7iPJ4rE3kG39SZ14p
VevrWtRxgms0LQ/LeI4p9BLD73ZtGNUb4BLdD/f4S1hzR4KoztzRKXZEMYlLbC2nwVHYGLH3UpMS
CzBF+yJxjB5H4G+WeHS8ejpLIx84yyf1QVsqyJpyZHDabx/JIGMcyvkwi+qMnqCJWga83AfEVjUK
Ga1prHqXV7fgmYubPI0YKq9ApwZENU2ZqRhnsP/PyJqWYqzM/yoLMOKNsRaKnspqqlF4CEwJqMbc
eTFW+33NMa/T8eI3GXY8scSmhDyiRxh0RIAotEAsxAy8qHIi8gksmR/SzuLrt3rxj9CtTcFSXG/1
UJx/XV8xxsR94Sfd2xFPjHvbBfNsnhRULBLyVJB6YysbeBUq0sEAeLKi84obdtNP3lEpNvncAwoX
8KG4LWSliFmRbl0edWxXpMul7xut6ch4xB1jNqpCbBIlhFYh+qHBzyfQzOC8WIb7td7zEAWmk2Aj
aoxjIWjhICoeGDNRK9jaiYXWoeWhMp2XlbXqydFFeLL+uM/itJ+LrBTASmQNO+2Zt0W8dos6nyN6
lYCb+JAfT0vEJ+KSWLg+F2PBX1/tLePHITv92HyTZeQmv0izXBNvZM/nBywjxhYCC069oeyoU298
oY83R5+54KIswysqTtQvqIJ8U2dipABN/LFY1iiLGfUmPL1ul6QzQP+02/HQuf7iLn7TYmQoxPYq
XxlAa/20rk3aGRYQ++DUKDXAdlpwvO8f7V+E9psgI0aFLxdCSYNnGnHCbAKGdWE6yH/tFzsOLa70
MK6plOgVFsjQV11wzpjp21Jn2LOfHWv324I3bJkuhzv6xT+1/5s75h26atcw7Kj3jZecJBAZtG44
v0uHi/L/F5/hmxLjsBaJgNVzM5i2p/pdJRK0Y+mk7gBP/xl7QgZDtgEbxWHvL8/sN1HmKVIv1T/J
1MqqzfUFHSrahjiYdW0M40NZ7n3z44nXEcZRB9TZceajt7auL/JVp75saZpnwdiq7gP6qCuzcxoO
f3951v/Dn8ruVhUvapIkNJZ51R88c0lk5NyNW0TNazST6FH9XVJUgTExddAC6uBCg0/TNh+oi35I
HDtYvyLJiQwM+NtsLHduGEfXBM6aG5j7+BcvhTadHfzX1KjsZD1MupqUKn0gofv2KSDIx5BhhfwB
92yn3+Lvs2UszXWmziS1pAILZAIMWqYuAmxtx3kxFjwyjH3RJF9qyxZktIjoF0yfnXtDek9IbcYB
/kdHXzGwVpFlquFnLN8dZ/OyWiEuOloWWV5sz3x/f8YAyxn9sPo+2xgfHoLm1cpC+Iwd9JxwfTpB
NboAxkTNFl4VejS7bQJWL19iynkGt2HPMUvTIdr32TNmKcAUZufRpEOGkVtj9irYxt7lgXpRi3NP
ohmLpM7TTPNpCD0sC9MjFOv0PhvTCZvRYTHm5+qLtVh1YCMiSB7uz+hVodh5B0yZkRqqurOM4BHQ
ksf9motSO53m+PcI2bJsmCueLtAIcQuqlaFbwrux8muOT8cx69jQ/dPYRVoVhdjCCC1BJhE+FrxV
50o2SMiWxhGgELwSDsekYzXsT4JZ3yHyDZFyW78WdBQbDtbhcQEEJ5F8rbBb4Rg692+RJ/K3+GBk
z5u8QzvTrRa4WHktme9hB5QW8Yb5PxJiLE59EfK+pmF15ngveO6x3cA9cgXjvq+oskXaUOgiTeog
GE/rHBgo+k54CY6xsb/5hvc5usXjd1Tshmk3OrrrTPQDZUal42m7nePJx2Id4kRG6qI2fDRc6UXl
CQjnnbo9mSOSkaK1cz3FIa4vaOk1KtM/7Xnm6b7XhCUvP2XQB5J9HSVga2sGLlIfD8n5q3jGcg2E
FFz429tSnHuHyFiRSy216TyFxHe2+brG3OT24bQ8BNvPU/xwQG9SL5HPT0KMCi3mQBLTN+tjdOxd
l3eyHFdYZZN0YYXoNKWqV5rr8+uDfXrEzh48+se9uowNjjPMU7tbJDC6yF4KhrigbM9cO78Qz5Us
g2LTci6T8wqweTolCLFPmla5AYV7NeWtlpMhNgWebvPIMDFS2Hj/FFxsW3FRSNeNAzF+r1DDh+7x
XFCODtxC49HRDf5/DMl6i0q39wjAuPuKzXM82UTctUaWp1pAy3rHRELpYRna9fodVp8OOvB6vTkW
i83GdXGuDFoHSQhWnxgV/+DwwrsaxtlQ8kTyC1pDN9G+TZ8TtI87Fr0ZVN6eOMTox+4oM5uIu3Rx
i9cSvACJ4PWEvKm32dzKHOvkjZdO+kvm6l8fgIWC7XM9kHIq201iCgpJF26ouHG3ifWjVEDWC9lJ
60OPgTfeqnHOmbLJufQazYXrHGyu2y/xpdx9cbR2Yr55nHP4Y+ll0wRxmFK3Ofm9Rfd5ZDhLeys7
NkTx4DsoP5OdhUGmlnyhwYoj/VzijA+Sz9D7XFbgLrPOKFecXm1zLW/nhdkaQ255zV57MPpnc+9+
HeNtmMFsrf9H68im7eomXAwaOiVo/QegzPCS0e4R4w+H17+kWf+Voduc3siWlKk07yqZ3mTwG21k
qiGe0bXGocITFyYIQlQXZlhgi96fzMjdBclOPa9nnGMTJSZw6S+qFggR2lYQlQcr1XF5VooX97PL
7eapHip+BQrnbbITjFeSIycFQHBntuQYEY5BZFvgGkmumwUFEmkNbL7Y+CRyDs7jrjygcs8hRf33
O/bqlhYYXb8fNVHb4jk5mWa7IAN6yMlvZDIvHCebIwAykzOJZ0VTBwM4QjCZAdYWwYrMqelwsmsA
Uf7ptUkzIdfiHknS1gCwjfmAja0++UQ8TTBFugtvbQgV1rLxQOKnQxYJG9l0BUN02k1wRmco+nNP
9akZ1t0nO7JOC/MTiRoLVXuaLeH3FE+6pyN6jDZ53exShSnuTCHrztV/RW/3hWI66BsRYHSpxmhE
jAlzSDqmgOzXNwR9qDrGhLzsUCvbr/87KRwRZJ7oVFIjrfHoCZLl0vFsdE0Rz+oP9/maVKsRFSqk
o3vS8iTtsoC69YMJnDieyZ5Maow+z/rxfhxf9IKq0mIfODG5lQQ4hpQna6yPjo0S/wQL5zVQumhz
/CfC8Y1RGu4RmSEeT5NZhm+eWCe9HSTt0tLs+GXzhqtRsQd6vQCWi27OXypeJW7ShI+IMc+uIuip
KP4fMXMb28K7a/L4mTR3IxKMmx4vIl0PbllO2ZgfnpHlR4DKc89vYe8fRnVERf4paE18rZJAwqnF
5ivW+Xx2gL8igOdBC4+fW/eFmkuMsQaF3/a9pIGYeT6Xm4SsW0NGZ6gtvwjaQ7F0q8bmUKQ//x57
rHkoUhEweqAYASk/cwiywwQFE1dZ8qSdd12MXcC+L7jStKEXRXQM6qAlylFQct6gWIKwVF+2GHx9
us8dTwgZIzFD80ia1VSL5ZLMIsyecEtOvPNjDIUU6PlVp0KYLoNtt9aNDv3DX9S5C/GXI/LTOZpv
YWRd9WboFoWug9rTFnl9HCEwZM0DALDwB5UnirCAtQINEVCSvn+U0yXaEWnmRY7EaBb2OgSlBEwp
BSpVkSdtDf2YP/ikf3xv7etqWElbP4IL7br3qU9PK4yos+YkKrJrQvtV16/JZ2UrkNC9Zj3xYDOm
ExkjOoxNkYfeF7MBBywRD5D2u6TF8p2Vewx4ydjpBM2IEmNXArHW21Cmsrml7YFAko+gCyvU1Vwe
7st0x9aIFmNW5ERKFOECH6A0z42FMhce5ppgFQXG5FAC4twVR+v+8N4zHwtgqek30fr45sNxWx5Q
CEHrADbOc+0z56VmPXlloXizuge1xtgWxLfmDhbccPRuupQ1OkDGkKhgqClo5rxZxRusPfiS1kpC
fCzs22GHzhfXh+IxxViVrvEEIVBB7zY9HZv66+zx/i3x/ELWix8iiTIFEvZDYiHJdSXvaPHVyA6p
3r0rne6T48gE688DRzbVJI8ytI3N+S4liwM3g8JxCdmhlCZoe7Gmh4YuO3L4pKMIFrqVrX3JeTR5
hBgjkS30SlVzENpig+0y4KDp8L7OGIY8lERJownr9QJ4ptXy/kXwLOltE8bIcY5FPU8rEZ9vjHZl
dnTh+fuwKpbGmueiU6X407VYIJKSdbrgmrHZgYIOqSJEDKd9NqaRmdjlwNu4OJmhk75JMDfhzRZi
pqUgYc/X4mNMRK554THB3EY1YN438eC1oOV5u21eQ1MCYMNzT1IHm9jQDYV8EeeGph2lb6YYa61p
UVtKPUiKrzHWCG8erZeVwXlQp2MPGUuhgCYL4Fx2zmQ+aJf5NW+o35eQ3tjCH0O/TE0w/4Q5QDxD
HP9h0gCM6DHuw7yVkpqOOp6G9xiDO9IKdpNzbjwSjLxJ5TUorvqVXhXwBNBG9oBZiSWyjci34WGN
eNWIaW8M+30kXdIBtsxikSlVL2cDhQdtjIQEFRlcCidCvbLXi6kFa+99dcSMRmCnWylc73kNbJOi
OSLPCH+/8NJrcwH5B38PF+XL5zzk00mYEQFG9meXhXadexSZlFw224vxYIdm82tJDsIHOgE754jh
q/gXLwUzncUckWXkH4et+v2w6E6dOZDkV+Cgz7aq4dVy+JuUlxGdxc/ILtW7mZBo2J339KTi1jSz
fyieOTI5+ZCPaDBBD20xrNUCvKxND4hFaH9B2Vt5+eCQoTfxh6kdkaGiMjLq2M9aXmS6d7A4BFjW
crj1MKJkdex5DFElukeJHuqIEspVbawmYCi8ApOsrgxiR5++4ytLXmh1KxX9nZTI9maJinYpFgPE
b42m0MVnJALvWg6c0kf2PLsQbG6hKN8XW9h9mHs1xGz2WuGIyLTj9+/BimzTVhrUVdXPcbCmGeeE
oMEvJenheOSu2+FIvcj2bOXAYol0D+sG1/l1jcpZAtvhqss9R1ImvYsRQ4zRaMO4nUVABTuFse2n
PqmuMQkB43tdygKZz1eBKS3WXn3+NRsea8lutSXnB9wX1T9xLaT6MqQhvdWtYOQvVbCLgT/Sq8gR
epaa8+LW6erniGHGmgwoGJZzHecqB0tNSMk8MhpHfC+fGskQZBIUpHNW4ke3Hizlcl7w4rxJD2VE
njEyeqt6i1YGoHLyFUQkeFz5vKd8OpIckWBsjI890WoVQkYxVwyYp2iNp5xgiY26+i1ZR5M7lMVj
iTE2kZL6ghrTGzTb39gxTNPjrdlZJXENjmETebQYc3P1sTRHC0DryaR7HjILu1/MbLd9bQZDO5Js
udnkVmMvHpQS4AWRyUs8cOiznVlBuQDIdgXpSc36bWfhGbqvDjwG2Z6sJinyVo/oI3Q+e6tlYMF+
2+IShTua4jAzd+2uFrZrmNxUB5W8O+aVbc7qAHYdZFQxzG3+sezIqfn0iZ27nmwAWttVTvc5nQ48
vsWUbc3SohAdRt2NXkZa64K9GNFmYadIk3Eo3X/YRbaGkwcK9rZSG0f9st7ACtpN7r7HhHbc7n5n
WIBtcrzb6bzRiDnGymTZIsvlAGqeWU/yV73KY7LiznLdd/jEW/Z49PbGelA18gCHDxPws3fZ6FbJ
FXuh758e54G42dMRke6qDXlItds+fN3/8nSLw+iQGMORN21c5HSdQWk2qtkHRnRQZaf0rGtB8id9
i6aoxs14OHhcwWNsiFbMsvRa49guFzh5xIG5Qu8XEnu8oRmORrH1nEYquy6i9xP9Do/Db/f+8XFM
EVu+kdJFIAk9LmbrObZqJxxTyxEutrdKU6MikOkpoe8vQmH/BaBs9xngSNYt3BhJltLP5n6egQFv
iemPanX/65xoDACoPz3T+bW59mpLteO8bVe0G7vepIFdxQYAJdFquj8ahvWyOzi5wjM4kxH7t2Cz
HVZYQyTqSk0Nzuqs7REp5a35wZuFnQ7ZR1So+I3OT86vGP9KwCBQluf2KwU4cACqjPIJ9t0Y3A5C
el533ofbyzUiB+iQoA0iep6xWdbEEAnOEdliFCa5bjbvABnLMJ/5mMOawTI0JTmfs+SYu+HT4B0v
vJiPZ6jZNqtotqjLhpq30q62HpIdpcMHorgf9WG798+bEueZ50t0W0qPRUvPxba4EmPPJ8NRWXbY
Me0qUWtExGLtarswtMfIuKJ+h3mu3sTJraVHbn8rLx5isWuFSBLiRAZJ1UXG2CKYZnAN3/7gtW3x
3gq2Z0pXhHBeUZVqFTPDGt3d8UP5QEGN1gn/x5iIbZtSWkkYihrSF6GgFTxdsZXval6xSqwHxltJ
tHplCfZ9a3XzQe5o1w1AdaRdURBlvheDptQAPOQQk/caUE2AHuK8GhyjyxZjskYS5VmIpUp6TQKP
VDyj/pf4Cl0k2NSi6TI75VME12sq6liaArQQM7Vnh2j7YmDv2+oY2CYXf3G6bAFQz/+QY6x8o2Za
gw3vtJBAJwr30fqkLeX3AKsKddNdhcQ9unvO0/iXy/omynh3TS7M9YQuJRke1vbSnhnDAcvsv7gW
ngbffwrFNx3Gwld9cpWuM3qWa4BzPiw9Ey3jFJGqxLY24OhxCU5nc74JUp9jJIU1oCzziweCJdoh
6fwbBjQpgCb1lPGu4FnBOL3JEf1pR+abKGPsBcwkNZIGkXxag6S9bVvs2nz0jqIpAE7f2Bdr3ubQ
v1j9b5KMC1gIRX1pBVwgAGYqoj1uKNQdQL44nE0/mf+SYaPFCxD1hpIGHk/xZtsbg418UbbtA7pm
mDsOyhGWG8+ju9OrmaSI4YwuB7Pt1/Qk/44i4tm/s8bi8MVTOjZU9COhTmW6ogpzQ/5asW2MnrtL
skKvwfHXrllK8Ax47T3TzvT3WVL2R+zN8rknaxmkJFFND+unLwGHK57lYsNE1cPqafVKTQl2rYrk
LDuo7D61mrOwkU43Oa8MTzYYG5Lpkd+i+AZDvMaoX/B8X/Rub/0d08HGhldP8tNIuZko8yyusEUb
S0bfKORWh4mTwKgxXr5JlujtiQG/ZcYO5j7v/wTueTLGJK/lPIg6cJhvkt1basKGVJvN8wbPgctr
q50M8VVVw5ZLDYtOWWe/wJpVMc9D9IdWwC/DJgUbkCbIAN9nadLBGlFh7izuWjlpRWBkzmojVqwi
sxQsAQuXYb5Oao44TjaqKwtJpduOsGWNRekHEkFxWfR0Wt6Ejbq+ZQbgy2D/9d3nwnxEe7JvN2vf
Xuw+fACeahbn+qb0bUyeeXtSpdBQ5wJ57FDN0Jl1+bx/lpPVpDEBRjzmXtADbBwVwPXWfrM/F8va
pQ29KG2mEMaPp5l9n+BkRn1MkHln5mqSLtoE9UDgFK1lK3eDR3f9dJ/IlISMaTAPS9fVsi4EoHE+
22YHfKqw4ETNk+mLEQkWSj+qyzaU6MWst/kxfC7e0Z/hV8YHdyny1Ls8JkSDtJHFvTbzqxZQuAaM
KXgrz3xEg1BMNtQndRcW5+CoOLH2akyMeiYjYlrXdFLQgVhlYVzb4r0ek4GKKikKgP/nqG+z2ZK5
38wBOy3QNgcVE9nzmmgAXivBy36WE4xecPiZEoQxPYafq4g27jYAPSkg4XNMLvsUuKj3hW1ShcZE
mDfRn5dtdxVBpLTPa3hrjfWavgSW+FLpJFjWCpL+LXj7cj3BCJ2CCwxxe0XYWxv/APrIjW6t9etg
ocwGGIkI+ZXtW+EQhIFzhwyW6845LUrcO2TMb9XOFBQ2wC6IWVsT2O6LE03e9eCSY/0mXXxVFlFb
ni9USdSYkF0S57OhaOn9gbHz/B8jGO5I/8yzGbfw/49THNFiFK3HgEHiVaD1tFaJ/Zo/qm740KEW
Z5aAazOPnoUmwKOxsIETiEeNm0eePtjRD2CENYowQdfO8QPM86sHHEREGC68YZXn80wp+fhQGXld
+EkmJTnorIH9kj/7x/v6MKlzIzYYacyiWed1JT4fI04Slo1puSUX43kqlzPmgRHC5pJlANOY46zQ
7fW6JIFzNWRz85ximtZoyHzZchzFydTHmCI91ZGSDX6WFV4GijQdcbbtmVXZ5HjkzkDxOGMe5C6Q
WxEbYijEE+a9dVAxVvLh/hVNvl5jZphHWFb7bh4jb029GoxsYiG9TMRnjmGcdD3HVJhnuM3ng48G
AlDJ0Z08QBwSI1071q+V69s8U0G14w/1hY+GpilNw5gQQ2yRpZizUiQQq+kSDWuOwqcLg8g5OSpY
d8iwSUTd00NZmMsgQ/uZzp2p7mSC7nLU5v6r4/vmiE0kVl2seNqgUo7sbWqiFl4ajwa5wKX+6P4/
+vKnre2IIGOA/IsYiYov0vEujJCd3yRTNmN0nn7xWJtsW1dHlBgTlMRCqEcRThGqhGzD5bECqsGA
FpL1o4DKNexrcBTWoPuxsHiKzBEUNq+YaXmlecUCEPum9zg4m+PK/VKWmsG7Pvpe3JMUxkQBgV6P
hivorNuVbmMk4HnYz429gpbF+zI57YCMTpMxTUEgRlWh4zSfIuTp0WBnd5hn1A3HcXbQta+9qxn3
SXJFhbFS+aLOuiKCqJilqdwa+zpbMsVl+iSaK95JTprEEX+MtZIuoq9daiiCeaU4BtIuO88UWHlu
gzdPuRkbIg+LIg012HgBSYfrcraL19X77qtF7rLgbsnhXZvMODfX2TwPkw5nWLxKz5j7kiVSW+SX
5eRw8GtAYbia7OyRaIepKbgZ4sln+vtQ2d7vvAvlYF6C+lNlYaW4v7O3jSMlBDunhv2L8Lx/4nUe
T786I5KMffEACZoKWB9MW8dgNA8vsJpfWAPxxL1Ijo7LjH2JE8yKFpWCo7UovGtek5klP7sf97Vg
KjQbWTFZ/ukSoCVylnkt9K6QnKB2Zv+PtS9ZbhxJtv0imGEetoGJoyRSlERpA0ulUphHAiCAr78n
2LcrkVFoxrvVrza1SDM5PeBx3MOH45inXItvVru/L2YxXkO/NhaOYZOjJjLXG4GxaU6yic5jf3pY
8UdDlw/r999n7nLairLe6/j7teuAP5ouy+i80cEc6n09lgPcmSLMPY5BQtEHFgShyd120mO4CfeT
aOsdafYHVP4ftNPAadv/D0D1WznmSht9kyWSApkayLeJ6GKRM4rQP02yiWry9cVlFVi0CV2BGYsS
zs1kDlPFIuc+oJbXIDL9LB7zFw1zFS1Sse1LZYegseaPXFId/uZpdMs00dGP3NuNIG0WmsoYS2it
APtFQaYA/m+BaKtIsuX10GBBzkhSb3XIbFn8Rz5gJpa5zlEz9VYsJxMiVdwxKbHfXuxVt10pXGDW
6H29pyFzn5UWu3jkBKIc/aMkilc4WD7iHTEk8fYLBdYn9+199CQ7IC+bzQYdp2f6tEEIg+rX1xe4
3OyHd7ylDgAaju9dtq/ZITAYECLhn5olftleWWlAtAcsUARdhrTm3B36d+6dABNNdCJo1kT6jaHa
vtzLCgnXdmV/K0/lVnc5whb94EwpBnGuaq/XcgalEHmesfUIyYQHCQeY2bz09CIpIla2/WW7zH0J
pqg39ZGKAguO6Z8V7KQIUzfYrSizz2plg9y2JfoVg/4Y9adxIRZLYbyj2+I9zs1PLULt7NewCGVE
oZaJWJp7dj6mrdJ5ln1z/9GLGhLuxNIt1Lz3URlwagWjlWQF4miVdnIib31cR49mYSMrFifOCqAY
2Ka8qsBKATN+3tCNU4dXXkS8GAr81prNZYpXJZLSGLaFT3B1Py7YEBbsFB/T9ahv0j1eX//sGTUT
SYPnGWRNl8QcsxGaBynx6o2YEAExiO/G2Nax0t47bjcB58saDFiFQYRxGwECt6qP4EPKUXPZiNsY
G6jAV/HFyyYtpwtmCjKIpSbYFDr1VB7a5JPn8XG1ApknB304wG8w4JNW8VBqBoSggJqDQhRlWm7+
mQO9BgM8SNXLSdeGdE3x1rM8TbRdODLwvvI4MXhQajCo0wnwncIF2rwiHsVOlYGE4OGnQ++cY7ul
me/cO3Y3dn41enT3BrRz4GonOwNzSUAdZGylBxHU3Zf19wGlnMDWXW5kysFxg0EYLeguotDgOFMs
63Dig3Kkc5cYP7ELgfx3MG4w8JKoeoiLTWU1ZHvey4UtflUosWOFKdGcf/Ym/G3ybLK2KorWKFLq
pD8ufvoS7kHA+Az6pisRdrxsz3KY9ZfbMBn8iIsor64lIGsPzPI+C7x4iy04TuPn1fYfRsgzzRjw
wEzumApg16FNjNHjhCc1TpA3OMazf5OBjGGwZLMMKQw76WEwUBdBg6SDfAFv+wRXEoMb3VU25a6B
/WPE6pZmBP/RDsWCLRfn6cncuWkmgx5GGqZKokYTCkronQE1FSXhRtzC65nh4a3JgIdcVJmQKLD1
7fmy70mxqgj4iGTuPPNi18UsYGED/EAtiyLvcXajH5UEwVjsCq5h2cGuaEk1OlVDdHLZIVr62kbx
g9Xb92/1rZnv3pEyCCIYVhkkI8wEyR6MiOq2ssUm5cyJXdCorYPaDkB27F3RGCrHbmibK3jUELEE
fe/wmZK4tsSATCfJearXuPXjxvNq2xqxKh7cysIaFRJsVbyv/HJK+fdNZDcYp5M0lYoIe0KCco+F
UWswPO+PbybB7jJr/cWRRo2GPWpTxRoMXTGxh/v2oJ1FKXUna/1kZAgHFafcKxgU9FfxY2F/Jfsv
PHM40pbuylwaY8ITknhlb0EapmpI4cT224johPtCXcpLzsUwEfeUlT26UvJb0CCQFHyQq/GTV2Na
NIu5FMZKi6iIi6t2i3/Q4B+Dww3k9KhmcQvkiw3Yc0mMAY51IqV9AH0alAfbCSvfMNdu00ZHvB++
8WaxsG6U962WXkgzobcfNbOMTCuCMdLotzo7vQj9dhHlScQD6YtnhDxRjKvTzKkAxQpE0eTu2bGQ
vriSy1nNIe31Kzv/d1bIThwYErIXDf1wgR89KxPRc9R1abUh4fF3LHZHzQ+RcXgNWNBD8wLNRr/G
CNnWw2Sxic0X6HUMiWY5NbrobXFLxRtrAy3GwS3py+WXWYwH5z+E8YdpJPdRS2+es3falkA61pTj
v2/kDJCA/XrlBKCLTTCmalp43Wk6uumY2xHlghYL1QVBNSaoYa3/ZlrifEv6u/+OX7/FMFcjtNpO
MPsC+IXZLgzcgy7vhZZzeNEYRw57G1RpklqTXkG8Q8JDiHVFMcgOCQ7uvkKLznd2brcPObt2RoSG
gFCBQvC7HmVaGlYDeOCRzaM+B2mBLS/HuzjHORdJUXsmstKwx8rMIBKNzaCy+dgrXr7R9t1aRCUu
hl917uu42BU7F8jcCqXvBfN6pTpmjzVolFeH0eeI4H0v+u8zna6jOmVdV0Gn87RLa2IdEkRLtG/U
+eJtEZKWnehfRsiO4WSqnopiD1t/PQOyHB0dAaA3WoF5gaMVteY71n6bXJ9ppZliqMtxTd+Pjmg/
RnZZk2alnozN97PxTvfC/j9shuVpx3hTQZN18DhB6PT4in0ONMWcONU23aUn8KrwWh8XOaPmxsEA
R9iWcZFJ1BrPXv+cBA7CPKzsQk347ev7m0vcvxyS/P52DICIlxAVaBXiKB/J2UGsuTLs64kLIIsx
ianIYES3EG+JjEGOl3zQG9VEKhnsZdeD5mobO5G9zOe+vxc1mkliHiSdnKqhCaVwgNpbggEqDE8J
a/AUcKBqqdiloQNWUrHoRTKxqvLPOyZHedEGrYprrPqn6tM6Xt+bGm1D2/Dzvt0v1RH/kMQECEOj
C0JhapC0PT96n6f27Wi5v34SvPRBYp/ZV6JxI+OFu4aZN0mUTEunxRXmgwViVNZlaE0nHbmaV4GU
dn21TZDpurXz8lztK/9/Zzm/eOC1FO+hBgZyANlQVBGNhH8ebDyOuZSqpQhA9oLNia63Ju+j8/AD
W0C43H63iSYGVP6QxsB/WBVNNg6deEvRllhJhhv+w/Iu5DMkiXcEj0122zn4/qN5MD2M/FU2+FdW
Wzy17n/mpaePLkNxGSwUkqHfzGAGb3GvVV1xjURUz7Z72a1VFMIRVYuQuPq21nQRE0ciBRNG9z8k
Mh+5Fcd4GLC645Q9oTBsGOBbRToYPU/j2wFx9Ss/0bIQ6/4hkbmdYy8k4RQkIi1F7hUnOFHmM6Rb
uMuNlyKJPyRRXJ+dZpHlE0h+U1hRj/zs4zQ58tfbyu5W1ukLflCmBIM2ukV5XkpdcBi6LMkWqsOg
eIIJ/ym4KWUFz7wMBqWRwethxNMOdDouVt0bBB4ysWl1FFkZTArUvvluoivgM3uzfDsZ7Ot2hWU3
oMS2o9fqaOePz07PSxsutbz/8QuZj9BH+bXBSiz8wm6DwgRWVexhb1Pjty64AnE0NrHNXa4Sje7a
ND/ByNjz+t6X4POPH8F8nzpV0zwScUygs9YIhndRk/BMknDDLXrefzPy2fdgHHiShFbZWAW0xau7
f5bf85P78l1/8p73S5WuPzRiXPd1mhDaRdCo2zjOympBPI5qbXDYbzWikAiDjZWX7i1MFSCi9bHC
eY89JTAI4dVIVza3arz06Pnj9zC+XU7hifWefmbH+VTfp0/dAQ8L2C5b0mPkkeaMtoHFSeAsvfnm
UtmmF+ESyJdMolK3+/EhPsg1aAEj50ld++FuQJoAm7kidyRYHIH2vcv2K3TGbffJg7ZFoPn91dnu
l8QIo8Ey8TNGFBGRBfGbVeAN2LJqYfUaB0ZpwH7HwljGvWtYZpae1SL8M657kDj9cYXEBHfQbRnT
ZkoxLwe5i9RG6G6CPKTFM4VIIdLigy1gnAMDHTaUCwvurrHbYd1TkIG0FGRMYtlXULAko5tuSnta
heTz0YsqoqH15iHLSOkgSK38583g2w/gbLK7GHRYFGHpox4le9NO3/5J8eoPa2OgrLqUkxXpuHPA
0zOqV5jxwm49vt/igMgN9GfexEjSECwTOPngMEoVyYOQmMF37oSJF5U/rgEJJ0dICNZpWJtR/eAY
2EJM+4eWDISVlaX2YoDzRzJKtIXYU7/UGF2iU+nx7g3He6kMiGHgMCskg35qhy4OdUNM6+/oc65b
RT4PMunv/ptdKYouWqYkawbb+CR0Qne5GjjVbPQskl0f9OCHuDUM95+c30wOc37GIAU4Pch59Zwg
IciSiOgdpnbJEbSIBDNBzOldleFqRZeGnh518Omm894jeIP7Ypa6axEe/j43BtmRMWy1IICYzm4d
b3xQtgHIHXfk5xqepSCrdn/LXGR7brJk0RJ/S2ZHbRPVDPu+g+QBa9HefgVe+JWQabAzABB3Ddvi
pZsJYx4CnQ4uDMmicCe7FzuG3woAM1ie9Myt5i+8T+cneotWZvc7q/oI61Wgl0L2WwmN7Jr73vi8
BAbv9Bj81oxA09QKUoRHRFfvmIZGvwvaL+z79rGU0vpDGxavrQYMsNTedcN25F+BAz5ttcKUcrcW
nNUXbXWJHw8HjtRFlzv7XAwWm3JRZ9eYnmFvZ4/mrvPkc/vgVC/fgvMV+dz11UsliD/UZELI3Myl
pjIgEKQEknPZdx15/u4+gVXctePSIi7OlGMg5HIpRDPXqCwspfqoibcOSQaut2dufnCJgPEPtRgQ
EacEQwg5RFVO69Etp3FtY7DYIrqdusIxj7eT3Ry+p5fVc+F/G7R1iOMFqIQ7uHyzr9ltwJahyLKo
/dB3aGnrP195HWhLj/y5krd/n4kwwcKR1y1EdPZtAzBe28KE0fbvFfgz7S8e1c1y6IS8k4mXtShJ
JnMl8lQTLlfMqpz0TVOR6778le7zl5/RatOmznP3iDfvlhY0OSe51BKryzO5zKUYjC6RqhZyo932
3JyQkFI2SGTYz2gi5FzAhZTNH6KY6yCGQxNfBIhKSXaSHlDuf/7iXPFFRJ5pw9yCNAibyjQhonL2
j/2b4WJU7nmV+bx84fITdSaIuQNmLWZap46IDJoVEpM5Sb9RFcLcHu0hlN3GJNKxcTsnPbluhRl0
Tzhc8cwnL7ye5qWroEi6iPVpKCAhNYOrMrPT2IjEQNMnmoyqUlupicMLghbzPoos4zUm4X8qS6V/
SdPwIrYmvW3eMejdAE29jW9/H65oQsEIMOcbLgVdc3HM0SpamYxjCXEpcT4+JvLog306Iw8vK27H
0OITdC6LCVSEUYATv1DV8Abenx9PHuiu/WClguEEyXNu/LX4tX4fJfv4zJD4NbXsX0ep20OOYAgv
7VPoDy4oVr8OES+XcnvbsVA505B9Z2ZKMOFtYOB+x0T5TKeNILkxdrVvzO3G9THe94vsAvKwIZRl
SNc3BwepvC/9CFq0HyHYSRzO110CgfnvoSHIzF5lsxFqiZ64mLvNZev7xwj8vT/f7RGtkN92K3v/
aIhXn8tkwhphVBItu+AMtudzhCQxeXvYyKvggRM+8VRjINxUhLypM4jB7e8krLaKh0Mr/wgFW2x8
y9jdP0me7bKM/YaihyE67HDzTyGhi9BcK7HXvk/QAo6nXmEnv4DhNZenZynSUGQ0pEgSTQbrzGn2
qEVib0iAx4oAZmVyBukcph3LgQy1jdIMz2CWYtK5OOZU8x7e6XKBOARR/W5I7GRlHwKMsa3vn+fy
1fytFuMIA6Ms+ws1TOP4jAZFTIze//uLnnauCOP+5CCLQbglQBFnkO3oWfL180b9xN77VfjIHe5a
jLHn4hhXGLaynpgUarAUN3OcSl2NXmi7o/derzftx4o7Pr7EtIhr9vsEGeDOk6uJEQkoiEJ14WD9
D3YQUcpI/4nuDrBpdfxKTLcjuss726Xn0Vw0g+OjnIaymUXS6XX04Y6xvDG9Ep1n+hwTYdvUm9K8
KGWFI22frw7IKdBgwIGQxZfzTBGDKjqDx/pyrcYJa14QwFCqShCc23SY8mjuQB6B3Xw/nrGq+Yv7
7ZZq/vNvx3anK308DqUZ4gCdzhXw5ZC183lh+1Lx+A8pDHQUk6w1fQELeXU+soRgT3P4JJIXkaB3
InTodixeeEv/4t/d3182yZYJB3OolMbCeXYNkUiwnnLaq4EKAmqu35yPt1gyULA3A3UVFZ01LFVP
MjV6PWi5dOpG2xFfJFqveiifbNPj0fctdZvqc1EMmPRtK/e6lUnUpTliuI4xNOl2j5tRcrmtZosI
PFOLQRJTzlrszyhgG2cndZuVYjvgLeM8DhajvpkQBjz063CVLx2EOGZNxJ/66jl/4wAw9RR/s4WZ
CAYkerWasrTB57nCFlahe7qQ2jbXxodkb1qdS/2ybO2/5bFwUVei3FxNfCPU05SttKqeqtyu6soV
LCfKt8Pk9lfSeFbqgFhfrjC5qSRu2T3dV/sWnt9Rm4WUosDODAVJ09P24mLUveqBKnRiugvJa+Bj
xoEUn8cjislO4mmgl9JP8RkzZOuNW6/1knRrRPncnpxFwJ6dDRMG6nlRddqYSKfKJOl1NU02Uk0j
+dZzjlvn3RSDwRyr1nBVBHyFQnYiC2Olq+iw2rxs6opwufeoBd07aiZW0bLOyOMRR03zIvv9OgHZ
WU/83e59s+GyNC718M0xgB2MiYUpRyoX0vZDTLDrMrHVc/DGo5BbzEwomqEgNwFuC51dd653Yat0
SYlrY4cPilP7wVo5FqvhqNKluw0etaiXoX6ifKVEf7lvvMv+cCacubNx0uuBWtQSohjQG+8fdfsR
0e6xRW6rcQebVudXjnr8R27jt1iWZKPKpLrFNizppFWrYvVgD6GtbtFWQZeL/KMC8OyAbxXLmc8f
AqlVAgkHjEaWfe+VBOu3rN5B/n/LJT9btFBdRZIJ/Hho2mHOU1NAPhGMDfUbnuzqNh68x58E68Q2
z98gSr3/9ZYd4m9p7DHGclB1+XiRkFyiRblwM3zSEdW0ctBHwJG16EBmspjIycqtatIUaLbfJ6Gj
X11VRhNt7b20H88p1sL4PI+1nBeZSWQwLGmCQpsaaKeQ3itke7cBva07uLKF4o3zNT3f15Dz6RQG
yJKmCspJuUon7+oXK9V7Fjnbtbmfi4GvOE8nIbtCQiM441MLftkUG3TWW97U4DImz06OeWsVUaIq
XYGTc5Cmi10UiTEGiW55Pjn6Ysg+k8TESe0F3AXaZZCQTDo79KV6ksipfinttbnzf9h2+rh6ztxn
RJ+8Pptl3JyJZsOmTrum8rWFktuP/Yd3GmuCTYrEzlYREWmv/mHFgy3eHWCCqCnNq0BtoS3OVZNs
sSbxS7Gl0//PY0uek033WX7et8rFwgNYIf6NKOx2+UgyIqWyIFP08UJHe9rVjfdWYwu+fak2mc1P
oi3Go78lskm0TrkWRqTBTF9B3hPZ6Jef/Hp9+TR5z8rblfqbP59JYjAlaf59nloJVgpUODyKzq/9
O7qS9oVnHbXjr+MJWyW7l2ElRGgQKtf6FdUr3vuWmum9H8JAjVy2ajNI1JbA6tA8Zl4BSr/z7aNS
ilP0cnC+KufesPwlRtg0ZZbghrbo3Pc+2rVFLkjbb6+INLyN/okqHUfi4kttdtYM+GRNF1vK0NGb
Kj1iwfV4a0FTT1PDfWUrvONk8Ee+RJZoTpBVu41Hl0Kci91om+BmLgmG6CQfJG7vg+u++SoohTBb
g4W4KP1YjrPlHTTPmBmA0mRV16MQ16fYURv7vNj6Y4MLy30xUp3umRADRxJa4PPAgs4gsld90CaC
dS15q+AjC9f+b+2VAaI2kKRCMSAsyez91vusNbuqfPPBQVdqYsf/hGFbn4GQyoQ1JeVu1EWY6xbR
Id51MbFseMhVgGzTfTu9hbt3zpHdkFldRlUrY+pRXp1yEz1eEkx9rdePhVPbgkZa30aQuM3saA/G
zWz/xe2KvW3YuPcLGFQK8yDR9W6Em/b2W2x92T9e7M+YpJs1JYV3s9WmIrL3/vLMnTrjhCAaA0Nh
PphFHwKG9g76cS9vPAe2RLMy/463f5+FwkEvYXWr1OM79t4evWqKV3nly9VyLRedU3i1PV8/C9vu
/Q1aQP2fvf10fMr9Dh2pLxE4fMDQ4U+++PjQu9h4ntmr1+HqD5wH9WJmFWtYdfoaQiM/2xUUX1pD
qEeRIpWwwgBzth6cS+posSdk5Lq2XjcN1q1vD7z80mJNei6YucJDH1mtFN4EiweNFDHBwMd5L44g
X9h072K9x2g9LyW5GBXOpTJ3uQ4zS6pBNnRCZvD8uM+PaWhLObrpVM7VWgwL55KYW5zHrQ6mJCrJ
Qp+7ahet3eMsN4or7Y33+/d4sQ90JoztFAKvdqeWKYRtMYIU1l76ET3qpzxyurVdGvA5tbvCSrDc
eXAfFHtTuCtcbN0gPL9HC7TsbZ7/DuY2ixEe3mVDlW4iRzhmI7GrDWUxuq/v4kt6Loe5u1JY1ENu
TdAXY2SPj7V9xNYr37BdsoFvo/PZic0rHS/hxVwm82Tp2rKP6gm6DZ396SUoBqBhe8PlSOeZ6K0R
ZwYbtZr+r4lu22fFfwfl4MG0eZ6aBiD3PhQTNOTJFOr4WDhA63G/TzGLjY7dyKJtrV/8miX9HPek
MXFB0pe1HgWQFjQE0/WbTe//qDYHjvUthXnzD8QgihX3bdGGknSS07VwRD16iuxA4E18Lw0I6XMx
DIRonSX3hUlt7xWtSY9oTVofydObC2olMApt+YTUvG/FIMk0SMklyei32raOo4H44QX91Y+1F2no
v+VmVZZi15l+bBPGcM0yTIBDHFiULK/YYkQC+2bQHHH/Di+WEHUdU0+6psqSxsYe0qRFkgIGw1M5
rQyaxk3s6fMaOS8blPATxB7cDM5SpDyXyKBTK5VCVEoKosZtgyZiAQ0LeEwiE3Y4CJyC9qItzpRj
AaqKpq67UiPBKaqFreEQX+8f4CIezUQweNTovYBtA7J0EjpS77U3MO50doyFt//Ik80EUfucAVIx
iVkS99DlajvZU2k3DaFztFsuK9tSVD//PgwotWFk9EGM77PtA4Ioe/OA7c7p4+GZsgdxK0GLdj5T
iwElQRHaZBBU+CrjZ/UuYSFELjmp6CB5wuVN5FkeA01R1LeqcTOHrffxOJEa5oAKMugNuK8HnloM
PNViaYHgAIdYOWApmpzSN16EDWCCVyCkt+VvoD47PwaWRBBEl2ar0Yzhvj9Jx43svFDPe9/KFzNP
M6PQmZ6wsoobMy4gBgll1T/vPz4e1xjDwKrTnYuK5Iu9jfz7InnIxDJA9qlQ9GIKywAD5L7BU1Z2
o8ZLHrZVQvAY+i8PUmew4mo2nWKJEPd6Foi6RncBOjbuq8SBI7bNJTLqoZUSiIgScv0lomvC7mWe
RSx7RlSMDTpTbWgWg0jhiEUyKRh/8aIKfPjGtbf+9RTbPhwjyJdsLCTl588WI86ZTAacsMFRbaNQ
xy3G+NdHvxsfBFD882K/W9D1d2P/rRoDTUM7yFF9oWIwuglav4lUHpZrI1cV2LzmGgoG92QxwJQ3
197M8Xo4gYxfOgZkw330LZvDb20YOIrlRpOi2qDQh7fJeV+7+yECqa+yV8/5Y+V/r/hRzDK4/5bJ
4BJ2HDXgr4dWSDeeG5m0ETHc7EdYkWfkqzm+cRlvfwtjsGmSWz1qMyhIhe3j9f3btJgm1v8yOl1k
MGnorkmSKtDF8D7RSn08rosVzYaj76/EfjebI24xfJ6JY+KWylSvwaRBnIBo4nx1q+ds27yCy8Xh
CFqCdAPFUUqOrKJ5k7EL8RoV2YhuDIzxOsH7U+4gsY+5RY6UJQ81l8JYwoApgjTvIAWlBAtJfZW4
iot9eBxtFnsK53IYI0iy+qqMNeTc9siAbOS0Rj8s5n1//MAidV4z6GJz6kwc66hSeQINfw5x4N5x
vBDxxMl7NEiHHpb9eECzgkEe6SgDOV7ex6dKI0/uuGuwNBUjwatif6jfwHd0/6gXkyzz38RYTo6V
0HV0oR90cPYnTNgTrINF0xAQGWSkX9aOc+/UJeyaC2R8mTYYqYIau4zoQ/bTkagfiA7yb1QYru7+
kcT7Y2ln3ml9PIJOf7CTV+T4NBsM7bmFRlZXct2CPNionfFY+pYQYf7DGN9UaYMgNyV+2GuDNhCL
zze4hG9zAYwjGouu7IaKHrW3v9iZSBT/X8yG0jvPGy2mP+ayGG/UW0NxEek9RdMqBgeRASmc9QmE
t+L7z+RNJ+W6wrj9ax3wWtB4p0j/ffYUUNvroPXUxhXsnLceMve+vS5mI+eKMQAk51l0GW9faXv+
iLD8+Wi4O1hrgk3z3LTEkhc0DMuSLWyjA3sAc4pGK4njgJDl1HQb8DnJXks/mpnuTIMTxC5GlHNR
zLn1YteOBUZiTltwDH58FA5YbVzLzx1MLnPglacVc4SgHo4GrYAo0X/df6qn1OPg6mKrzlwZBr8n
rcXYeQYJ1XPvYrKAEkpw7GDZRfz+NAx0W5Sg3wghwqG4gYWtazTo8HtgFx8XM1XYrrZhqlQlsXpq
z5437k/R4y/yk3Y4YWb1e1ytEp/3ef4DJP+lGtvBNoEDaBCnDl7pvPfAuQgs9J8QItPBPV7GY7G+
M9ePgeNANnt9kKAfiDFO5SEk4SaL0FxPUAv0sW7Rfq5q8g3ic+GJdjN/cWxxMZc5l8+gLp3ySSYZ
8kcfHQsARTSr4hXA873UHNiIeS6GwV5Da41gamEumHu5kHDf0noJxyb/A+j+/nAMXGQm2CaSGrog
DYKt2STtQCqZkNxzKr+1N98Yozt8x9gOwLkLS9HfXDkGOyrE6k1XQi7MBRhvvvcr8fPyyRPDO0MG
N8bh39C7dczD2SL77ke7Ult0pSX4amAe9mn3DEe3pdfbXDcGSnJpiDI5hm5YerDHsr+SRD94ivHO
j8ESXQ/SqqLOsiTZk4oKyG1wjWcdy4HPX9bB0jVrTZN2pgIThJ1r3voz3WBqYNoh3LNsXO/o+LCx
u626lbeYkeCcIkdDlr5ZLzQBiA9I2XrSNtxYdu3F3hZUixw5y97/t44MmqBULHfShJPcopI5tOQq
0CYKB7ksUGh+5i2q4fx9jIuTGDMbYYmcJ2sQRauDdpQ1Db1HN6JC7D7DOMbPJ3/37kbubRjjwn2o
cK4EO8YqVtqI0jQ912FyvDVaC8G68Sw80f5+MFZzq/G878ggTHqdRqNUcL5ozcD+WGWFPewXG13+
73RXQ+ihsws7qO9/VJ4/YqmeM9mokN2AkpgNBg0kfO3plw/KnJ2LkXzekS5KMyXR1BRVwotWV5kA
0kpyIUipivvJQ4oI3Qakdt40fwMN0XZLONotHelc3t+OtDXVjD6AwIS3QfLwQk5oDXdGhWj2g+ht
bAwqWmiE4eVwlqIwTD8bsqbQ4FKT/tRTzqqoH7HTGUbrdR8GGtQr3rVfss65COY2akkdS8pFgnU6
zuPn1XvmgPNicDQXwDrvyQplLYMA5LzoIwNtGXg/Y/7JxcwJ9hlx5C0h6FwcYxpC2detEOPIzIb0
IXrNf3EELPa4ziUwxtBp0YDxD0hA1RiVu0+S0wgIJIL3jY4rh/HYoCPrg66HHLzsz2DOjOyTbxwQ
+oC/gCOK/mQ28pmrxHjtKB4zpLluKjkAxsyTfLDm4SrxMmqLT7O5JMZVd00dYa/sRMEJ3YLSBRTt
akuRPyIbMPs6fLb7peBgLpFx3KbRlw2SKvhcNVFPCOj4Ho1zTdmcTdlWUapdIaKjDXqIHRGNI2P9
hh6Jw/fr/W/FsW+2qlBUtZIY8YADHN0o9kyJvxB6Ge3+Qh22klAK+aXMA3wjrXXF5jVNfGMgkWA3
sV1LYJM0Mkd2quF0XzEOELHFhbIZreJKDxFsHQloqTYrm7fNYTGXN7MF1m9kBaaRca9oxuN81m0V
NJWAop0bnx6wlZlr7YuljLk8BirULk3NnoKRc5bO4ndJmvUjOlVzX73aE8aLVptSIi91RA7PX9yr
xvuMDH5ol0mdriMV7lyxu4kyNvJwYymUm+vH4sZQj5kswlIwOnE5Xmy6Vi1/elhhlSy6nDmWzwNE
ncGOfgxGOYuohZz3A6gZvZPpHH0y+C9fnHBmMTkxV4wBjUtVYGutglsGdndldfmpvX/dt/bFeHQm
gc0ZTD1WJmC3NJTZw+8qq5hgOPj5SCdP0LaAzj3/+Yplq1teZZcD9WzioNCGaZISHGLsH7jNkDx4
Z2dmJaVPa7HDX391tJ/baI18NaqR/UnV7CwD3R3SPNyq2n+IBv/CK3acLcoCUxPCm09BXgwrTUAE
+xm67+Bs+eHalzXPM3MgmB2gVUA9PhgJjWiap/jpmccnzUMpdogtlYwmQ6MOtfMS8UXq5qsL2ZM4
JEpI1B588V2KIIB3m7nnyABGlaaDAkoIapLYcj2tIocu7v6BZcOrAzp3/svrzC58Evsh16cKNwDx
zd6TnFONfcMaNoWvAVVfPKji+Gh2x1OgXbU6kW/3TfP2H9FXeEif0lO5Blb9f7gIDIBUuhzm9UDF
OQgSz/tX0T9bXiLZYUmCIwpiMbZO3ocU3uVjkwdGE0ygiL2hMTIv3uPRV0++u9ncBvS4TG8c98Km
C2ozVsbCgIZXNNWc9/sAZebSXVmJe+Dtv+CEBibzRqnztp1U5fbtgqdyh/QAr66zWJmfwTGbHujN
Ei0H9BkEtng8lsGo/o7a1jPKBTzfsphNnYtiXihpXlejWuCaoacLxGR4myN9G2IJ6pO5I2T3jj0p
2NaDXT10MRCPSogHLuzyJ3QTR6EsQVEQQniZ06x833bRIYUXDO2s4DxibszJd14WbF6g15JeS0eI
62wkqpEax4bogWDE8sknb7viB+Ku5/HtOTtUlJmfO3G2SOIwP2wmQslyQx8MA/JTUqADR3WCmHzj
EcDRkxcwmExsAtaZWBAUip2oreduhF57Xnqaa6MMpoy6YGDLErVRPDGmleK/oHPE4TpxXmjC7nOS
kOqMpRpyGu+M5hG8O08ZKtGBc1y3RHUIiqu2a69SweYlI3jmYjEJjx6co1OqQPSZ9uF4n2ssQYNX
GFZ0s6w/HALP18mAnSk7+wGDD+SyFXZf2ZXwMj4M4hiSBCIzC/ReoqrK2I7MfM48yAYxCaNsp5YP
8mRjv4/wIxHcMrfHk2qQ+8DNhGR/E8Z+V7GZKlMKs12ViEeltojZ1nv5euEEtRyd2Fdq3pilqZbQ
KdBIOZFJJCO292R2mJCmtDGi919pxT5U614IclGEVnqXkeyyr6SDbnCiaOb9cTs5TGybJobkdFVk
nXqHeZRrNOXZTkxW4o/Lh9WhYWL8dV8RnhDm87QXrN7NFAjJlR5Lb49Sntq6mtqj9Q8+kK4akgXi
OgOsokymrIY6VZ+V2e6aX4iergeTaP2vq6RtDEHzqly2szznyFxSTtcMDTsb0B2IHOOfGUap0Y1h
6qtsZyRoOQrWlRl6cZ84F52zMH3JyOeCGCBW9Kt8lfNLtsNyKTsVN2X8JeoKR5tFITro+NAHhhVO
bKBgaZNoaFSIHEU4rF+t7Fvh5r45LMiQQC0oY3WNoaDJiYGoi2J2iXgR852hJl5Rb0YLFYVJ49ye
he8iyZIqQYIISrEbUM5aJJprnI2apea74ioc9KF0zItpG9p7Mvj31VH/TP3RKwRBBsa2LENVVbbb
MujNrsD6wnzXdgNVpzYqjgT6ZWchwL8kyBimVC3VxI4F5v6YQdsk10rKd9LlkF4r2wwbO4v3tRV6
F41Du730ceR/y6JH96c5D6Oe9omIj1NklntN3FZVner6fzdlLPzAYYkWZEkK/RGzbxOCVKsPKiXf
XXSj3RVKmXlC04s79dKH3v2vs6gPvBAWkiH7r7KEdkkhFoLcZ8UuFv22zZ3OWsdonP+/C9EQm1BP
p2gWe2ixqZlKWyTFLowPbQ0iILpuTVLsfyBFNVScnC4bJsvVoP4PaV/WHSfORfuLWEtMkniFGlxl
nMRx7O7khZV0J4AAMYvh19+N+97uKplbrPh76Cd36iDpzMM+cUETGDYZ7oz27oeZnd7x8xgB8RzH
JEDR0V5eeUPTV2UpwybZm+4Dk0enfIfkQy3/S0KT/I4JZ8oETjDMe2f+U+Zn3v96xymoaaJV3eWm
TTQtmQEqjlQ2SKTVHBgEmsWhAXE3GHhNubgUOIgAJDc9qjurQppwcBSotCbdDantG9aj635lIn3P
m3vYH4VshUWxH+haUgAGXrE2NmU4lXvPWR5Fye+3b2xNu7j/kXhNalwII1Nt7eSZJUMv/uw6z63t
HueU+gQToIZR7W8TW7u45dY8Dr/Q9HStnDPeIDnjyXBM5Uk4IoA8mqXcJbPaEPw1tXxJSdMxvWlU
c9xTGZr+12FD3rdOsfz94spSWsxOUjEZuliT6zy0yb4tHsZm465WHgY7tsDCWIuEQfNXwIELKsKU
3EsqIw/n/BuWNZ1MeTeT9K7IXV+YG+HXyomuaGliQybKjcQAreHsTOmuI0Eb5uYWN69RgW1xMWkG
1F/P1e6tsVqjNJQsQoIdmX5txFhtWv+F2Slrx0gRbdyfno5b7OZiyv4lpx1qnkSSMVqC3Lc2af0W
CfaiOThx5HfN0am/uOPfbuPbk1+IA49D50iNXTuEnh0HUCM7Mt0ZWzewcJ1myq8+SQ+L4lIUwsMN
JOq+l+E8fEzo3W0RW2F8kGDw4dD5jpYM65o557yxvZlXRWhNQJCOP5vN820C62f4j4DmZZe5codk
IcBY6wv7JJtPg3f432gsh7zg/Zo19tQaTRH2/EnFzwOPfIjYbRp6OuD/8sd/B1kOekHE7B2FxVxw
QyyX9oFlpt0Tbz2+oy6gucay7j7aVVweMmome6D8IfthEPOQOl126kYvR5HNcoNequzz7Q/bekFN
TOIi5ixbLpjzJzn9bagf/9vva3KRkm5yAGpehDSf957b3vdJtjF3ucojfNl8yIGT6eotO7PRZrQn
8IjG7qieDPP8+I4jcGouYAkYknC1p1NjxmIjw++bCZoZk/PYbknq6iNcUNAeQdmpZNGUAkGlb4Ii
xdjAVuCwekfw5sk/YZDuBdswTzEF3l5oiO/peCbyWys3dMHykW/UzQUJ7RAowFE5NSDRY2SuqILe
OpCnibcb9nDtrmxiY1ME1tl4pg7X5JBWibpHgJL230n3rbXHDQJrV3VBQEdnmqJ+MEmKYM5zqqMx
9A8FJUBky37d5qotMpp/2tIsFgMFGUcxv2MPJmr2bHebxsZd6XuzpsGxjXG2cJS4903+xeJ/3yaw
9ua2CeAaRAkcKQlNuqXqXaKWu0Lz+Z3pWT+p8aFi8Ywt4lvdVatnsRDBIy9BIelayGBKhyUoJyOO
q15GhXkHd2s6eLGHOgMDDeVfCtqLGJXrjSzBYaK5/iVZlmGR6qms2y/M+XPMHmaWbFHcOpN1bRSa
Qs09s5Yz5ZlP8ue83zI7yze/PZPtuZbreByrRq8p9IUA9MnAilDFudo1ZvLTs5rdnLW2b2PbCXKx
hO/E7P5ZkulEIn64zR/L+78lD4g6rG+1GWLia/JyquZpdHgBt7JC+jJJzrVyzky+zINzbMgoN0KY
9Qv9j56mquO5QvxEYWWV+yyqn0ptmIJVfsfW1P93Hu06W6ufS2rg9w/WL+fPrxu/vqoScOHIVmCU
lr8OWl34CG7fOTYyVkU4GgeXY/8Yuc/LLZ5bfZIlO0GW3a9gjOsnsWMEXCWLZVhM4kedI7Ucj3va
3uUot2xlfHUE4Vevx3aBu4qZceTmdbROM+vjoUuRERlylRwjZ4p9NcXz3cwnFZiuEQUkc+kTRsrR
RWGX4iDa+rES4qviBtY7VrMTqDiOd6YnvLss6nIe1FWaBl4/bsVwq5dP4ctyCwhNGIe8vpeCVk1f
dxniLOX67U9BetzM76c9LPSGYgQCW+thKjWPfMxLhzWFhCcRR4E5e0EJWqN4uS10q0x6QUWL47Gy
3i4sB1SqeNdhyMn5MDfP/K/bRNav65+jYBhWT0MJ0zMnbKGUIevOnXdIh6dObJC4dY6FhKaPCRVD
Fi+3lcn9WJ2l81BVwWZKYusgujwgD2rECajU/Y+pelbNh745/m93pQUxrjBshn30OIj1iFqOZ57n
ef8OEtwDd6EsgPk27a4cWZaCJ40MIx59sCc39ZlBEh/5r91tQquP4iHYwxIi4sDnvhaTOLLr2ZAI
JwenOZjAbZaJ6WPeAvszNtz6hU1127GE7pxxDOohf39NiYjOImYH3cE6GRjxgQ87Hv1tTH8NXNwl
xfeJRRtnW7MelxQ18cz5NMxVW8iQEyw09V6iutzwLbfOpIkmVxUWAxugYAzjXaM+AWLd7+i55pbf
Nuit3Wfi6+33WlP3r9rGZZ6JEEa7xTwWRGYe5HQkiF/8CaO4fCe/OdGX23TW+AJJdmTYAeltvmFA
eyhnVtVgwJnfVeJjft/PhyzbILL2QC6YDuCWDkY4dXMyFYUo+tmBZmM/bYGWcfEOMUICjHMLRp56
OlR425tUsArGcUxk8ZXldQPEtCIJhernDVbQmxBebSPFCniGkpFje0zjBWZjub0xQyu42LDql49Y
gHeIRbonVlgR83HOO79xfxZ8K9hcU3g4HKZfkXvH5q3l7xdeRi1KVrXJALmqp30lksBLf4r597Pv
NgryqLxh5RunurfOEjEAPWPMQubm9Kmp4vFgj/Z4rjoVbfm4K347HFxKnCVv7aDEc30ggMX0Q8yn
LCzT6FAn6Uc7wVpwq9vN9XFk56gc4WqQwe/sZ2ukAfPUI1W9Lx+4V/tdZha+5aFdr4z6j78tE1cf
trDzxU3TQXUk81QWmqb3NfGUn2LykqbiTrANXakjDy7MdEVKe1RMGgNRuO+zMOungyR+nZzT+bnn
nm/bH037LqpCOuY7mu7HTMD8pLv3HNVzEJp5EKBXyM+Lo5auInmETAlsdetP8S8rI4jQTtZWc9kK
8+Kc/9HRVDTqhZPXUjcLi2GKPnZDUZzcdPrSKqDe3j7RKiVqYQ0KgYQyolHi7my4QzVnoR3Lnet+
S5LGL0d6uE1FhxX55+EuyGhaQNU0yivLykI6Bzbz0gDZBn+W0WE21Y9MOdAB9T7rmgcVOx9IORyY
1x0da8SKZDLvedwHZGCn2x+1enSILtS4B5Ohg9E2lM41GyBQQNfzrVMUZb7YKP2umCWoPGDqAYbU
teG3XIvGnBsl+sxMyCzh6V0jm13ujs+0qR8L0r9g6w3ZYNBVgtxenKOlUudpsjhGQ50gcsvC2Pgj
Kd0dmf3yK+Csdtn46/btraqjC0qaKNoufGNag9I0fbGA3yKAB411ZpQj2Y81isOX2+TWMss2Env4
D0kRBq17fZUi80RSCyMLB0FmQKYXYu9WwNTLbRIH3ZhH2GuWdTsziUbML+fqBATc+s6pJLqGk+xH
VHXjLsHWyffIj2fjIrjtuJ6eleWDNSqX4LNaeUad2a/nxrf6p9uHX+XUCyL6XU99n5hzBCI+vEEn
HMzgNoEVt8aBo8tQGINP8AawUPJcVcJkWSimxts502O/ZNLi6jFBzXJ/m9byUJrDC1oONDkaPOBg
a66axO5iMlbQba60vzVNd5f07afbJPSpjEXdgAaDMwgvCkZTixNEqRRhEhfWzfVJ8sKPFIJu6ntt
FkgLvT71S5m9zAWgvGn+1RpEEI/jjqEAMZhlICeUrbqtb1p5xKtvsq4ZuLZcFOo4MDi8zP5zTue7
HE0TToH5JdsfxqfCAlKwqXaq+9A0LZiZfBdW+c2BrsycdMOZWFETV9+i6aUuQtc5idEHh3ZC50RV
znySTdWZ9VXk57NRHMZiHo63X2X14S0H6GlICgAgWHsUmSbV0A14lNoVbVAlLaIPk8y/r9UdtI38
S0W7ZmyvrXgfe3DJkqMnPtL2JKOX2wdZ82mvaGjXN6Stl/MK11cMzyl8Kgu+F2l+8fhXRHjQTG2Q
MPvOAEjNbcKrYmpx03OXnTeWPp+T9VYje3RhhQ450uKcqO/dM2k3iKxpWpzuPyraO1UlsIAxppWH
RupaaMMYu32ep9ldU3VmvkuVOd8z6jV/iEE0p6ofjQ/IbmGjtFEDcNqIRMBF2/uliKIN92+dgf77
MO1p87ZM5FCKPGz36pOxYc9WxfPi1Nqb0r6dIihBtG0S6bduvZvGn+kWWs7WA2pGbHAyu204GKeP
430cA0Jr+tUC69bjyYZd2qKkmQwiOy+RBhpr5/EQWw/znZrvGvv3w58rTlk+4sId7tps6EUMfhz7
cx1XOxqdeJ5t8OOqrkIAZ5uug9Ik11zHrK+R6156djsRBW5/gLoU7Q8vP8vy+23xWuWv/yjp7VpW
0c14fNhykw3nuf8sUvoe5XRBQRMtGiNvP1lQTjtJPpjqU7m1iGu5jDfG9YKAJiJxoYToBC7LHFxo
13OBOc6CfRLky+KYxE7jY8HM7Vtbfx+XUOYCY9/UM+20NCORTOhvnVXRHuc2ih/bIjrGXuQXUFbw
4nvxfJvkqqxiibaDEoUHh0W7xhJqEAyBaKJ2vmbefUuF7xpbHYj6oOw/TsQFFe0uZ8qBoTVSWJIh
CZ0xKMVukLk/OsSvrFH6s9Ni13z71MMBBdJp4g9Z62cSMYtCHtcr2r3tApvBxU6yZtzZaMnq3J3s
I+Ra+idmYvTj9q2seOQodSzlexvLGVw9OapGtXQD4XvTKvFpO+2G5C/bPufkz+6Bsq1QePUNKHxF
10YuAuD317KfdgJH6Rd/nDcPBGbp2PVWUDuDt9FHtUVo+fuFklFsJF1Rwm9C60DgskfWIdKIp43L
W5X9i+Noqiyx4JzlFMfJyB1a6fsN30ef+fmHmfAoCLQ5Sq+v8y0XpzBadJ6JBqeo5dmsZWDKUyb7
oCtQgvkiU7qLu/0Tk1vx4PqxPAdtI2iiRb3t+vLKvKha+J1ZaFmPDosfmPI2jPIq1yHJ9v8oaAmE
nLERswiwAb1X+qPNfCsl39L43qjq3OdJODpbjvQi3W903AVFzSBMMkqraRlNyRPjrqJJ4Su1Z72E
Zx/7WBl0R4eTMMluTvI/2norA3z7Rt03FSHHyknGcN6GypPVFXdlvWFVV033v+dz9YJQI1q4fiPO
B5BPv5/jTzx1PnYO9R2xNZuwdRhNxfVJP3rZcpUp6jUPW2Hr1q9rLlVvdGTOR1xVfR6Pd7eV3bpA
YZwCi4pRPEGN5JqzVWqUw5zh08u6Dxqhjqqku2SaT3I2/0xLGxOgUffUeP1T0iRh0m919a8eDhuE
kVN1sGNGz2vzwWCGuQzGtFPe+hbGVT7Luhl/3D7mWsMl8tfojrAAQYJTatrPs5LCzoXMQ2Q+gxnV
8hFQ7rOLqDG2grK6RwtdNwnfOTvDl7Sb95kihyhP7rrM9tHQdZjM+tQI8zDWaTgk9Pvtz1u7hMuv
07Rm1clCpCO+jrS5H7fcr7KX2xTWHBpE82TZ1Mzh6GkKzO6ZnVU1ZoGK/BQ37V6k9UENk0/u4B0g
nld30hG72zTXPJpLmppKyyiXpcGWO4+/C+UEcQYMlepLhOvM2l+3aa3ysYlZFzREeBbMhCYkyskb
wUy4T8x+KdBAWNTeqYzHr5lyg1nSB0ftzSbej4n7Lc3KLedNn89+tUuX5JcXvrBLvBRJweMpDzFH
5jCeHVG6x7hafVQ1eei6z7GR7EaKxt3mvkaFSA6J8hskD3Z9skv65oAmzoMH32uO5sCRW7sm1my/
uQxmcL40HutFHDPphqRwcTnmdCjTD8WXrN3wLlZjeSzGsBhOx9EpolV6s4zaTekh2i1rLDaPkkC1
n023DIqYfG45oGWiaM8BCWSoDY9jrZiBMux/lDUNZubAGlUWgfIdZj9tJz8ZPsju51j9rMeftj37
RKLDrL434FaakbNvt5TL/+fsmO4jDHMQqHVfPz6xYl4qADuEPakCVj+WXC4NuYGa5mC20LPuFee4
u29StaG9VyUMGSAHC9/Q56bnxbvCHZSKB1x6ZIWFi7mY1g76svEZb491ujXEuMpGF+Q0JkcDR94A
OxYeQ/w5G+qjkTx6m3MlW2fSNPWcNtQsnR5pExv7bGvvoTG/m8UZ+25PZlbsb6uNVWKYwcJIIfLO
jg5MxMuhxpQceMdqvCAd9g1WzAjyrUIib043bNAWLe32AF7GZbPkg1K5Fy3iufbHZPg9oh/q1NWG
VKw5P+bFwbRbrLIRNmUhlhTqYLAzhq8PaPcNcsjC7Stc17wXpDTjZaeKxMSwkFigP4qmvM+s+8g1
9rEog4n9gOuqBHrl67Cq1IaHt8qPDhBiHXR5Wm8GXGeDNtSTULomx17U4VeT1sFQbRBZtZyIziyU
pR0P9cpr4ea5V5pdj5s0E37k8bkVxS5TUObRoVNfkEr0O5Ns5GpWX++C5sJKF9aEobuMAusxD73m
VFjfpIMpa7s4Ao7/8+3HWyWEq0NPAUMt/FWzXRDC0Bs2HHY1THQ+TsdyUgpuUDXvWhJ7fteXGzHH
6oNxZAf/KT/rSBxJFzd1N8AO5XHhm9azShufbiUHX305PbAx0bwKn9aBT/tmMo1gm1hXQSsOXr7r
eNufIoZyrFuZQdFzv6X5cyNI6c9/iTY/VminUOYhKbK7Od6VE98qba3esQcDZWH0G3esPWbTkbzv
PXBp03+o22L2edn7jjPvbQEn4PZ7rl2wZWK+hpuUIDzWmDV2o7KPLAdeEDpOQUqpZ7Up8Yui0u/3
koh2IMciXZuOLqb/k2rXyHOBnq7bx1hTlZcUNM/RHMRgdQnFC5Z5YPV/m+qIXXR+hzqvheG/28TW
3sdyOMFSGtQd0Up7LWyTh0g7hvuG5pMyqKU4V+N0apMPdg9puE1q9Xlc07VtztDh/IqneSFuFVpI
4ATwPMyoCBprJ1t0V22NAG4R0TzhgnVTkVBcnus9S4XlsOk+L/L/8SSaMXMic2CpzYBroc7cMAMq
H4xmS3JWGe3iurSXkRmGgaoG10WGgN/VxcYZFi56w8dodKd4dvhtrnaGuRfC9WZMFipaf0F6NWjm
7LnvnfNokWNbVn/FibdBcpWx0atNXITaBB1217ymLGVkNmLRME3r0KVorbFPaYXKITqdkeS8zW2r
10fRPmwyFL1hTq6JVbYT1W2XYTifdLDFhA1HLuxqw1atshsQbBmGQTHvpPO0KmyZGGOBucHMk4Gw
aidwaG/CHg/yePtAq5JKOebTYawwra1lrEZDeG5DMKLoDc6hcl6aJD6MfeYz8eE2ofUz/UtIXzzY
oWOVRSXG3CrsAWnUuPeG56ynG++zcRwdbaLuWsRMc12ELov8oeA/Gv4pyet9QeP97fOscYJNFswb
5BfdNwP02VTmrUPjIoy7GR1XFOCVf2EyYYvh1rjbgWmHS4ZUC9GvLVe20/cU1meY1P1kwMRWcfUz
6c3PToPKeBE93T7W2gVCY9veMuqOLmONwflQxDG22RVh3TSB5D+FheyJ0R7k8Hib0Got95KSpioK
hjGEgbRFKAC0E1hTgo5pr3UfW4fTQ0w4Vr1OTXdy4kxhDsP72dMoDnqbGMDe8UJh1DRoCzt+hzxc
fpWmTYwUSxfHEfJQ2S+M/22S7yjnJcUWgNqaNHAXzgQ8bIxmONrhrUEWCZoToUeyak+782JNhm4L
U2hNGwOiAn266PNaerivtRXNOQcoJwYCrbKNfd7v4r78xrr63FrGXvTISafmhlis8Q9kAtMCLkcr
1OvO5Atz3LhxJ1FHLDBIOdt+oj5ZNg/MHksoxn5LTW7Rsq6Ph4ayjrvLuBi6bf6U6b7PxS5GQiCK
5t1tZl2TQqT5MJWPhh3L1Jt24DmVxJjcIrStMRSuGUZAtzLb7pjn9FDl2UYPzFp8hF4ybAZHEzQ6
ujWl7JiNUxUdmqCnAlBatKcf2vFPu/fuE/feRgsQ/tXZG+mGhtb3hrwm3NDHZlHMPzHAjmiy7yQ5
HY0EY7ZugqxS0j1GaftRIklQcPtou8jYzjIoSvFA6uGezpGfDu071I/noSMbKTWTeLq6syaRThbD
HK431eehZn8Uwg6qTN2xeqs6tMo9yFyjaRlPi5ava+4BT2al6WK6Qc5TOHrDB4bmQDW5D3zT914h
hWoM8II4mvMR1mvvKTsJVP4JjeZcvmAhX9D0466WDP0Cz7f5dJUQIkE4QoD4whTb9Zkss3JlzfCC
tfngcveTLH7J6WxQ9vtBp0swaQAgEdNEnkPLzrktz5AWwxSFY5BTjLbGgrRAvd7QxStK8oqKloWs
nTFpucLkRIW0lWCPqQsM6PIdLusVFU2L2HOXYG8wHkcp46NCTyY1niyjWwqEskt3EeuC24+0Jmeg
uMD6eK82QHulahoGN62WCR5Gez+neeBlj9R9mSgserUvsSutjJVfkz9iwMxhQOd0+wPW7hXMgZQ+
8taQd43zS08aaigJ5NwZ/ar4hUDjPeA/7iUNLdxsKSojVg8ahVP5KI3b3PHdYqPGs3oQ1PgdZAFg
c/T+jjTPUYusAGYjrF9MIhXRPApvq9liTaYsAgATjtI4SuTabfVzTVRd5mU4p0557Cda+VFh/6xI
/RGIWs2GpVmlZhITKAeoIILctQT3whldL+OYDYnnU2N1flzXT72d7KTc2nyyfLgWq7mADoGqRXcM
JkQ1xicuQBtTJy7DxHvGZu65OAl6z4Y7W2w45WvPZMGOIVuDFJKnj6LUxKoqGhkypHW5l1F3Rn74
IVP2599n60symroYBfVQkM3KsJ0RKR2x/sMbNuZJFsl8c2UXJ9GuzOLtCKRzUYaDyn1T/err+l13
BfQyjk4ZRIALf1z4T32bkJL1OAStX0CAes9E/bp9TyvexTIL/i8JjaHZ2PE5xSRsaGIA2U8n1fhe
N6M9YZ+l4z0bnZ1RV/dGQV9u013z+JHzxYyQidKKi9TQ9dkAEh93HXMBslE29tGriupYpXbvp1EH
HHzCoXrhaB3H0XJfBpthBLliQSaFveeCOSeUPkVAqgmglbc/bE3mMIrN0PWNSUc0m2vf1QzJ4CFr
G1r1dHQ9hmBkPkz2Qzlv5cXWur+xmwYYeItbBxO9iMrF846mahEQQBRM4Z4mXh/m7GTXfM8GL+Bd
QFBKHVLvDkg/QfzJ69xDxIbdVKafBj4GVvNEna1mqTWWBjABwwQI4AGQTb3+omYCekSclmUoa7f2
eePEQeJEasPmramASyqa4DTDYJXKBs+NY9tAfzZuYCVAguTRVB1uv+aqeYV9xRChjY3YyNRcn8gu
Sys1Z1kiGfSLYQPHgDazKl2KlAMBgtF9Zd6N1j02QwaVx060Ht+hwtGbxxfIMwyavI7kX7xxFReC
FrIpUbo8T9a5+NZWlb8hw2v3ibiOIRSxsc9Jz3NMgwTKd1/j1Vpjl+bHuYl2ybgRhmwR0R7NHQtA
RzAcpER7G/wvjv171ha43ioRJBtgigDbiRjk+rU8ErV2zkYQSR6REwjq5kGq4R1Pgn4YNIGi2oT7
0jSPNxRzCZenwkB+W/osf6iU+Gm5mEjM3+MuoEOKOphhtTkKBtfnaQVg6LqurkLRtEchjR+T9ZdZ
pPcQ3tt8vmK+YSEcG2KFKhr2t14TmgRJgbvUlUDJ6SLfq4yD0cVnzhBaiGHnFn/cJrfyTlfkFj1y
wdWsiwrkwdoy5P3kR+V3M0Odqax/X09gIve10MTh2Onts9FY1CSJCPgaPcGya4/xXepmG1Z8rb2B
cswwLu/jYGJyOevFWSKSgKPHqgpbgx8Hz/mUxM9Vnz5QjK/ObbUry+9opQ2kaPw2wvYZaQRZ3m1I
14riRTkNKLKvKKJo8Lj+CAxSyDzt2yrkZXUqm+Yst6B3VzgEA37IiaO1c9FGmmihatHnvcirsGld
v44+JM4xjqVvF4kfjVumbeU4SFbDrUCdzGZcHwBhNJac5VOF1Ihpzztwf/3NTRKEbLf5cO1QqKq7
eDsQedPTPTh9NM+TBX3hdVgNVFvyRAcpDko6ph9VmPPjc+JssOXK4eCLo8KE0wE4W4flL1D3GxRA
2kI3r/bZ3GNnirDeMfqOq3PwVMt4pK2HZZ2JtSze6FWYwPD4sauM7JwmnnF2yrHdkICVS1xeiVrL
MA1zdZxc2ZAeSV3US1L8Dwdsl7bPTt2nPp2pfZAy9XxWdvZG0mDtEkEQWTSG4hDwVK8Zfuy83igi
WYd51Hw3kqVF3YuOt7ljRUuh6R4D78jUYfJRh0NMI5c0Y+LUYdI+cEBvNB4WJWD84/epIEfGXxss
0SWliW7mRkKWTDShDfRcNj+jJNwY+/+Nhia8Ih6t1hZZE+alHRxrzP+Z2UYbxtqDoHMAUS28JY/q
GbBOTVbLh7SBVRR3fG5+FuI9Q9yAasJMGNrk8CZ6kGl3ptv0dtVgkpkeY2bszDre9310d/u2Ft65
DsxwCLJkuR2EFgA0vuYtWTbtDCRPBOk0DhvnGzUbv8FuVJVuAW5uUVpE68J2dKLKYd2TEqMXT0x8
LSLM2NGPmfH19oHevg0OBD2Ap0Gw9uZtWsFoN9kK1v2HOfndVki+9fNamqECrlPcwyMKjYztXLaT
Gd2QkS0Kmsvl1DSNkx4HGPYtdhTdvp23Yo5QBXj3cK9gdICWe/0IaFiYuori85voyDzpd90LTzZ0
5CoN5GqRNbDBWHoXN6klEsMxwws0jzx9AXQxsZ5vH2PtjqBD/iWhO9hW08b1SMG1fPKlegEA3W0C
b5kVKFRQuItYwGDqYoG1OcmUO2YZZu3Y+AklfdiYFaryVSWC0RjmDTv56lJcy+E1QU06qnHAWBKg
aMJGBXw6VtWufVb1vokPxjmVD6baYIStA2p8HEvpjAT1ypCWkR1wp45OY2F8lQSNqXZTNBsac2Ha
t8cDCgRmuBlc/OVBL4S/iIxE9vaM4xn2sJMdRq0c+AHm0Owt9Xdtd7vRLA0/moYN/fbWYC/3igYX
AvfKxfj4NWEVzSmzI0RJaNspqkMh4x12AkRtEqTZ422eWTvjUj9YMNUxQKWjnWN0TPTSgoPlsSYs
gH7HynOE3Q28OFiR8EvOfLrl1L0VBEwXAlIIVgJGm+or4sqstOHkkDa07Z/dArG90Uq9cn1Xv69d
n7QEGzIbvz+MKRIPHyJfxB/L1M/4xuWt8CMMHa4NHgh6xXQoiAWi07Nnq4VT//eQfwAvuJjJKzYT
SasHWsgAXBt+jr77pChal81j1IYJde8qBlyUL71RBnOtzrm7URdcLkdjephwEIKjgFhJb0MvJ0TP
Fkk72NbULwFr4ySIJr7e5rpVIthDsuQ9F6wXzaVqSmOOuQMiMe6rFC+qP+Tty20aK5zN+QUNzaUy
sPde9nHeAVCGBDwX5xrNrSPWREwp2SfVT3vI/LGz0o2IZZW5OYPLC18LkqUxX6OciE5T0QF95LOU
j8OwlTNeZTpEszZ+Hpk8fftSzksM05VtF5L6Uz5GyNGMO2ik0bL2ty9w5SSoDzOUZZdMof3mJLIm
9jSMfZgCwmFvD7U6tV3qbRmRxXprDIe+GsSsqHyjA0q3Wp3RJZHXO304yTnIvfylTPiDMs3DkHU+
LYbPU198dmZ5dtMjzc4mf6Hq2+2TvmUVtF2hvWdBo0Xcpyt62EdUNqmtgJ0SyX2CzoKDMCxkha0h
8hsry/dJjNI8Vpuc3HEqTrepv31QUEfi0MVSC+SSdOnuKriFXc1ViIG7QHmzn5MjzLtf0Y2Q7K0a
uSak2TNTcRnFEVNhJu5kfhiqw4DRnvjBoFtvusjv9Zui0g7DhWojsIrhpF8bsDaNGt5SNYTdIOoM
IN55fSa25HsJ4NwgnYFg6XlFFKD7vPGrMTYPBmnL4+17fatk8BGYpkHAi2gEdcPrj0jNgooOHBwW
c7QbYyBIiNE3GmdD4FeeD3lZdPdAUFA01BPQYxTJyR0Ax8iHvfjUxsuoZJhUcoPMWx5dYncAgGJr
BIIfd/mMC2ekRe0kZ1kDVEG3JveV3c8PiYFZJ1vl3zsGVG46kfbOyacnNKLbGw6JvhgRiVrAtGI6
BxBzaApn+iGrWc18LJkZugAumhwsw5q/VPlD/vcgdtm9N3+eLOETFUT9wc3O3Wf80HGKvqhf0nnK
ohOhabCFwfb23vkyxgyURcwlIvO/XNjFhRSWdDFRnFhhOrbVfmpIwx49KVQduIlbYjCvQkVnQyWu
DCoBXA9APsvABJ5aLw+r3spVl89YZ8SUb2P0rPCwiJJxH6CmvlN7uzJn+2kW+4b+vjpG0RY7QzB6
iEQYpvSuzxubIi/b3DRDuzCwBS+jbtimXf3lttCs3CqagdDJhfAB2KZ6rqjOG4X+9xi3KlPzRBRt
DL/EOJ7f2wi0B0ARbCilt1IKGwZ/EE1kC/aongerxTxyhkW3IaYrLUD2UWBp/cgbtykexFimfIOT
V2IWVL+8V7wwVPjflP/KBnUNUbZmSOiuqAOHYZubX9k7wOdjwZv3ocAYzvjbGv6apuaKEBG5zcBL
8xUMoxo+9bvSrQNgkN9+uxUVAZRYcCV68YBSwq1rDslqBBXI9JkhKxzVBLPbmUWQl41E3JJndRmg
Xxd7Q3jVzbs4mTGCVhiAbrz9EW+NDHzvf4ZHgAHxBtcZi8u4MRoKH2GY1hE5Jr4bgXl2MEXDTu6c
HobeSTfEco3m4oMDlA35E1Tjrg8OoPx5BLyeGY4TDyeaPEyoAPql7TVY9fF/SLvW5kaRZPuLiEC8
+VrFS2/LwrbsL4TdboN4ChAg+PX34N27LZUZ1c7s9EzERHSEkqrKzMrKPHlSXIVmzFnk1E4DrYGC
nw74HCjubgWmglwrZ3AZrvK8+xVFaFYE26SUAWIJ2kkvjxMqFDUpk4qjvRPGglsA5o/bFTAYFq87
qyKpOl7g84ASFGzj0p3fCykz6Tmu255ziU94AhB44BJH/w8wsiw7upllCDQxzQAcT+HjuUUbe1La
jQYuIsQm93XmZ6SJWw31U6Rd0EfwgzQ36YRT1YIQDpMAlOi91KrWkYRK5GzetBQkigHqhN2zuLxQ
xfjnGTzQCrjqI8n6U+Mlp46HFJ86Irze8UNQCxQGx229upa67lx0qR7LKyPNhpUoN19KFJ5pCSQl
x6tMSxpbhQG9RWlktIorSSdYWhInqbwKUvXj0qn7Xj1vhDb4ff9wJsXg1kfwgRAdnGm3YlCORvk0
zWQAbSQQ+FxC0x2zJd6pFAdOEm68wm7DRsxZBA8wuFwwRuyHeg+RqAp1qEnghE8XAEZRuXwpK5Fm
7YMsCC7+/dtLQ0UOXmOGriVdYZdW6roUNQDir5rLaz6kxERzm8SjjfmpdqhCQ+OAwETuUmdnSotK
elRBEK6BRFlBi/qpf421S8JxSJNCgLhCoWUcZWAwDqk4VtDnSwghSt2IVlkWKPt1xsk4/hNBIAeH
kauoJrEtMWaTnIpcLbWRXLOkUp4h7gmH/Pz5d08Gx496KUadwK2j7+9W6cShUmIM+dQwELXORLs2
9bb02h4hEGnychY//n1x0DsRtThURvCwvhXXnIMKnG6Rvkr1qiGt3u6VyPC0v0/VAdzNv4KPsVtU
ZsQMTdmBhPqoryKhXI1SQML2t9M3JrCeyKxhWg9ACSy9j5lmWpEKob5qz8cnPFoCVPn0zzI1eJ14
P6+HURBYa7+TlHDat1umxCj/Bkaio6j4VieCX2DEUaY4xxkvQTAlSEU9GzeDgmlT7ITUqmvE4BSB
wlkrTBp2YOgN0dYugtmZdzz3Jf0Y9dkBoik2Io4HtFm2dH6TjZPVNWDDNHh368+ABYHKf9aEAZC3
mxedSxMPUkiSg/WsqDbgYjoJ9WYWlnikcrKh06uCU8CoPdB1s2/xroQZDyX2T4qPEc1DKXKq0/Gh
yIp8mRs1x3AnHBHAZcBZAGUKmA+7sgbE7U0mdogaIlTmiTALn3UgnX/dt9dJKWOlDNgRRGBs1/Ux
kdQgl0oJzETxqSS5LFXuDMHf3776QBP/DdvG9iG2ZHS8PM3O4SkDQfxZT1MrNtG2kwqiTEttdrH/
wYrQAgLqFfSBAGt/qxHFUZrlXX1GZKccWwqO4Bb8H7rBqWhM7tv38Ge4Bzjw8e+vQgbQ7g6GEbWg
uogz8xEdlrGj5ZFh3V/LD+0Gcy+cNhrYdBEJRBZhKXQg4gtBerRqspBUgfKIgXFWLeM615W9XNSc
rWP58VBFGHUAlzXAluiwYmEAqNwnVdrOJD8h1nrdzkvyMffnpLTIibxuVEo9wdpx1shmAn4IHdOa
V1spyLOTKRUQGs3PlnVcVF8Lb/l5fyMZ0/0hgzmuC9ApMZIxkm+9vXCCYRY3+eO3mbBudtaPSZDi
t531Zb4N5zFZUC+wOWLYxNEPMYwJtYIU1CaA9v7zWiUF2V7I3P31sCJ04+09i7Nf3/f0VQD5QxoT
Ep+Doar08VCW1mHmvK27x+388ZdrC+7mTEH9RXlq8H2f3pM4hrRXatAjD5OU4zZa65lTzQfrLaLz
+ZycPJvkpLVl+hST/Zc55yyVzWP8WCrjMAZF7BOxGgWDqvllgJJ3Hnd14z3016v7YcmB9v+rW4L3
iliOTy7ePLYeH3699A6lwuundV/jp08QKN5xSD2y4RoTIgFy3wyVJkj+4WytnZpsHyPr0f1F7BOZ
0YAsdtaz4HBkTq7ySiZjyg3wtUEQB5Kfz8XB3fSrV4Ns7MKqtwvakf1eJHvv+b5MFhr+r+O7ksmY
9jHtLrKJTJtvRXPgU+lAlM/ZoviEsnihtdvx2j+m/dWVQMbeg67Bpg+m5Hc0VIhkWV5AP2NOzmD8
kR/6ciWEsfY4lLuxaiX5ChUfgsf/ddMY89YLLY/xaJD8kwVtTAa79S8ffbzyUtd7otXTLqU8kcyT
9Mc5MfYtd5lwPCM08HtapMjsH35Rmq/1+c5bAFfh7LjayFyePwQydp2YDZI8x1D2Le3T+3qecZIG
LLcL+/ssmk0f+koRj1C85VogNS3wx32VrEVEPIunDt/9S3f04Ue7QRKKajvAmjHbka4zst5ut/78
UZv/fngg1H5/h9hFR6xPXip0+t75o4ksEi0SoloWZpC8PFysdUSd+fyBrAzyGlJKPzlawpIj/thU
xoPM6qa+qCIOLVotrbe3mobkQh403z33hHq7z/CDu7Ucp8WCKKoKnQ+tqGGBSwf3artPrdqNLJRh
Zl896ZZesu9JaMUu91LgGDmLTqmMQk4Bu5f8s/O8XkcP68RznJDMHxXLXenuis6oZFXU+9zd95kc
y2CbpUIw5BVJBlP88I8kJDyENvcQGe8COEKV5uPVs7YuluMM5NF9ILZtL/Zf3EhlOvy60k/Gr+hG
dgzzDhqzfKt3GEz4YIWWx4kR/sIIECUi/2Si85nx+cMxnsXyLJGxojcntQYo5fwBd+kiJie683Y7
mdw/Irbp69+G8EcicwGgSf4y60eJy3T+1s6VnCLwatc98XY8UoW/CBX+yGLOqzo24WUGelE/I8/W
28zynUd4ll8uoan9tN/tPjnb+Y2Q/enN/ghkzixQZnlYajFcs/XRPG4H0IpbGHVPywsZyByTe8iK
XOz342Hh7cOIfEUk3Y1PD294SAjuKM7Dfvpq+vM5zE1hdidlltRYv5V4fUeyeba3ePOf/kJP/yOE
7f0+l3mQtWesuUi804taOcR7WnjPDfnfFvOtyldxtCE1+nkosBj1I/FpQBuickJLtg+E1c1vfboS
cVIqTF/PItl/trZabHfWYmF1xGs7wlGU6dgcxCX/tjuWVTJL82g4oZPRl4mKP4fOxhtr1lkW597h
no5y+/po8/wcRycIWgr7aB80dkC8cL87imTJEfUXV/mfNTG+5HQBzf0xHpV/fcDAdNJTLKsgb6L9
lj2ly9DfnRAsU5puXuk+5nTPfCcm7pgem4npGiMLxPo4mt7BeXPm/rcvcwmx8Wx9wn2HPzx9mb7n
/qyY8S+tHtaDPsps6LO2qBVrs0C4IjwsPz1uuMIAZn7oJuNair4p4+QE3Vwue7p2BOI4c7clro0H
5AIP5ftumuM52LmOXdmVfWxCmhUFZLY7P3tfvBXxVFMeV3xlbQCygHFGHFeE0QOL9YgL909LNODl
Cs93cGWNsdK1rAL138tstOy1o4GDm8L/OoLPe0Px7lM2f9+fA+2kfZ/Soaeau377ID55eHl97ax3
PMA5p8RdFhNVgkMENHTJqPQzhHgG3ob0aKXU4sRV34XCO8YlM16kMaM0F78vksP6NH/7EAje+Ajo
iG67xCDvMXmKEDD0BCEDx+1PxnRI6qtgQBg7vJglquhOk2WlkPFAqO1hZy05vz/egT+WdvX7zNI0
DMHMwIuOwNzECwSp/DMRP/s576QmzfdKDOMcFfjgQB2X8YxgWF9v7PFxfd9mpx9uVzKY0Ko1jkGd
mFhKRs4OnMTaOZJ2aRytxI/XkXuyLhxkDlci4wAvSRiEeZaPhyO5Z+tgEvRwXyheNB7vepkOHK9W
xzjAY3PWMVkvk/3KqazxpC6rKrWe9t7ui5dV/W7KvacUTOBkDGHWKQp2soEcy4ksbWXDfHe8RXGU
j61SSIqoDIqGNcVojPD3Xx0JPzhKwVG870jk2vOdcr07ZRDxvFZo+dSSFD3VhsP15qOd3Nmyb1d1
JUdKSkyBDiGnd5cHzX3LFsKF5BvPK3mbNh08/dEEFuNiGlVWBCpOZ72OAYK1EVV0pMSVy8378TaP
cQ5pIJSgs4Wk0j5YW8e5kMd8+SslNiJcunwuvPuHNX19XK2M8RKYSIQhoydsokwyckB6c/74qNOH
M3lYvXopNSj32MZs6b1jY3xGUg6XcwDshn981gT3Qm3P25l+9gI4H+flx10c4yyKNAxj9PaPzgIR
r06wurn7qIxVGJsu4DE4t9Y3scK9tTEeoyyCYy9oEIgRdG/L9daZn8mwqX9R72u3+wc7CbADCmbA
p4xlVPYd1AYmMHzKGeHMSHPs6ETZRaXVSgs0FBgv9xXlu9h3u7RbYUw806GJoJ0lJax6eUD6Comd
ueuaO9RM8A/nhpzIRN8KG3XoyrRNoS1BOj4KQ4qTDCvMj4qsObE3dTOWhHjiRpW7tzbmxi9rpWqH
DuIwgP1s9VRalASswZa+XqFZx1cveMNQzv3Mk8kYeqjkfRIfK9kHYi/L7QK94524B1qXc24/o5nb
rWQMPMqPWXqZYW3WAS8jkLwc7bp3Frm997xB4Ia9P/3XrTjGumexYM66BstaHtaiRvJ3cQVDu7+m
n3fYrQzGrPOqPYYduuD8srOcQ0SVBxHDoii9L2Xi+r8VwxhzX10KA+QjMqoTSxEsQHYRkoz2W6Wh
zQwBB08LRy27p4VMCKAb8VkTasiz5O268hOBDGvkw7heiqN57CuoHwCRraTvI8p+V088hRu35c4y
WJjUCSHGoJU4naQnBygBDBiR069Dayl2Fj3qHHkc/WbfP4JpSsNp3LX18/E9crqHnOfUOeciM96h
DZMaHatYUL87LGNf6SxNcNLnExILS45mT4S3NzrHPnsE9ahngwFZz2tLIGsSzFuKJ9a+I7yU+UTx
7VYU4xj0SDprRoCNA3I/PpPmIYIcXjZoIj95K4XxB1FWKOfCgJTn9aF5futtkwynRWNV2vhw3NtU
I68pIRvhdbleCtv10qLlFnVjVH7+1/uSZRvQjgXozS+j4h810ri/QXyFwMrj4zB4GsN4jkRMjWbo
cTF3FDXBLp7rFJxeuUYsanHUn+MLZcZpNLM4rM9hixwlWVqnlgBr/ivZ81wTx8iU0etf3cdDDQLE
rhvVUiVry3BN8va29YnrYmx0RJ45jnfUvDseRGFCjbwKogS8hrJ/uIS2SqqVZZIQLBq2umujNb/u
oXDkMdFGLRWVFIEcDCWJbVQuVqim6tSaPZhWw0vgTRQIbuyBbawTS6kW03EncakEbwi5C+Js5yjr
hPPjfAVsEPe25N1jLCWr3gTnsOywPAvueLsm2bqbU27oy1MRxp2EdWkE5wFSGtotsp4g6XXOCBGe
VBeeEoUGnlvmRBosqL3uexPc5NCSYfts7EqUqhpuKmji4Xd7XEyoUUXFOei6egzoD9aAjNfFCtx1
Etn3VZ63eYzDGDCc8dyZo5fMyLDMOb/Oc/U/2tJOUSW2LVaRPRcaMRbHE62NuYJeasd8NXl3GOdg
WAblvK57MPp/71lric+mI302EpG82uMVnHmqzZLQxUYKGiMZoqw1gtuZ5Yjr2ilfcZPxkoIT2f4b
TWCZXpu+OgJND1EaMAMHDYyV+LNFlasm83Ah7qvcvrglzPeL+xziOQ0W4F7mWi33J9wnMsoca0ey
gec64kWUrXXbdJuWUIk80YaerHzNccac+4UdpyHlSZNk41WWnm1loL5AU8NSB95riHuSjPuYBQhJ
mwpy+tHQIgvPr9RBzhIhFmdFE6m225NkQpJZPfSZfDnJQOw8r9FC3Tyqm+ENybYQpTduwm2ixHcr
jnEhUovOs3J8gAEUsT59GGQM5pbcKvf41XcuTbYFH93/WSaqENPR54O+dSzJ7hobxajBtr2zSu87
rIlMx+2qmLijkoo+0cYn87M6Q3y/HE5EdDsK9hEbHWaUxMTzdMvgiR2v/jurZIl8w1TJwBk1biam
LJ0CSkWSWF+hw4uOpx0yePHQ/4k6AAsXTopLXHVJj+C4oZgcIOyUmvKCqum1/JHBhDmtOWt6zHAc
ndfy8mIjxUG+eHWUv0jb/BHCxDalkVWXIYCQw4gCrek8owAdbYA4WuSu9w/fL3/EMW8lPenAcdIj
CliuD+tsTWuL7pFG5Gzd6Ax+asEfKWNAdxWOalouawMGAPvPJ5GA/ornIcZNuff7jDNqz5KRzCr8
fkKe17I122zwBvO4CK1pk/2zDMYRlUV7CS6XbwWo301nWK4d/AOQ6fnTpPmmPJJuRXsPt5nh0K/4
iWPC0/f0H/GMY+r1LFCqBuKdrQMEtI0OYE4oMIFEHr3EHxFMXHPMSy1S1HGFB1zQACJvfR+gt9C1
AYIHrHTxZVpfHOWYdrhgOhl5M74H/N1qh5AoHUieBzyJIhKvkk36Kv5Wts08tzEPONjHHhe/OLGT
aGLBEJWRwg5kl8wyL2pmhkE7iH4f1APmcsnha5icMWg+Pomo8Q1HaVUYZu8dTQnD6NAKukGM9De7
rFCux0woNMirY1MkJt0zlg6c2EwVBEn0T/UuTkMi57ZRvNzXmYmX0gghASUKmijG+aS3W6sfg14s
6lLyL4mvzTRyBA/lfQnfrT+M7UHE2Bj0r2YxZhmGig4DqawkhPUJOaRzZO3fwopuU9QYw812Pls+
CtTNvdWLRjrrRLBSyWlW9WpjP7XunqNMkwsGxzEmyY20VywZfgIiZzVvTgAPR0gZyKWl1jyujql4
RBVBVwMqC0xxAjHI7aamGfqdw3OI6O5MD+AtjYipk+5Eko4gUbsAhv4SW9om4Oz0hBMF8dvI3SvL
OujQmRs8NKRQaSoJYhWZFK3XXsCSx43QR41gjhM0giCKBncThuiysCP0DKVhWZjwANvyrX0JVsJi
8QV+f/XBuq84U2Z/I4m5FBK1C4dTBEmVs9RJ7Jt2MrMSy1s2xKCVc1/a1HMAHSKqiUEJ4xgSdsJ5
kZYKAgR4toQkZF3mdiuRIURiRAZK5rGlCjot6mEjrC8aad0nlLgsjmpOFUmAWBFHmoqRf4s9wD68
XColEBAyL6TNx8U7H8nRQ4Cui242p0cnp9aw5dHATQBADEjFgJfZyKUJ8pdbbY1V8Tz0Yqb4cjWP
Ta/pNCqC3I/GjyfX1FZNTxsdtAPk/n5PPcSx1+j+gq6iN5HtRRM78ELowcz0kRi326U0L+cRkV52
PF/+jTNiFHZs8x3ppcBogz722/VlQqzll1KGIKvvqVW+iyO+oHpOyVabhwBVCiR7b/F/8noW0RdM
Si4teSESwEnBSzd74N2hU5H2zQcx7iGemfk5FSTTr+1ws06d46Kmb6EnEH2TpqTdxHYRkR0PmTj+
6r1tYLxD0EWBGqJL3U+PxHxMVjCkvXf/TCdi7KuFgSX6dqdnDYgTU3BT+31r5RE45JeXpTI/qrxo
biLMupHDaKzRmHU9CyFnGc8buzdp2znmRiG1T+00t9DQTxYYa3x/cRPv5huhzDUWn5UsbNDi70Pm
YIOQpxWtIng/X4AjVf37sjgq8oOMNA8TVSlP2qiz0qJ7l62uJrGTUVUjm4VMbe1QWNw07X0N0UTG
30ZdKsRDhm21qrlgX+gmpyHHp08YI4YDoeEenFkqmObZLkqhroW06ALTly2Z5C5m+VyswR1o+CRs
z/P2RXXrpxgvT5Xo6jpMMLDUSRIaokA3Hx5PbympziRJ/VB1eQwUP1cPUlMRQ2vAfCRi8YxSiedL
mKE7P/CH0tJqNONm80IxMZEFMOE0dXQeme1PfYI8TJMAe8dILaUxb4VLLmIwSZkE/kG0fT+iqFwc
eJe1Nh7ZrdHfCmF8nwbIp3mqIOT5sP3tOEuDLpHrcmbWrCWZV7hrx1qu0YawnaOnNfSi7cPrYmFH
m/fNZiMvsge8xndgPyeLxdGhi8WevvOSN9/lvHufOJ7L1dMvPA6hFqj4RAsI+48PE9nz1ioAZ16X
xHc3C4CmhsViRgfbA1QAk0R4F9FouD8+AGwWJngMABFkb93hGKpSVQUBqoGDg1nCqjd43eupJ6lX
bIVXHoZl8kj+iGMTHhlIxpKhMgNfMU401g5qySFnmAg/cehXEhhNDksZ7DAtJFROPj/W5K0kol0u
SmrSaBO+nsjluaISx/d/g6PZbQS/CYZag7ZMxGbenuOxPBmXvMiVsSu2ICVR6PZInEfiAne0gjo9
ATHDU56JbhrEEIhFR0IScJ98V1+vladOg7g+doqPR8XMAqAU8JzSCrab944UdmPriOX27/ed83fJ
llnpjVDGctHLHsyUM4RWFqymJmhLOv4OrLmzPiw/Tevzs/CsrvXKAmazyCndaRgbdSK7v38N3i6e
MW7Mc26Fc4nvUJAIcopFah134S54mJP+kNvai/Ih+PeXPuEjb1bO2KokGmofl43i50fydpKJNgcL
My8KnrDHGyFMoBLGUp0WKoRY5vZN+/0IypyLiyLa7v5afgYrN7vHYq2iOtcvldQqvuFG28cHeSF8
3hfAU06226Q/nvRANCFh2IpvZySCZAsdBXOXKNbqsugOKaFPHcebTXRQYFkaJj2AOAzUCGzHXtJn
oL1Ne+weWsXRwxDafr32iTA2Cy4fXZ26VKV7cdmTY06+dvKcs+jJbb2Sz2TaBOWCudnqZTSODADE
sYrjlNRH8LKeJ/ThZeyx3jzto0VkI2vOOdOJ5Ojt6hnTRISWH2PMI/fbw/FdW8AyLx4Al3Dq9sPL
qphvQNQQ8WAIU67vZs8ZQ8RbH3897vnYgGo5W9Xz55qAPrhH3bYBKll89R/jjoeWxa1iTVrL1X4z
Jin3tYZ0BmQDjhGiFPic7udk2Nl29vCurGKkoKn5T/AQt/vM2Cgmn7b6gLFueMI4ueXD+bkKIJiv
Ok+fJ97EkIQUHAadIqMCmqzba0Uzj3EeGjOcKMznY7acuylZgYjARj3iaPWEhz6a4Pm4FTjmP66u
lOIY6ufZAIFLa/2GUiB06NGwHjXLBcRUGmNWigQEt9oz6Vqv1jmGDddiAVcAuB9igS9Zn5yZMk83
0upT95e79G1seuIVRKYCr5udZSxVH7JCNy+Q2NCl5SRe6bbe5aWg5uNvoIfcMypN709P1TrBLpvz
nbrV54ad2sqG4/Cnzedq6YzRSudInUUZPiQB4mXttHPwTaMxxD2uVit5cSKLwgKySPwv6rBTodLN
HjCWW2Kq2kxNILq0n4FnQ19F4VY9Al7R23H7ryYi/hthjKkqgdxe2loc1xk/tLnfFFTVSSXaibbV
Es5zdSJ7dqvHjIlKgiwUp9MobaBtDj8o7l8XNWCOu7Eqat13+7yNZLnWQYYrhJiRDatZ43lhkBYV
NnT0jP08YAzhuPkJGPjN2lgiOqPCxGO5gtMz1uUCLC+EuOgmQjMb2o5pbh8tnXOtTQAubiUybqiI
kuSYnCFRRQHpzXGTucfZwcmL848VGIzfqYdzZqQdJJwsR/Uwo3dj25sFnjuIfHjJzul78koY422O
slrJao7jai1jUROJWv53fPBgWK7gpl7mCJZg8WYcTQcnV2IZlxOZWSzNEojNyHK9RjMJ4iFnbliE
/CKrzsJTb+GFzqfHa8bhuRiDcTEpxkelfQHBz4clQhLHmcHDFE+CTdxfKxuvysVesHKa0pjydHU8
tx+vhas1My4mPqd1p3QQXZDoQaMzgo4FXCYrwCTtd5vukerbGf/gCXjtatiBG1lvxMhlQ6g4tlTh
bP2MPs7dwHE3ElBVHNXlLZFxNXGUpKbSwNUsl1pHKxSIx0r0P2mPuDFCdmrEWa2MJAKxvh+9Rnvp
U0MNVXjtyHLHU9Rv+OOdQ2Opdy/mTNDERIa+RCt1m2zQW71unqvVzPqYj/MdyOMj7sfVRkIr/kYj
COdXtu6+gsf/ODJ/JB//2w6zabM47GZDM9qrZM8IjpMk1F2hazeylcf7oiagSbebzPihc67OtEuD
TYaFCkR8d+YXQsiRQl2fLi56NHdfPBP5WW29Fcl4oxZ4r1TMVbxZTk66Bb+sOAeewaOCZVrdcg/e
ndAyX4VVzStCfCMl750z45DiOFSr9IzFYvKkhUnp9CxYjw6Sk41bBgT4XuCWx3oQULKwo6W13Ht7
+vr6gtBkoK8bQIzu7/4EXPx2KxhHhTFzVXQScQto69L+EPBymc/c1qbInjTk874wXgTIVkYM8VRH
fY19T77AeGoj4eaAC2t+dGcZkX69ju2K+grJDMuj78gHw1He/4Bxd+/tPhMQaVHS5H2s4FL9+JXw
RhlMFJhut5LxSrVcyF3Y4WxjmC0BP5u9ebfvL4DzWMDEhNuo/TKcjxdxgOdTw6VTkgRjNR4iirYS
AWVDgXSNi0fY+TEmdml6IsmfOKYz7tCPHQT7oSaiwA6GytmtfDFowmOMwSf+Ml+pH8ovsEZxJEyG
JVcSmMCn6uUzMAGQkEQ7KVu1jdULVBXI8/2dnA4gr+QwbgeM0nokD9BFkaL+aLsPLy8zOoIvEavy
HuzTqnEljHE42RnznMfnln82SXXaGl9t9oTxzuSS27XfLxsAanns46Ph3jspxtOYRt/m9Qz7ePw6
1Bg/Iywa3qCo6bfy1bIY51FFcR3MMgOVXHIYabBG/orHp6eRJIlzXDy9Y4Ia8XIOtbrHBi6PuTUs
FWswLIsbpfJ0j/EPuZTEmIajj+HiAb1GF5GkHxcb9BhH66vzTJAZPXPxiNMydWRUMApQMVjWCjE2
cRUpkYqeLSvdwhHiIvrqlnjEeJ/cgv9oPD+V4j/C2MatSm2FoktiFa8Ka22lGPBhGYSCu4IrafKK
xRyBfy+L7eEqjX4mheFRxesCjUgmKQ5cHsfpF+eVDMZV9BVGWKtS8J3CeGsjAvCEK5EFyIlSl6N/
E6AFOPcrWYy7KAaMtu0DyDK9tSUDl+VI84udvW4aXqu4PG25f7aOcRaAhGBGlSTAA+KQxtLU23bd
2Ke5VVPHf3x8dE16slfu6rVZbcBisfj6AkMgt89k+gV6tWLGgVzMIAqDCoppOvnYRR7MnWYuLXkg
wgmE3+3OMk4kOSpNEwchDGDZWmCKxgNtZOnIl8gHoXa0oPuc7nYWj2hrOvK5Wh/jUmZdmwZyj/U9
H9YH3WnWw27zNKoP5b6OprzXCPPBrGxRAZ89c6Jt05Zy0KWqXy9QDi0w1AjpEeH5OFcOCLQQbH4u
rfvX2/iLrKFjggdGKEjIjSoss0EolqeqymTVV7QCs9SO5MKD8YzRDCsBYw6BEkT9DQTzjHqoeRgU
ujiuiZxmpCL0ffabd4dNhjvXQhjdaJsoFYy2UNGfTqy3+j3ZiPSwzL7WB4x3lpHqsfrVf0F/O+Um
r8UyqqEohRachlHs+mxFx7Hxv0bXc+CfSW25IIOyz3QBpfy8f2iTWZJrucz9oxTNIHR9NjpNHev9
JksCp+TKfgKvHS8omVLKa2FMuCoWxvlcZSfVHxpqlJssWAzvUeqaFo+RYtLS/kj6EbSea7UNMIwT
23kAFlp+SVaL9gnsg7wVTabprgUx0WmbJWrUjIISVILAIOwgnw52X/cBXQySo/K5jMYf/GsjAI4P
f3+VRI8V46w044ElBEyEQHnTr08+CwV3A5nLBwPA27TGgxViKutguDrK3TpgXKdl9BjGxLJ4O/nd
9HlvYYzHGuKwUWXMIvORqz+sVaSqD4InlmQwLe0Xtbznkau2X+A/d4dO26enhT3QlzwFKJuC3ob3
PZNX/fXJMt5GlstL28v4HlSdnMwu3Mtja3tyx30WTJ0oZuKCtwkVIIw4YU60Ah9cc8k6CBJysjYP
EuhknRD1gT3P2KcCv2tJzKEqrWCYcQNJwx7hs5BSnZhOC08DGCjc6ZjIJlAmjouZsvprqczBmlKf
6ZfyovqxSfrEylzxjNTZ8IB6z8iGJSH7+8mrt4y/ySoT5lwYACar4HVnkU4tRqWfq15V/cNhBrql
AoBHMiORo5rWySsrKyC2ikzsjjZeFoAvtHc5i+Z9AHOoGF6KMFFSVB94zOAds4clv/XEiIbZuyJS
4GsLdBL0pSsfOZInL7DrpTOHHFcXQbikWHpeW+UzKrTiq0lXqwapZ4QaRHdfqAhcZLQbeNPRJx+4
16KZk0ZCNtTSCKJPvyT7UvmKNNcAdW8C4OA6S3o1Xk2TisEyAVo8XRToKePs+pSC6yOqGIc+w3BF
Zu2imWPhQ6QjEQ1Sr+36uXgMd1FKnp66lwh1zc/78iYI30y8zf7IYxacZejnaHTIW8YnxOfRjGpW
SwI0Ap5eAGdG/rt3VuBlNlcqmEsLO3J7tH558j/obDMBOZQURcIoxzEKu70Vwk5MVJD36X6KviVR
IZG+6xx1cR5rK73Xfex2ykAA3OHZ2YRt38hlwoes0qMA3W06nuPgpQZpxqFES6v/McDWHpW54v/K
wfy7GN4W57UnzL90bq8Y7wuYmKLE9Lg+l/AFoae+oA35Az2tu+eDsjgs68Vn6PQe59CntHzsDNAx
kw/zm9Czc7vX/Qm8GhlgYn6XPBx9yUJBp19mzpjG2dXLyFVf72vZN1cH48xuBDJL7NP8GKatAC0D
thuTCCO6vVhHT2xt4Smbvy/2wWa/sEn0/F1fAmgAkIEzCKsT9BBwPmW89JhPUTCuEz1D6M3EmBDm
U2pMsLyYXS34Rugkl4woum98VIJbHR9U9CnNTotOfi0GnajdV1Y4SbOLO+toXshRPJGT9F6e1mpc
kRguMAUTqJfEqw4j5PJta9D2MhfShkqGXwmbaLBL0P7+znh40aln9fUSvusiVwFUfyr68wnTOP3Z
vv6Sz3PJjED525jrYGafdsK8DGjb+Pf3bSpMvBHKhIn9oM06IysFXxCtCrGTE38KM1tdDghnHEqM
LZ2tRf9JBJZlx0NjTj2rb4Qzd1EaZXqUmlhx3gBsvE9S0QofNPmxP1lFibHBwqOUc9LeE+humMgf
RWEpI0rZKJWLcRJ8VaJl7QQGnUkYC/e7XX6AMlj+XVbz5ldAfukqGRT4xDKe8S4Djq4qjHMeUgGd
bxL2XJZoLNHfj9uxNHmyL4KNNlLMo/A4hzzu441xwCrQl2RgYCim2P+gNjMaQxTE6hL4oUGddbE5
7RU7dnSdpKgXbmza2kD00GzLMcpvjb0nl1Gu6mTEaiRBbj2bn1+qJQbJgUS+prKHRIrlr0UU1FKH
uLXj+rnluKEbI3yOo/k+tU0N4M3cTan8cH83fiagv3cD3TbYCJAzsW5SFYuLpgVS4JfP5pEYdULa
DxSfPsrMqsy9IDZEO3Fin5+azshk3JPRnoM8UmQArfVf8tLcqXTxxKO8+llSuhXyI6NZgDsUnXeB
jyRZ5uHS08lhebLayNYeEhfNNv/H2XctuW4kwX4RIuDNKxqWdjgDjntBzJwzhPceX38TszdWJIhL
XO1KK61WESy0q66uysqUnyRXFyCcDFogAzcwinwX0Eiw47/e4dOXAFoPRWmBY/APtzeRUgxtzKYi
hsu5KPgfv48ToXRYaamLDpuN36/stPvs+8zgbH7pQij9pBVcpy+tugbYuv3b7KX9qJeHQ+LAZRsB
soOstWL3Ps66tTvX2kjbPHUx466zjS7b9+iQqYkOsdjo0zXeomACywFlML1elKfTS3x6Oa3s5cWT
/c9ES7MTJsdZzHCV7DqZoNKVWtNqrVOn5AlRDRz2Y2P3/SPTYNGvCh1XRYQI8SwD1XiNUtO8Tzlb
3nRP4VO6c/VBDXVgmgi/AU04cKYQxfDMEf1AH0k71efRy/Vyefwd93HO7DtmMSW0c+UsYygXdAJm
VEC8Wmd3JNICLTAuoV4X6mUr6o9t3jfSzmzOdrTsUwzkgj3K0SBQqRn9zoj/OEYQqY69V7tPnlO/
RMNit5vh7WRZsS59fQ3a1xlR7lpkO23luVOF4j3gxVDfw3tidnsoXuFV7oBIB70jrx6SgKPTHv33
5MCTaCOb3b5j1E2sV3hK8payqT/DTUk2BaNqa11ti17t+lNmmYiB60vKbfApVWwJ9VtPE4Hbdi8e
o4Y9uu0p+/EiMNPQZkNXQM2Jt8s0djQ63LqVXO5qyA/hlCNOaQ7wo3oPoQvUpHwUiP4+Nnb3YlMg
M4TbUpJEyB1C1PPWVkJLSaaI2GRCTQbw06VbSkYv1EFxHtu5T3T+GkKHJKTtOKzqzFAdhE1ZSCEC
ElVLnpvPNkJ6VTwKly9Wi/X2bCHlL62SCdxnkW7NzkGDbSRlSHlC1jNHygxzyYfqrjBEA0H7msTS
kuOYZLvxIMNfWAQgt3MZ9Z2ShRlstRO249RaBmd15+jTmfyFCjAPpL/0F/4tO6JeBVjNN45Nt23I
Gr546eq/+RDu9kMyuZCaLMWHFKLKH0JlI7o6S3r51Eh/apI0at6t6BrcZw+neb4a++y4RvlA92ME
k6/bfa/lfw3j83O/3W6tHGx21THFKRbJcfhxqkJtznriMFNWoPjA9ZyuJ2kXTxDKabzAQRMZnUq3
E8AwWYQCjEA5sac3OfirtrR3zGuImhuNYsoxEftD8KH0pGvNSjFWtvrkJO/OL64QpEsBmkD/8cx6
rvB+03RwopLq7lP0KAXEC7XOYMHp+zebNEHWKM4XB4wlENGFzDLcr0u5elSlIRVFWSNBvZY5tpha
OkvXYoC78i5+XlCQ5MDTE9LM4nxOc9frh6bxz6x8AMiAJKHNRaecehd5kN+mBkUSXQQdgOu9ptyH
vOVGggke8o3AboVQHxV3JdpcPG/oJ5c4dJaDkuDX5VwNGrL1ZRYA03EeqZNf231x4rtz379VyO7l
RM4IW7yyQ61y1XvLauEo6e2ojq9h9yVJpEWPsuRlGjeqefxDdSRQAjJmRifuJU6DSnwZ1Gvx4hQ5
zDfGJAoOiXgeoqJzKI0n5S5EtFvvzBmSCy2E+J2XEDDWqTo2Kp8RmdPT0iw8MuCJljzF3kpI8RuQ
zj8AhAoCtM5ZEETMMYdS3SVVXAj+OUlRw3uSwcCvIY5L7e6r5rXuawTztFa9jvmeKT7qHEQZIpjl
pe8sI4CuhEWoCUYClgJDrknDTblNXs+or/G5OCcKYTyVFp95RQ30dtBpQU8kAyKzjOnuFJkoRh/Z
4ls+kvEQ2I2rogOdUbRs44uGiw71vy4SEU69dwkkh8JE5Si1CTT/q4P2l/v38RFddFcKp/AyIE3T
rp7FVn7VuALtiv6ZCol/LNTwnSXyxiexZoARnuAAaTrwiKn6dOS12Io0PX/eRMaX9GVJtqDVhmJ1
3mp6Z+GSlFArA4vJ9GYDl8nMcSesz0vewOOMjXsmV4OR5E+NRKtC6VlFsW/3QUKoWM1e5ExLKUtw
X8pebZ9rkTT82um6dyn4FhYqhAiDkcWfh8EDqlzpOITBuUZncm4PjBZ/YYWLHyE0hqhX88gpPcIy
GiVspjioU6uwVQeUFLxAZ2ODshWBpJHOtG8dtRYd3jsjJJjxH5wlxC2oRt+62CQPiyjrkuDs29S7
b2TuUxVa9KXC0/vgFmqOpupMjag/408SfYb0XgnRLEBb7L8GQSv4Dh5bCO3VkCXjZvFy1vdiWXdl
cI6HJ+UFx0fYJWeUGZrhRDUBWHyM8kdEBn7UaNksXqR25d5deJmBaAYVFma65qCMNpuIgErGkvGp
8FwAYNCSaiSZRLKfyn3LdGrYdgUYRXatWjYHhKtU+dxnRuHpnaxm394xEvYuhbDPqMJj+FyXRFhJ
QkxB3a2/uf26aY9deeiy96uRm76uRruuT8IAFxNc8LhXsmeXVttae3yuFx7IEm4EVAQ4KClPzC63
BotybIZ69JNzyO5y6GF80a7ehFpBb7O96xpwMYFDlxbDqf45C8lYqN4aguE+wQmlbUiGg5iHRgWM
mYeBblqGdMtF6bkxU6jdPLkfgHjBu2rdW2PHZ9pbuVYWDuqNvdkWSESIbLsh7KX0RcF1B+Tk41m9
j2emAfGI3RFJiRAQv53UPkkZyVPS9Az2Sg+CwJfu+/+jO22KimZ75cbKbK8wLroqRa9Mz61sN6d+
yxn1VtkgWe2VVqbxW6pZOTvTXpgb5BRZgggCEC3sPKkAvEdNcZyfnd3yUvtGX7+22e7xzC08HcEl
emVjGvTVAciCSRu3gI3cfq9ZlQ63okOZ9LYcUJV6bGtplXg8ruCuJV6QlNn8uUrisXVbZ2fEEs2g
I9uVgne80plXarWTcGmtrm3NjlneFmEsjFV2lv50JfyOSm99fxeFr1R9FN+rhlStEWf64wEu5FkR
eCK+FdH5j1vpl4niajLDpuBSJZDysw9N+REBhPQepXZLGZAd9rldW2lJpNNP3KWIRxX57DpyvMai
Tp6yo4TPgAlVllELz5IBx+pUIdTYhMSpJUnvNfXaVPZY6XJltwGyLZsBkQla9AbEiSHJmhd3LVd6
v/uQo8TlNR0rhNPz93Cecq0fdF1x9gNNED6zdM83Kw+Re+8LE8ghIIMgsnhxT+Ho1XzFaeVSrjIW
Z7B9q33/UgJmEDzTnWANdnoSnx8vz33JQZFB8MaJYJdC3IDMxa05oOG4gaar4oxkaNuoEkNa2y9N
vzmIdqWVz8yzgMZsJYoQb/4VC5NaO2yTH7o90PgAnGYF2TvEK3PaizBMuoQJeoy3B9gOlGge0v9A
Dndqu3crojw1Vs6v3Dj3nF7TqK+MzlKTUt/RQG/C6L532PO38R2+xKMWbxkwzmxqNHYYOpFMkJy8
CDYJW+vxpC8tsTK9JnDuoTs2P/R51boc09XFWRi13FW7XjajHqhiRdHSr6AmQkWTxxZ/mZjvZllk
MWgQgDDgDbxd5ljhardoBmg0aVxvZKgrpimjMqwuX4rXBlRFharoKUVcWotTnQmMJlM7nozPwNmo
wXYQSYrK21cRIofLDhoisxitRiVEg3xSxmT0SPXU/6Q56QEZaewc7LcBacZ971tlYonfbEVayipy
PcfbZJU56157AA/JiXQOA5NA0jbfREzPBvLYCuXZ51S6jklcvoUJ8QqjjAbCdZ9BZtLuq+Ib0ccg
PPe8xncv3A+KTIIA0n6SKmBwMzhZVxIrRHmnAuC6tFvAqFiNxlMUpTDJUnrNl7YNo2WKgf9TQD77
8SL9Nt/NFulmFLNdyRRxLtKCWJ7R0h4omgTAkbTnwMo17qrL+A20BEpArpn+QAvc+xhlOwwNRjLd
gUiyVYUkGjcsbQ7aIGphbXWpqYxPMb3jKT3LjdIl/rPAHbMn6TN45nI94N68DoqSKCwPunfk/9Su
LmU7aCS6bz21LU1O3IjKScKj7qcIzTLRqOA1UswqOkaMMVKWGxmsQMpDhjd3fhjCXI/agvC+Oppo
lPDxK/6GEtRQJBzM76pCp0uDacnQPfnfja8VCotUDv586oB99YWV6bzv7Zxtiuk+vPKkQV1xYinz
5ZndhPaeej82ZlKoMXJpJq2BvNNXRYS26viTQ7IXr1c9NUszMNbK/8K0bPNlFdE0gOgSRCjM72vg
6juKlvJBTCaXZ+7YXaQ/2aE41LZvMCCB8JxkZ6TQmjkOZDSig6dKe8EMD1BQRXr+HKtvBGyXkCSi
oUGGXkOavELL92wJJmsEx3Dl9biQgpSZ6y+dPYyGMuOiipLKMy1VJK0uU7u2+JI+CyZWNTL8NXv3
0c+tvVl6uch7jis9zAxzLI0K9ZpJsXYELYis+YZruwZz4I8xtIubFQ+8UKa5sTwvR3IpLSbwGdgb
p+jV27bC8/jB7zuZVJUqNh/jYCPuyLQw2mQCtgb78vioswu33vVMc7Oj3kWii+2PmVYslgQe6ZF0
Bhro3cNJUAMDNTmNs7NtSoQPl1SbTM+2nD2BUx5/x/9jb4ogk0UzGIj5ZisgoBLaJcn0HdviSzxV
pN+mWjkarIjX5xbHhZ70HmM7T9XmQr/lT32hFUi0HOq/dEiUP5KVJIkqbAoza/UwUl2VqlSlIBSY
jRpj2jXRsXMoxuzGnUtqLdHag8eqzXd4auFENpHmSitjWgjfsbYSB0wB0BSs9FuKvjpvTDfESiIF
1XnoNL9H8HgRM4XIaWw17I6mCxIW1KGU/vWrGVYRQyGnICtIvsxWVKbbRAgEF3uZ191YbV773lel
T3/rtS/iGqPrQrVpsiYhTS3j0Sz9+r6rMRY8C0gOFVZnH9md6sevWUOs92X2BmAQn1tj+EdoA7Xm
zACKBQ1JY3Ylolg8ulcfMMvFhX7jd3QWVWc+smOARBF223Vky9W2X/ESC2m/27HOvJI4pqXPyRgr
vdlTx9AZDfrrCOogkSRWPbWyIeNXT2375K0BlU9i462mxiQltf6Vq4VxiW0Lygm4qohnrL2qFl4E
NwsxO0DoGOSGhJ8+LrKZ3EpCXhX758en9J4wCjeZhPQiHgToTbk7pWIqIu1Ze787Oqw+CsGJBUs4
JhH4V6WzOGyLxqRyQwKTEAXExL6okafV6/6jBy/iYNLB8fEHLWRspg+S8KbD56BiM2X6rref7MVD
K2L1JVzhjX/ojQ5xH6KmGhqg1G6EhI9AE1kBiEel3KeYCH/jTboG4Fzag3hagpVRxLkDs/LtVwCt
LOaFUGMPgrO/KQzXfx2zP24FgIHbr7xTlmyhj1aSpEkumJ/nLos8irpO9Osz8Nj1HwQyFDLcSBai
/oDM98r0sgsRgzwhUwFSkRDUzt6AvlS1fTYW9ZnrtjLzLl8ocA5LEsh/1MgzOaEisqcXVbRho5X0
ytJ7kLk2PTvXjJgneZDm9bn8w3xHHEe4QeMFktUyyKMCUqkNr2UvomD2h4oPSAqUQVZu5bWH9kIJ
GIiwqymYHfos7TKIGlf1GcrCthO+CHBzH5L5IiNZfJQ0duWILTrUa3uzc9zyuZfTDOy59AZigxG7
L6Axm4eouJzqzpYbwkQqzRCptSRHaVe86WLkpTDchLv/vUBmK65wo5tRdVOfmwQFlXyb8zpfELff
57Wgl0pIKgZtAIXqis7KXpt+eR6dXlueLfiQNiJTocXoHFad2qQIiqWEJKPu0agE/kSVNtZfafEn
GV6qZssqtje8JTXpPx5/xj0DzFQKRITMwafQNPcbMF15lIjxeyGWMAEDguAnsKDzGpuSYj+EqnLO
Py/y4SSghhMYDDkLdrKV9VBv1MoSbHbtCEwjvpsRlNl4ZIIn1srpdF59ih8FDVdkcOlt9Dns20JH
mlGeMiNDBzHN8YvKthFvSz4J3pmj3GlZbj2ejN/o7+4LwDqKBIGM212arQk7ya6zVVKdmfdMF546
JARrNlZ5WqeDLd4pgDhVJvDCVW8MW3CLmG6Mknz4U+O1tSlL1MGCdwju7n2PCD2RAhPwwbY7Pf7K
JY+InN5/P3J2QnO3YJVQwDSVmToUJMDtmmyLHGVajyBqfGzsvrVq2h8KC+UDUNljWWbhlcAk0Det
SlyBBARZomqP6BfAQ1Mb3iNnsH0dqb+VetXiybgyOdsHjZRGYK+qqnMdIZuIh6vvHtJQC6WVx8BC
AfF2bNNj4WrDlU2YQXv8d2wKqEbyXYO2OE5D1l5HX4QN5tIdB6KzWE9BKf14XhcXcUL0/ra0gxjy
1nScxq2UN211ljfMsfNiUo6wEjbHWFq5QKfL+G5PX1maLSAzdrkS+7BUpyCS71JKMLyqeHs8nIUy
zjSV/4xntmYeFzItDzK1M1JqZ+pbvISFlQLDwe3EVKUz299X7koycSECBFc9zzAiowgsdDlup7Dp
Ao+XWgH01LWvh/CNUf4hcCt75PdBOpu+Gyszl9C4vRyAJKs6d5uB8HrzU0xc2LnWWIVea/GTt+W+
eyTlGEIbLQnwV450dqvTdo8+2P4Qvawh5Be2DnYNCH2napmMHrzbcSulgMxtSFXnuHsLJEhtt6cW
bamBweEN3bX9/zLNV+Zm+6cL/LgYKbc6F+lPk0FcRf7Oo2DlOCyuJY+GoGk5Reis3I4JEXg41pDm
PTcKidxLwqGbIloDBC8ZYWQZNwvNIMEvzJYyZ/qGGsKwOXuu7vFQzK1Bdr7WVra4YQD7QTsXyi+s
PL9DqFLkKUSKzbnUYrvXGI3/8cFBOqIttUSbpC7bAUls+RjZeDL6z2AZB70h4Y6AVui8xWqlenl8
NheQP4D4I89PI9WAKu88D6Z0rqwUWdacmVQtzOLMfNON5ukKqYwaOS6JICmNhmOeBo2HJuy2aLyS
DJ5sWzSG9Wqxjdcu+qUdfP1Bs9WWolFpUj5tzhLzHIgki7dUtwmiQJND1eM9FXA0pDOMRFZZrtuM
76wpQmzjVRxWXOPSBQABIwVtcSiAiHcPmZ7pS7lty+a8TVBoB3eY3R5HS3oejgO6oZFcj/VEbXda
vmH25co1vuCXb2xPu/Xq8nG5Qm4jGqvSo6g+Mvu6z1bu7mk/z10XJJMmoBvUSyRp5pOHka/yZGya
M5cAaNbv63zrNlZcPfGusbLFJidwbUqZcDjoYUSNAyg+/I/bwQQtI0sN73Vnr9Pqd8CZAMkyAaxI
Qf64RyPnsPPARiOTTrNQWHxs/C7vhPoDj74NIJOAIpWlOWp17DN+zOOidbLQfh9xxOpv9wiy726X
rdwG8437a0lElRCiLMgBzVU+27hxszhkG6eJVbZLNnlH7/0QSmJ+fQoHG8jZlYmdb5L/GARZ4QSb
QfPezGWJAc2GdSk3DsUiH4y+wZavVvz7ookJN47SOzA5c1AOpMTjNFKC1okTVHpZH80v/9K5/w4C
zYeAHwkKCuGzJ56o+FSaBGXrMKNoUMpTwUWq5xUr47grO0xmACHB0kx9jrTC3e7BRmyYdpzMlJpo
ljvZlDfypnuVN57FaKlG6ZIeQNOmsBmimJmdHxrbt1i1g79b2ZDzi2b6EqDleJpHWQys37MBM6Nc
jQiWWgeFlsDCi0oGHYGaUJBL2vq0Re/YzG6+s22F6se/Ny0ryMtAxAKJGXzHbBLoOJRLJeodEZWE
QB/2GdThw0PzHPEvQuXwjd2ye5F9ElI9PIBpb8X+3OVg5DKwVUiPcrjEoV00M6/kfhFmRe8EgU8K
CrhH+YxqVMXblbTycuWm9bz1OZMtDo0dwHEAHzpbb7njqc7zGtiSaBVXqxKe+HbPo1hHoacZ/hzV
L6lNtBAvOFEyE94nbf3XrXSRK9WhfPOrTZS/dtU2Rq87t40YM0t1N1TzmojMBjDcF6beiJnOREA7
Fvza3XPvMm8/f7ZSQul2VClhqmrJZtEDy6io+HnPkXKJI1Xh1Fgh8ef/sjsYgGp5gCmwQWcbM/B5
N/L9tnciWasrq9K5Zptv2w3L6/lbxrwM4ElS7DY6CB8N0IH/i3WozOBxjUhEmQeu6PWvJXqse6cp
n/m+ISX6jwdXxXFWXcAeOUZlcyuVS+RhbCrUmYxk3Ssj9yvfMU3s7b5R0AuNKxFeAtEmP9ujIhAz
eFj2tEPnEUVylk8Qaw7pihOYXh83VoDgANAajP80+kRQhbw9CUXGUkOPlmwnliOVi/fDYHT0ExPq
jyf1rlcXpw12UIP/tQMvfmsH28iNAvxrpz8qL1mpVpvergjKwY67kym19NR2k+x2H509bP1NwKz4
9rsb8de8hIsXQKopZXprvpVaKOtlMC/svH4fdHoefLQMyonMBMgdV0Z7Vz78HS2PKBb+VeCB4Lw1
NzRij9cIzDG5UzCWVFhVqiccdJhCNagkUo+55UNEuUryfdg0X0FRfUH/ioSDWay5+cUVBm5SFLGR
8JCfzTw3RmnGTN/SlyAv7mNzDPcl9RRxq6OeJnG+lwCP5EQWfXZw77NJHoWCR+E0YByh0vnhlDp8
SmTqOXlmp/q+jzdMOWhec+wpRgWISYuiZCVkX1pmNCIBO8MiVwE6gdt5F2U3l7o8Zpy4u4yKWccn
toFJGuzzsSMU9ErYc5eVnNYZ8yqjKQQ6A+LdNZYNadS7Eg2iQfChqK9bKNh8Ho+2Y7egpt69NRrA
3uqLjyZK6/T6+Egtreu17dlsJ1zFKp4/ndz+0FSv5bYA6L8ezcdW7vB5v0OUBcDaENxNNabbKW3C
JOhqKWWcPcYGdkjexDsH8naqkRETZP+mGYEh2nYYNdJHFWx2Z07Hn19T1/2gXlYphO4erv/5IMRQ
YPXBUs/RUa3khnEhurSjtaBUzojzuf98f99HZCSN0ZmFFh9Kc2u9vBwOJ7BtvT2ej7vCw2QePgyq
pIoM6cO7rtkOYOQ+qhhHqvTqnICuIRZLwiH/HqYF5A45lUUEeWrHj0RKN8rTivmlMyYBkYdLEWRt
dxxcydB6CC1LxuGQ0owB7y6t0o+BVzop7WffJWhUPvesoNcCxAojjeucIpmU0B5/xuQz5id94o5l
4d04HsCA200hoS0p8vmecVjRyGK96FDV/spf2chou3OAYOaxud+S/NweoPhwYmihRDVv5sPKRpCr
PGIYR8wOEQMVVHPsFdzGB+jD1x06AEbB4mKtdw3F1ar8HL7yULwTI7MXHS5RRW8nCqSH+FA46nRL
oA+XlN/AdsV21u/HKlWHRM/XhP/uakbTVkFwicWCR8L7nb2dpaGvwexR4uggVvDfx22AohhvMWDY
ermACfHxHC1sDAmVQOCSJ/XfOwIV4N6imIImrcO9A5kODuqfx7+/sOQ3vz9bglH0ipQLanCo/0X6
Q0Cvrt1uZcG0Hpu5i8ynGuo/w5jHIwpKK2E7YBifeINog9asnN+VaZoDaxJp8IqCwu8zmqspe+bj
8effFeqw5jffP1vzWhhaWmzx+xM/pIT/dgd+09qqH5BsxdbCBXBjavawULgul3IFptz9d6AL+/D0
eCxrUzUFqFeZnzxwBW6Yfp+9+AZq9at9NmsGpn9/ZSAYoqYRpi0VqehHU8edjHYjrdmh7/4y8Q6s
s8KtbOJfytYri6Prpx2wazzkhyqovCnqkVHxAgM45A+wdPpg9AfrsgaiWghKbtZp2vJXRtGiyJVJ
gmFCvEIk1JclP/99vFJLlxJ8DNJLSA/ixTR/Y0aUWEX9JJ61p/fpC0OyTas2TyFE5LbdStVr4YDe
mJrtijAIeolPB0i5fURbSecDld2uEa2u2ZhtDKVFtsLnYIMuSEVU/9CsTdh0Qc0uFBmvKzwI0PmC
N/ns7PixRNdUzExbD4g6AtCACYraQV2zc/d6nlrIruzMZgtKECxP4Rp1PJSt+S/bszkzegKE9rDG
8jD90qMRzeaMinK3TAOMCGz87spTdHE9rkYxiwHxQBKyKMRvJ5UKbGy3W80Hrc3T7IzwmVDm1aSn
5EDX9RnQcd7g0FeQPq8dxgUPcLMg02G9OowiYO3l6MPQ1ns2viPC6Z22EhwtnPcbE9MnXJnwBHQr
hBS4/cXN3tu6Wqt3Nr1yTS74/msbc4BVCHZUMQQVohM8N2b8qmhrspyLBhBig2oIMbY0D3Ol0GNd
AKsQTqiM5gH4/Nhjrf387IEMzaI84xP8fHUJnzJzHCCN/tjCUvQF7Nk/I5jdxLLLsLULBzA17Gcq
dtVzr/5sFPPFilcWfG0wM2ciDVna9sh0OpqA7ElDMmdlKIunAwKzqDyiH+QuSRNHid82DPjsweGa
qYH6U2nsqq7bwm08Jb//a2S2JHU6FG3cwYiv5bryr9OIkyO8+vXZatBSIRRDg1/P8FJmiQG6HQEi
VWtR8F2BH/HXjZ3ZWnhh0EZVCn53DarAp9fUFgzGYrpVMuRFP3I1nplj70aug9PCeKbYJYEivJOb
2sqyL7rdKxszl471oLMgxFheX5GWB/ID8Qq0vGtPZXen02kNqnqH7ZvP3bTPrxyXIga12+N2dwLL
3kvP5PwCjaTt+0HbnS+Ph7boIq9GNnP32ZiXXRApCC1PscHbuxEcbmvDWZu9mafn/SgL5RqjCe1K
DXaby+nxGJZC/ZutNvPzA9qSIaOL5dlvvUNqO85zDb4HdcXM8kZTQH4GakgWOPzbRRkjOS1rQZiU
SVN0R/6gMeacrbHsLRlhBJTVcMmDVW6OrmvBMhLKmQ9iXSKbg87gZQQWALVciSOWHOW1mfmhydFh
NjRQRJDNwMJb3fRWgMdL++rawOzEuJUnUfUIA0DBXIoz+/4n3Axrx3LJG18bmR0TN+vqoadhhI6h
x1ip3CmzxSOz8bTKyv6He/7a1uyghAW4jsQetliT2blWZq+F88tLghqghFoYkBczrw/eI7A699D3
GBX0kaq8HY6IiVZOytL2AvGFgAwiMjjKb3velWOpxTaMSpfj8AJ657TyLd0iG0NygpwovNgWsqiv
/4tF5FxkYM+Rfp/n+0faG+oMsgpOoGZ71dtkvdlv2gOxgDw8CdpfymhIf1xbrTsNjMmDgqnnv2Zn
W2PI3NClQpmDFoUm0Gr4kqL1Dex22uUEfrfLBZ2H+KOyZGBTBXCarUW3v9nY+Svg+gNm+4WGJmor
ZfgAzPRo4Ap8fa21aC/p6tPT8zNzeLn4uq9frL+P55udru87uxNEBV2zU9fJ7GSnrdsldB5O1yEs
o7cyOYvgzM1Bzbw5EJ3BcrtOiHodMMTq6qiXXnO/IJX/a3127IWWDcKahfXXV1jfGkxEXFu0PfNj
gza5F3DeBlpqrgHcFmONa7Oz1YaqBVOLFcy6oAWT/6YbCJZOCi6P53bx8FxN7WxJ+yDnaa+EFVrU
jhMLaa/iGcn4K0HsYg7hejSz+1Kq6oaKW9ipNuBEzNR999zshVgDtur0d8WH8kuX87Wx2a0W1VFN
CTGM8fspUdbFKme5T8rzNxjGPjs9fHM1hOtTx3ePEbfbRHzKmImDOSdBDhGnWqWe0h9QgHray2Vz
/jqj1LBy8QpTqHi3p1F/RRkYBR5BnLnG2u1EIZK7/4R47++xLSFJJamyOfGB9ta0FI5t808DAwg6
TaJEV//8iUBWDhng0sr1GnDLSgt1Gdt/Y/29TAktz0jJJTcvl7+rPm/Z+SD5D0iDAETHHITDsV6c
DQmSQJXOnvJdDzEcJzN9w38rbaMyK9Wz3T+pyZFNcAS/opZpaNm2H2/WOxz2rwe8+ojZLgr7JIvG
GB/BHeMdh2bW+CXZR2dlX8CaZ/jb4mmNWnHyLXfrBJACao7odsMT6TZCKjqp5PJiREo3b3MyEUMR
BFL5yjFcDPc4hqMRg0GOCnSAt2byTs7QxFdAOeodza/2aHc84BkawFX6ys5bDMSvTc0cC9tRnJhI
Ge8Aojbawltq+4QpTOXzIoUAYbIqaHYusuFp4gr10VL8dG145mtaGYSs3JjzTrkLdJw+IqJhYM2h
3QPhoMCFS4oFOE2hgYWavdHKKgyAPZJGJ68KVRjewvplCM2CF8y3PgY0mSlVPl0rWS0MDe1CqH8D
gIe/z6G7ac8PYVu3tLNVBL0y3T+gDcqOawzdCzfRjZWZX4v5Om9ZvNucULh4X1RDWqi8jEbc/x3+
1qCrkPzVKtP91YvTPvWigLVYEFhpduKipI0lDs9RJ4fciBtzhjK+Vj5q7Wi381KSt+ULwNYVT1zh
7LPGynm/H/Ct9dmA87po+qJlOodutRHdD0XNGW4WqDlv5zVPRMkqI3YLSqYVu/cXCOzKAqjMOLAx
0vws4OjioZEHOQMsaTDidkNJlTpmI1Cbuc5HB3+4lIoReqAP67eCAM0ORXoGlNesM+K2f+tm5T5b
CAXwOSABnDqKgWP9vUuuIlze81gpUsrekf5U/GksT8VoZdRnexFb0C684A5trDV6yAU3cWt0NgcB
j7iX4QHNouhal5lKLxu17XeFBHHK0BqGd6oGTZAtZ913pg3hsWNAS0gF6ph+Dfy+Ts8razJdiLeO
+PZ7Zh6SLtouwO7vnbHQhnQrRbgYM11M0ex58pinQWXDTFvFSf3GlvdmQVID+gSkmOatl2PcZQXT
dr1Db1iPSPyzVPWmxwpmlX+G8gcnGYWYHMIYnPwvCvoR+2yfV3Y02ly752KSFE8906m173CDKfJH
OShWQqtp3I8+cLZOrY+WtooGAjDsuPdcoXwzaPwtlbLjymm8awQGMhbb8J+pmK2AFA0+BTrP3vHK
18h9kcD3jCwo+vCj3KBER0Lz4KD9H9KubDdyHNl+kQDtyyslpXJ1erfLL4KrXEUt1EZR1PL196hm
7m2nnNfCYFCN7kYb7RC3YDAizjkG2p4wBcWeN74en5T2PtPuOHvQ9I1Kf6zsiWveyUEbHwATKIYD
sHZ5a1rpVLsG1YZHj6XuEJZFnfvUzM13b3SnTWk1vwV6w8/cauJQ1YaDkqFLEmXs9565xVoScuGs
kHCywGOAijxQW+BoshYLwQeQ+Y6GGI46vwHu3/YdkK3fqMUpaYkC4Y+VUtkSBv3F3mLwfazZfW91
w7EK5ab1szO4tW4akFsLcAb3aJD5KILk5G2/n/PZ5X7abv+26pmAdQBCAhzJ5ZRzzZK0FXw4js0h
jTkpJUgtmx+8IUb84SLf1q2VbxbOeLboqLhYUS0AXZGtLsKGqeE568p+OIqgOdXkfb+WYZ8XZjGk
CwOLOw5ELVJR0mE49sZpJtzg8X8+ZxcGFteYUblMNTuMwM6HEMqqfleTmIa5hQZXHez/4L+sg++X
aeEVlpP2N0r6dGUMfTPlnQKTWmMgakWDvl8W9to9uXjEfLGyeMSMlMVebeJW4KCmNV7Bv/fzaO3H
1xlRE/vVy/djWr5B/m3ONkwDnS+o0i7mUXBTFGaPHd/7yW0fyTn9Tky0i7QbkMQEaUgPbcTD6ngz
IQF0VA7A6gbV5uP7z1hGmIvPAOrj8ghkKPi6dYf9kmc7OVL0WNt+w9tQAhmaZ4FKwWSGPJdqP39v
eN6HX/fp/w7f+9L3yVSeU4nhgxHlsQ9jSLvW92u1v2Vl68voZp/7aecAY5hNhdcOR7c9sjbQOoA8
UnRTyremezXSKlQHi1TeTzO3yChd4gI9kNfh90O9vn3/GerCy8SAxzUWrprj4+1qymNlG+GRcDnC
uCo5Ij/8cqqbROndk5nrgZ2cBIaaKX6L2HZygri4b5LQQLxRblooIYG8CUpoLADbhWw2lYx3Zl77
0xThphHeTauttWhf93uojuLexatw2RsJVIUchYcj3KlROwQV3bdgf0B3vrYy2WuGFg6W20BL1P2I
U7zpFbLbd8C1f7+c/8+m+mcsCxerDLrs8wRHRgSgM8Op1Tbo8gRVs2SQKAiAHF+Jiq4fUjwDkd9G
H6flLSy6Gu3MOFOHYwrA38BqwgUnTP7uCst3wIAMuRWx6SAQ+/1I58fzlzP6yezCRaGRbbSKBHM5
qA8e+JTYCzVBS0RXbpRlJuRfp/T/7OCNcrmHE6DdVG7CjuG9uyxit4qMxqe8/buDkx+SvrVBLQ0y
CR3/TP016tB5HF/GiYgYJDwOmEmW0G29tmjGbEyvm6pHI1XCvv5jGBaY2VpfT+VGGZ6UeG0XXb1u
PhldXDes60XSMxgt9eLOVSrfgl5OVu0BH7UsUB35rv5sOmyn4rwmZZhMa6D8ZQj8r2mfM/BQ+TbQ
JLxwHUgsNL0+aXD9VoFkl3jsjDzE0/tNazYm1N06Z9w1YKOhRpDkwi95DUjNg0xAjJNUu5we+PTm
eKeOxfuCrlwPyxzSl4+bneonz93zjCog+odfs62NFReB8G7jLjKGIOanHlNyr427OpYrW/7qtQTS
ZqSuwCACCMal2bKoinjqZ7MxBVw0EobPCgoUgPc+DVbouspKHun6QD9ZXOwD6HHrKI/CovWgbB/j
W20/7PXbJvB26UrIcd1xfTK1vA2LlCUNILLHtgi1zWMc2IEV3YQ2aAbZDVR+vvce173WJ3OLe69s
0jLDU2c4KlowTr42BfZR+aMUQX1X+qsMeFed1Sdri92cuF6eAhM5HOvS2k1Tt6WND0YSMJLbWZSA
rcDU8KNnQ61AwAm4IpA0+U5OuI64EXw/8qsX/kx/PathoilosaT25ChVTXV8Shfp8mTpj7Wxsm2+
7tMZGAlyZRSQ8Jx3F665akH4RyttPL4yQL7hEddSj1994pwmw2+3wcbgGn/7zD+dv2lsjXSsYcCh
5aPCfRCkUECqUzNsAMQtzR96LT++n7arY0IeBqThEFf/Qj0aj6oUEzXGo/HaI6OaQQ9Yue3O4ML7
3s6SMhC+BUP6ZGixProqTHUcYQinW/fFT/DlGtvx2Qg0ku6dcACqtN385qFjE/DH88C77X8+/IcJ
5H9/BPL/porptf7myT5NMKoD9gB0wnjUbZ+CUA0M38EaJ8nXM4GBosQBBDcIgexlvseLm7a0GVD2
hYtkXgfUaqhlQTuszejVlftkZ3H2cqOfJm5a4zFD6Y1AwwOkhfyFq3dovluJhf62nV9e1pdjWlwM
isbSWqjOeBw2EBgNxUYEJtgc+73rjzdk8q3Qm//4PCxBhJBHNfzbviRQx8oIAuHVCPzrYb/8nnkN
Pq1jk3tVrhUuvgdPJZZtYrslztqorxtxXaCg0byMxuWFkUEyg/YwYpsbASa+ETIlg1hxW1cc9jyU
f6wsYmdvqpraVmDFzF5K576PymJjIgZixlsPdgmwWRnDGvPc13gdZC/2jBSas0w4B5cjMxN3lDqF
TSffZN6vPosccVN7Pmh8Vo79lU0KcngcNryHdEAsFy5z1ArTQBllOMbQlH8ELJgd4jNfxR1dWSrA
blBgwLkG6/iSu0Bo7ujlbT4d60zFnHXn2jtOaRN+78OuhA1IWs2NxrhjYGR5AXS1EEM/ZdPRqc7V
PT/WGFVRb40OUrdnkGwJRWLd1m6FK3k6mAXKFnSFUE37woXiIGB08hKjc08KOZc7sVHDKpzwCFLC
393GSPzxqIVrSa2vS3dpdf75pzNmFxU4jyxYbUGgp4PMNSPmABW6R5plvki3K3P7NTS/NLfYKSA8
QIOZgLkpBxPiyeSM9PxR9vv4PgeDrqOEphEq5rgdEzBmyp//nfnlDqK5rfSlKKaj+OU+geEpq7aK
s9kKn0d0I6BlPDNTrhyOr8fwYsju4hiKZkrqqiynY5nWvqm+NvbL+AqKOb/v/3w/vOuWgFsCFs4y
v8hLmm3HcFso2CbdQ6Y8qfFbwv8Y8e9qjQR82aaBGxZjmruybVT6NRi83DWuJ7u0HpPpmHUOBH7T
MG9SggtXQSIRAg0NyHBiFkjlOGrKXf0mRbuWRf96/85fMJe6UEZHx8/CbU9s0utRsOmY7KpQJEGV
bGsNN1P8kNx7+9h/6B7Ku+T3GvLya+w2m0XzGMCoULta3hZ6oQrVo9i/I5B9NunQETdtTJMI8Lk3
zl6//35Fr9wbl/YW94ZedKLgLnzRqJ6U6aF9r3zkT9XATl1STzvkS1aCAO3qxGJCQT5iGpAwWTiE
2jGKyqmr6Sg3cmOHJ36GnOL8Z2cC0vGR+SqhK7fjVR/0yeTCKbidMbS0r6ej6msHM3D2Frpc1jIR
y+6wf+3Zf6wsQX3coblMJljpwvKs++DkTfxpe77/KckPGmj+3JTCogoqqIb/8f0yrszp38Drk5N1
RpWJXIULEBM4CM0GRP4cdE3nZNx9b+hKvgf75dMg9cuDCWIroVkVLJlqZOrozSimwAJpu/pYMbTu
PtYJmDplpKvUr2tth5eCP7Y70a042vn8X0aSl5+xeJ/ytnTbwcMm8uIfqfczXyMbvurpPg1z6X8m
Azx2STOvZVHfu/EzM856E+Tm2tv3SibHQWIQRwFhPgAo9mJCS27FLePYNcMm8c3nCa1g9VZsWeBs
ziUx9hq6U+xNuQenQvuyav3adfnZ+mIee9q1Uslg3d5bULls/MJPNumJb0HPg25GfADIFnlgnrKT
sjMPSLGTtfLhNY+HhpU5jsSj1V7q2RVlrFW0xVQLkN8r52HjooPKCtqwnplYtMDufQGST+Ap2KYn
JVob1uKxa+4BIkporNIgFYUL53JPo/w1tjKR07F6Fp2f3/PH8lZ/d2RQ3vQv+kH4BvTXITV46M/C
//48/ZXFW27kz7YXG82xmFuaajcdm7AhY6RHfMdvh138Rx7bO6RdzKAmRkT99x+1/wz8aND5H7Oi
81N08/TkQp3T8+8Zeaf+j+ixJbuUoMZLWj98P4JOPzze8Bsd5GkienjqD/b9Wkx5ze98/vo5oP7k
d7qJOXpVYObAfn8Uh+LITPL9BC17Tv56VXDYzwx14PpCOvnSRN2WbGTtBN9N2cmqEiBDIKe9VVTQ
XdT6pJyKvkN3etlKv7LrkDlVsytAJoryEDU233/MNa8D+hi8QCBWiuL6PB2fhitUqY1Nqk/HtPnl
JOeSrXjXr14Hg/Q09KmDvwXaPIvfz6CbEZuJ5R7RU3SbH7tjuV+l+7tiA/z8s+yoCypNhIGXY0j1
1mROn4GP5ql5VsHqWwF8yjYDuDL13RjYBDRYLOxfvp+5K24O7R/oHELjEHokwOlwadZKVFm2Oo+P
mzoJpxdoKuzkT/MRIRVr/agm4858gQCcGgcT9A5v17qIrlzOsA/meDDVzHRD5mLYSkGNvitEDEJF
SOju9WflJn8rPwai77w37wT+4sfmVkTZFmTKvnGr3qyJ0H51MmDS8HQQPanoHYd61uUEuIkWx7Vu
x0da5AG4gJrx1lJukSBDQrPXV1za3zTlpVu5tLY4NZqoNQ/ArRgV6ooo5/RdIcPGO+tRH1qb9L4l
bJNHdjAAFZ6Sx3sbNLu3Ny82ebnR/OK23w2hGugbGaG7n0whaNeD7/fD15M0dxsjh6t7YNjwlrl6
L5mgbp3T+JiATsQUu268/97AlUDl0sJiw6VqzWIxKN7RjJSN9dpGELIDlYl88Z4g1vNQRtptspZL
uxJNXxpdXOZxUaArcMCw2ntxmCLsdPAIQzTMX2uruHKKkQ6Beibks0ABtLw03b5OisHF+weaT6Rr
booQgsYmEAEi+n4erx3cmYIGhwaELA5UpS73bVwJEOMkmnIsRihCJ7dyZxzYAzqrVMBo1F28TW7G
o/VkHug5vlGOzUp4sBwoKooG+mdnQA0YWPQll6VW2HJoakM5KkjR0fSjrKGtUI2EG61fNSuDvWYM
QQCydBgrUtmLPROro25XU0ZPot2Vt7hdtgWdiFs2QTKt9NAu3cE8rs+mFjtFjJzrNcvpyYjjXTq4
HVEaZdO0SNRRCn4bZAlUuvZEWYZaS6OLQGcYac3LAuPjj2c3C9KTvcvhbbFFf36/a5ZcrjjT8/DM
2d2jRgn2qMtdg1SkUdaJgv3AQNmq+/WGBVnAD0jpMgQtNhlCTqpNcfZu2+2K7WX/29L2vMqfbmm7
7UywjcG2Z6AhlT7aU9T3W3pKd0P9h04aqdOP701enVeE7xAPQj0HjHqXFsdKj51WwbxqItKtoBlU
or5mFXSs4vtx56QrZ+L67MJpouINH4pr5dJelfc6g2I9PU0pe2BDFTSyJFoLnntjZzwlxYOeglaZ
DO6hqc4Zu2NO7bcyktA1SIBBr3/rAMF9PwVfsot/Z/2fb1pi9RnYe4FTxxx4IC2FQk2874CIGHt4
ifxYHbMbBorP+pSqZLUB8dpZQjcoynWzsBhyqpfTkYi+7JK8pieLaPyU/apf4h81dM4cnx6H/WRs
Wgi8HY2nEcLOa2phS8q/vzv9s/HF2ms9BAXdGsYbUK0U4XAQ5+IdNMp+fkqPFmS5yft4AAP5w41y
KxUC7qrvJ34+SZ9vesy7CYzRLJc5i9wvW08rE+6x6016omVUdOc2uRviW10b/0sziwNtlP2oNSAV
PrV/5B7ykN8PYhkO/B2EDWF5CFbNpOMLx6RaWloiQILjdeWPOOU72uUrCb0lo9q8UKhROCbS38jt
G0ugU2LqGt7ZMjllOzeqN+5+Cop9e7K2JyW0P9oT2vnZ3gumU32XkfgcI0uz3aLcgCIVO3mo6X8/
5GsH5uJ79Mtdy0q3gehIh+o2f5buG+qApOoCMf7iP9zmaWwDbB7ehwr/aI85Wt4bkhZPFnI733/H
lcNz8RmLqXehSqukOqaFxWBtjSewnd6ZSpB3eyOPMmvF2pf6LVbBQoFl5u/SZqLYxT7iReI0tBrS
UwI8nJ/72osAL9lIJqAXTTJBZw16D+Z5CJFw+DMe1CBpSHUApmT7/bC/FGH+9SFI75p/FaL/xj2f
boneYaOR2H168oYH3SKlcdNTDpWQgSTb/Izk58laewIsoQzzFrQQQoFoFJV/DzmfyyXXBs+wB29M
T0V7RL/+AO6sDXf2mblJ74Zya3gbswns+JGlHxSw1sQ94j0ELd+Voc9mFi7j4jPm0/hp6Aor8p7a
U3oy6HuvtX6NftG4PRe3cYHq/aGrH/U6qMvQNjuAGl6+t37lrrSR10cPNfheUWNb+MuBJxSu2slO
uf3iJiCbtXxLi0n+VgH1lWpxWNZrWPa/F8DFgNGXANcCfqqZ0BB0kpcD1iwdylWsGf6iMFukR2wf
Aoe+Hspb259e8Z/fft7+GIMcG3IiL5zkQUIg7xPW6GOYEK38VnxJXiaQL6KheNtBl7DHw8gPgIck
BxrUSJRlSI2tvSfm9MmX70Y2AIrEKLlAGP7yu6faA3cYWmBPsn5MFSihQOY+WTkIX1zvPDeI8C00
0es65KYubTAwENO4ksOpc2rSgyQwz9ayRNoSvOLgzT/n9gCIUyH4gOLGpZFOKD3zkmQ8jf7b6SCD
rf/Kg+lXF9Itsp66/3MgLyl5KzCDr2YI/o8yiOwd+nr98+PZIxohu7fH3S9JkuBFEh4+3N0ZJNgf
pf/jT0H2/QZ6c+QWqSE8YJm/nZtqbrQI/8qDP9J//9OFM4EJ83v/j302iQ4BPIt8yI2F/9fnmwcX
IECXQMOP3CDJZp2Roo+ORvTSBz9K8nRkJOz8//AYLGZkEcK5XEUn6kgxI9HUPlpKoP4aSmxNaPY5
O69cyQf85Y1f7qRPC7CsSyqy6jvTgbnD6Q36qYDkP1dkd/p420X3p+B03vEQfx3D/f49Ov7m0es2
+H685rzE333B4m1VpAM0rjV8gf0mAn60/d3befN7s7kNA2CIQR8bShLZJCLhNrw5+s/bY0jILdmT
6D1w/bUtOZ+c775mcfnao2lSZ8LX5KQJXx2/XRnu1xD9cn3dhauXiZ1mXg8Dgu8AU2S45P50v5Vf
dhdWBSmx6XdT2B4g7JreKTW4E8pXaG18P+dfQ4zFRywcfeu6qVY0+IiqvlXRnIteZz0nmSCI0e0R
HJdKfKgs5IyVA0XvD0rHORRO67Xgbm2yF1li0CbEtDTxGZuZqYicXs8VaH4OOTl5OOGPBIfPxx54
3WzuBe7/YxTe7qPjw4vh+4enO5zAj7Xl/3oTQ7keoFyUG5BYNnEvXDqkWEpvrFPJToWO/pgd5K3a
qgyat7R8Aa9o1WZBoR4p+BTGUx/7KqCVSDILpM1aqH6zlXX6y8O32I2eNnO+AtinOiiEXH6NozhZ
bykTO70qRAaB2FHozyo37DwEpUusbYabCcjyiG/dHSZIRC4lMZxlwFEqhbRndhJP5Vrb/5U50vGq
QJymo1sRFH6LOUI+omy1MmlPaQku/qRq6AmXEbRq61iNPD2GBrpFm0gDA2wo+CR+mSWU8UqvKm5y
h7GAjWWyKV09DUtvLKK+rZQTxCJoOKXqGlrk602JbwXtijunV5GtWuz0QTcnp9Kz9lRXPzqjDWTx
kA1r0hlfXdhsBCsF8lOkiJZ0ikCcJo30YMSes7aPHjg1Kx91crta8R4g4f8So831BewJG9p7c7Vh
cT8MlV41BleGR0Q1iQkFUdOaSBen+p3ZUe2dmjL7NSUDU31bhdBCrCji9zi6NosATYpBxT0W5ZH3
oHYKUl5ob7xstJtxVNI/FcttaGZVvYensTF0G1YjHO+9Kj5PSPU987KvofrTW7lOJJfoopRckXRr
oKgS9YpOh0jrpvIx6YzM8jM7GQzSxAyNNpaad9EIIlAU8odK0XbMkuwFeFm3DJjBoQSc9ab4aIbM
feZVkxgQVFYMaEoKmWaB7rDpWW3ats19pymqsT5adTs0lIDwUc3+JIYTU2D83NhzJFpM237aVKZV
Vru084pxk4LFQs9I0nXZT9AvWQjmoKstgsySEyKJdIQAhk3FNEJvIjdSjjxIbrZEsxMbbNptmlk3
ZuVWxa71SgDitDqtoeRsdF0f2BabYn+cMnRf5rI11FAaiHZ8o8ndItInu0u3+BS03yi0Eh+CYveg
S9msIPkatxra7FW0xLkOfjGRmS1eKjcecKgtkdoHs1emU1m0WrJLtHK4b1jOC9JVVn1MmC1kIGut
vRsKlb5MEFb7yc1Ch4xIz62TnuWeQBfT5D40ju41UaaqlULYaIo+0EYJ8p0ql4Ci1m3WRkPt5hSq
dj3/PWiWpwWWU3EWuK7a4IIyIMa1GVMjB2N9p1rAtRf678byYiUCpFxB/blU8jCt3AGAVmde7sHo
HIu4rBCJ34IkjEaQ+SoeQRQPPJKeWlQnRpZwJRCp007I2Oa96QuvVIsQ1OPqibUe/FjP8/pclgl7
sASrGCSnUiPdFLyOBZlGxu+qONWyw5SYHGOqExGlfR2D/FVR9RGaA5449IM6gnsHUJvfuV2lys6o
4gJZVS70dlMBeZKRsVKtj6ziTkVEXzEv1BWDGYQPqnHHjT6G3pe04mHb8c7pCG9aFexgZp78qgq3
++UZEoAkqLyJhnTWADhNVbpAnbeazMhgT1gvSkWn+tTWeYq82ySLkNVJh7Z5U3rIVJs5f8pzCBuT
BqW/MVCKNgVHlGdTCZU4ZAh1qKuM/jjKVJAsUZM/FmCSkJDkoxXVWaJpvqE4FUyqaIRyU6zGptKA
eAi6FPwBxJi0btz3Ke+UkwNsrHtqFeDWQq1MK2QwrMnUfVRi5PvQc+9xiFX7rsc03nWq8CJWopfZ
LzM5fEg6ttB8T5Ei9zV1Qi0urYTxPJlp9lQoCdKKlp3ERB885LI6STH+KsYWI87Q2S9q0TtYUc1p
fgMbUeKNxI1pD7ZCHH2B2w/aGwJYInTvi5b5EHutBEH6ymPEaVkFzNDQ589aB94cH7lq/nMoh2Gn
KcWYElpYyaF0Eq8Ja1dSz5+xats+KzMYBByH+l4aqz7PEritzq2dV6UxSg6qhI5J5GGzeAqmuEhC
teHzDV9ZClRVNSQfoM/QPNW1VXRH6eoMs5WnClyapxcfTPRN6nddhw9NJ5u5vrAKLfWVOgUI36xU
b0S3phs/orOjQUEkBniAgO4ZbzXHLKyPWVemDco+8TBo2y7QjBhz7ckBfHEMkIKwf3JHIO6bWvDJ
+Ima5o9lWgzvdd/kCdC5mQMx7WReVOalqEk6Wd2SoocS+LzJ4BA8XfC9EgOFQvLShsOCQirUhCZn
Uo1tBpzmz26oPQfAr1i1QkNraHpEA2y7V/MxRu0G78Ge9KqRa75pjlgI2Xu9HWpaNloBWkl7vJPN
SdS+GhfGq62JyvS50VWSeHxUvbAcqM5JmrbuXZeViDGznHa70k6y56RoHCVyurJ48UpD4TvXa8GB
qg5dHRVWA6IjrImSb1hVeO4pSbwUkkEqvEagtIXeERRi+sPQ0WzODwHKRTiz2amdmsoGL74iHjwo
xtwgJZyzh15X2uyoqF2loVPQNCIgpyhgdvD6ryhI9yMxtEn8bDvHEyFSBOk7lKX7hxH6trOSgWvd
dZ0jGt8tHf44CYaqiFEPluUDVWwAv+QUqowgTudNIfM6ZJRTOnTFzjTjFsqFLq3LSEmZLUlGm+qR
5yi8bzW7U+yotcb4PGi4aXw7lxi0YhbOz6Etm/wMKREp/IIBY/CgWhzVCtOIm/o0tLV7qu06Qyd+
41RJYFRMz/3ebUDpofcWHQ+K6JMkSFRN2qQdjbIMSyo8FNNjfL2vYX/Wvo0OJkxjlrH4toN+xyMi
jV4jYCiwpkORNCPscdMdgf0WtPY1HVlkP4EC6w80Qjv3VdonP/Bm6zNc0JqREstLB35s+7jptnmh
DHc5mjSzTZOqiIGY5VWo6kyjEqpqJ/JNPRsLeOLqOOO5C4ViKureN/RM9Z4BFZkU4lJd0sAqeSeJ
C0bDNwqBjoHEmGiHqEpvvhuyVgy/BPr/lMi60DdJiTwuiTU1HnZWwyFBjfJgCjadthvpA9LwXh4U
XZv0vkwMFf0yQ2WzPR1z6tzJFMJqpC5UR/iyViWooubu7AD+3EKTk+pAWSQpsbn92GvrZ5faau3n
7aCgRZpRkUWgvTHLEDRl9M9g5UMdFpnlnNFQNGdODKfPA9YrUPFq7b7BAU3RLRbESIbyQOkrHSp1
tQMOE58asBJ1tEG/g64gpBk4T8Qea6GeFTsb40OrdUWytTr8NBpiT9qR1Crx6KRumfkyrlt1JvvI
mwNNU+WgxLT+KDOL3Y+WHIdAJAxtBTatuzT0qOhdZBUrs915k2kWx0oZZ3YEWoIVAjQASH1Whi61
DR00eQdmH0kfKiNv+Nmt24Q+WkLoT4WowIzfonbWHmyhjxK3+QjNTaDsGjV9LsWgIptrxigzIfKA
uxFDM/aBqSBK9UcxCTR2iLp7qXpN/TNJVpf+CORLv0UXbEoJAndP28SiYYj1EIOik6cwZIJXcmXL
TZdr6V5YaumFldO4NaDHore2VNcbej+Vnp4Ebt2UeKvlncYe4iHWaKCOcfYEqEnVQxcnZubRkc6U
BVPb1TSaEl6hA9TEr9zhQYNHsDbksnxXqOfQhxhnqCCKgrawoO/cXkWElSN+QrTgOv34UOWV1G9K
fFUVSGcwXgR2x5se21q9iSf8rU8ELe6qFE9M4qGd99XQlCHxDQBq7luFTr8sobpJqMVucVegcriv
pIu3ikxZ/kBjK2t2vCvUe2NwUQSeL12ElUx3P5BQSN5Q6BrH+yLOXZCsFbRB+NBxK9moSTnVftJp
kGCw6opmflpKUAJWiBhOHlWHXyaTrkv6tIX2Ui5SSK8pNscaclxiBoH8mYmf6rT4SGINwPKi6vif
glXxU+NIsO40cI3MN1LLFcRwgddDtYnTNIwLB/qwcipQ5h1LWWzgyFSo3WUOvcnQbYTARW30W9wh
NiO5O5Y/qhFhDhr6JB4VY9rjHA35BG7sgmKWiQuNWw/vDybH35pwsjstjyeA/UTxy4NXi8OmlXCM
adaAzgShhveil5aNIECxyw7QAmM8eWmb4O2iGlMRgi/RiGqReHfd4BTP9aDFUV7qqOgonhXlk+q+
UCUvjlIp5Z3K1Tj2mRlrZmhIrr15iYrMTdI1GZZDuGagZpaZb10jgfC5UXV2EjlUbUSYgCCq3Oud
WsswtXowlw3qBAYS1PlNM2hNwfsbTBHi79TlSKszjyuoNjW1sqcWHsahNeTNc6yDoRZpf4T5ZGIQ
WiZKMgBP1wodrDJiyD0nzHmV4HnXFBLwNys208DqKrUK8JiZSoTuEwpFSKgDxcWcpE58UM14ze+x
dzDnRksTKL1l0FCOZOa1Am4L188Jz6+KRzyzip1FeZpvDUWaeqCroKu/c9CbWeBg4s5ikUkVmQXA
e4PpxWHgFSrVDoQv0kQqRaVzpKEbDDGaOhgO8O0cD2lSQTUuJbg77deuLK0XQ2R4cNRmrzdEcbMG
/TFC9jdKx72C9HaeW6gBoNUO/f5y4P5YUZeRitZTaMFTa77OUXAndmKVSL/3TUshlAnpPGoBcV1Y
BUblmX111Lu08BBZae6+SbsBnZI2Gm3J5Cr1RHLVgwSrmzqvVE+NirTl2KHxdhgLzbfM0jsPRmXW
hDXURmGqs3KbmG0BhSGXpfqAmKgbf8XUYSoxpMeyIBE2BHqzqi7vqjxXPlS3c5Bj82QxBlJwVvqd
7ZYeNiVDB6sHQcYHIAjNu5b1wg3NljstaRQ6UMIL3TkpiWel/miiUEIA2kZ9pBEpItEebex/OEo3
4IEwpQkxLEWbfFVa7AyMGZ7thZEXv6Xe5zdantAydGuOI5nZpZv6DFETRHTT3HACEHlZwFBkJb7J
MuV4q6pJxjeqDkcDj9I4j9h5yYPsExe5OjWhSqB5rEJrYKnz8zBUlIdsAiI5GCpMAH5H1d8W1ITU
LG3yFE8o6WZ7Y9Jz5qt2Xfa+3XflTWejuEC1zOrxSxHA4hk7SIskslcTggj8fyg6k+06cSAMPxHn
IGa2cCfbcezYiRNnw8nUjJJATBJP359Xveju5N6LKFX9Uy3fl3DoXlJW/4AztbTDvmYt71VCJgZF
M/oT8Vq8DW1RRYIfSwZj/6+TRviXKK4pg82W5e6cJ0fzx63z8bK0e0QWVAXEwf/SdQ/8sqamG2TF
kowZWvnVU+/VBUP0S+hQ+2ffdAk+S9GHySlAc1AXYquPN6q1lae+7vrlVqWNS04Zk917NlSRf967
RD7J9rDJOfeG5t0xrQILrfESF9NIO1QMzZA9YcxVJBIMjqobGK/NX/Z4DfU1anuWW2GF8dfzzq6Y
cxRQgm8SJhVlvdEDuxijrH4XUbSpe4YJLWgJV3DLNvMYVxFWsi5ZV8Okz6kTNRGUYdLfxr1z6Xnf
h+bPNGzyWYNHs2N16sPpNsl5Gl/HvB64rFd/1uW+KUQkwyRl/VULZdpL1hwL21I12Xt3i5Dmh+11
xs04x/lbLeV4kELmq7SIDjJxqXcjI0sto1HciMac+quuYmLyREO/m7VWDKUmNObg8ghFXM6eEE9J
3VG5rfLnJxMITXPdewHvPemauqi0FzSftBFmfYjNysCIRRB+BIFsTq8PgH/DdtywXtCI9aNSBrhk
xyZSNLGLDMci4QgCtduu4ucKonE7zY2NstK0zAEnsOE3/jgy1PoDxKmp4/X7kWlty2UymmHMg6p8
kp4/g8AswFFFbnF33IexsC0dFYuAT4Kt43i6OAlBKUxUi2Lu8SUUadrNuqgZnycq1Byoh6Rj0cRJ
+/vwOcxlPhYMR1S7w1cRG+rDOurKMK3Ru/dzrdNzpY+ejBWpJvSZlVuJMK1blniIjpg9tWt6SfVh
ailcWHlsjxkSOAQQdoj7jPHkn39o7/2Y4kVcErrrhUuzj0LWEeJuL1SyLvnT2NR5Bdjfp0+jqfcc
mNAKRXfZ8zV02JBIok0dZLchjOXPXEzHW+AFDsfH5tn/AnlYZplwFf0pimxWZpWrXnKWzMY0ET33
XxrWXOMrioLvZEUTWSriHvgrB7KaeJOVu4wZJbrICcCh6h34LC/M0yPisCGak8eVgK/qurohHQov
aKmxa88TPQ+d18HRu3Sdy53FoVnZVeR/lI1NlvdwVlafm642UcF4DdrT7OvxK9vX8K9yYQJ8o+Lg
dZvcTDDZTG9UpiriZdZEVoaFS3TPHZqH8s/WJ7kqk48OH3DQSAr4XIcfcgy9qnJZBG6AIR+oY3vL
8FRJ53nMXVuKwyfo9VO1k/x2znw71qehk2H4JGxll7KnHPwbxj73iy3y9aM2KgQabPX8PRDxEF4V
S1kfs2zS7YmgbSzZbTP76jHv+6S5Jek2i0vg9jC4dN4GH9z0UvGSiSrcLnA9O1kk8Uf2Wx8Yvz55
bP/sbhu1/TmPu8E7BS3rDwqgpLQtJ/bdtE+x87r2YQ87VRezECSomF2PQdG7rI1KN63Ln7BZxHiK
R19m5zxAEFqOQrbZmZjY4HeG0ZVnc/TTVrZ0O8H5COvZlJsJ9u8ZK0k/S6c3boFg1GsZ1JP56a1e
Tvc6r/F62tTADj/VdESi7mJMfuzxBwRpUULe6dzT+92o/WYqRydCffbUGt9y0Bx3ktgCRKFqyeLR
lQHknOeDbK/KSTbVQ/3k1NLayz5Pi5evxdTQVWlyIykNpxRHDv5Qx4XtOfCZtTbDyyT7Ach412wn
7pawYU0pjVVWbC6zBrhfhxh0sD5pQM0oq0ohax9wWcKsXvLJgAxPzGXNaahzHG1T7PUnxJwSTM80
0cMcTam51fXHaDH1lles4opA7A6giV4ulWYh+9am02lVgf3Zccp0uQ1DT9M7Zi3AZ96Mp30Luntv
TaSHWMYLAWH4Efv7uecGpM2Kxge99UA5FrD0M5HxuylzprabScJgPvXa+jvYt9Sflmb1+QjxiqCA
EAnieQ7d/smajBpYO/8NUKd3J6FdSMOkMH3Syky6K3LslgtxinRtIEVL9p9o88QUnt5m/xqMKVdr
55D6nwjx8NWNRkTqUnBG/2w8LroCFzXpNXXgwj/W0FS/6MhcUzadbRtZjNMYsFzAirYF2PWld98J
Ne2XY+MfBUwSHFwWrlNAug/Y1EfeTQYs5FaXsgJyzcwlVnPy2k+iv9/rIcFmPEZTTFg5Htm3erP9
+IXw71r4xX74bVBkXd4jk+wRUE/WOgdltVYP3QGqUoKvhGTaD3o7Tqav7HhKgYh/uNbSIWnd7S91
IqsfcXPEf6aqO9SPXtFmPs9cIfHXgEvb3R1VL5pnPqVtToc/x1xt5NQFD35cBdXPXZuDB6am8ZMY
d7mVKh9q1iwv+0a4WZhO/akmKeTdYJziMEQq+zrtGXaByt8kzYlvK/Xqxn6nrEk5g7EGs6uzvRwW
LQlPyOZkGfiPs0g/7ZGd9V0dLFoQdKWTSb0OzhM8i3FL2qe+6zrvFNPm8qSNbl+GQbeosJiWtr+D
6pYMgByygDEfkYdMPplQxRaD9eHLS1U1Xl5y7+2ki6xbXK/3S+elAQVbNd7Jo1vd74kHEd9Ax5fH
KWWAu/Z0Ec25NlsXP7pjN7/rITMOQ7iKls/h4JOSEDZOgmAzLTJ65zqDpedPkney37bptiTWDqd1
Tu12v8FWUaY/8iXo3MT6KGfjxrfZJUML8qAT7Lsg8Dg/5zG6DXb15W3ZNPrkIs7sUl0R9vbiPHVV
Ro4fYQnN/dgfPK518/x3el1S/rus90n6yGQMHySIIuYzRTyuffSJWJF65+OtMkkfAOzm+UxnGm+n
TK3JXETCoO7yAiCPsl+2ZHwxzEjDuc2oo6ew7qvpEneirq74Q8JvUUqXws+Wtd6pXQb3syHrkx5y
HatqOx9oyJar2Lehu1vYW6gerMjW5NR0adedkn6R7ff9oCTedRXtDRHoQDWNKLgmlvhfSMwwqrpD
JHdLHS0J0bVh9o7LV/yQ3jy6v+1Sp9UfkDqbfuF6DRlCnPpQJhpJk9SI6f6ItE7hrtqBLlaB1NDa
N95tjiIN0GUa/Ul0FdAWrABiRWcBx0yUHzcqlfHLI1ea2OJNH/LBixu5X5oxVU9zKyZkcd4R0qWZ
+SBRsDHBULbTqI6Xnj7kzeto8EqXJOw4BtgxBIR42nn3eZtv2fdxCEhCmg56iYNgrOHOHTyecsx8
OZ7q2dfpNZG7jp/yXbRkiYz9/Fu0YYIi1+3seB9ZC5zcsnVYntJ97pLCzYs4J110PFZBq4LzWNHy
nUMtjwerfZMUdZUjj4yU6f4GTe+nj5ueVh8sCiCMJjWxSUnBmZv7MNyMeYl1YOE5tPQxWHY9zW7d
ywhI2mYShHPJGkaRAFfFpuRxF0xZ97WBN0Mv7yXIP9dtWF6mVbuXje66vUPSALyguBuTYhw1E1FT
+cEbP2b2zIRhH/tlT35uOQ+r0FGzXdP2qLIiTeT8fsT5EhYyHmi5mikJa05BOiHSH9sFgHQ3yRcB
jinBC5IU18c0EWcMCODI2d0Tj331LGEtUHFWlHtVcRfsoP62yEeXEvXqtxGbYCuNGyXljuYtmgJ3
TqnWX3c3ql8G+O652xb6MM83uoxYvHfXDmBP59Ex6ZWiX/hMbTSY6SSjzf9PSRGydWicxI+h8fSv
Oui9tRg3K1ldP9bRaWXotuc5MObLTvpIVRClenxfB0WrNmYqPh+Nm2ypPxpM+Iukf2uSg6FcJg1U
TxI01Vs/zDFKhw+gfmHwPltEDy297NTtp8Zu7X7a+iHJeR8i85rDQYNRLa1DSQiQosq5GfMfrkFZ
eTfQ/H8+MBG+1u0Gh1eJySOzfN/c0+AZIGjhmu1XXaW0+007INwQIGf3s+r65LIL1d1V8+6g1OCE
yKgAyuQ5MshzRr0ov0EBxTQ0HcsiHBjAG5dD+AedD8xQBhsOx1axJcDruN2ZmNbxLeSHHApfcqcX
npGeA3Jvg1/JOmef52EaYTDENPWlly0bRSwMzNuS+9UXEZG/kC1H/tVlVe9D7WzOK0RrAPqHdQCx
s60wX7C1xax/6LmvgfDq+Psa7E17nVLbXBs2vbWFgYf6ZHd18Pf3rr0Pbb7Azuio20yZ0AHe2TyS
mrDLfPlbp3AgBeAnu1VqwWYZdkO5F6Ig1H5G+j/nZa+dT6ydaOawjAeaaGaIreJJNy68T4l864rJ
ttufxlf4KLmUAWpFvE/7jR5yiwDpobJL3PIS0myMbHcZ58p/nqrJT4vdgnOVRK7zfNfI35erGTUQ
xdLiCbJ7IOGSt8F+67eq+28f80mVtVpSWKRuSb4qT+mQiLZQv8H2H6rId2bgUs1Dpq986+Bz3UTt
Ucx7m1+7kI4BDqLC+Czb9sVMRzDfTf3CoYpYG6sZEkl94yV3+jZO3QC14ar+tZnmQ55Ek1t1jldC
oko/dNmfowsxnq2y2l8QCPTPJObbp7WOd07E/MFqMBQvP7S36E8AA/VftzUzoyNd269lCo9H2QdA
OJlL7qX48K5sSx6/hk0T49hQQ/KfskeQn7duTdSrDaHaOINuvFsXjpXxo+A7s8UHZL6laMy2WumH
aW0GAuuzYKYf8oO7ZnBVep7D2KFES/rmVz7Y5Us/gisUC9Oyu4BP2qq0e2h/eZFS6uJWM/5AJUHX
k7FyMjnRVnox8oB1vt8DR6TmvtfbBAzZTtNdL90+Xjpa3te0CY/pHcnp6mEWi/Usr6GHhraUqTdd
PFub6WGdc5jmJHQfp4wlVMct2YMmusFXBA10uS/l3TpuTl1sYsPw2izeEdy6IZffO161CKTWxOFv
sNhFfMNUG5p3essadcVOig/8d9hcAq/ToqRwi3cAeJVcFzu3/nlgvRY/oLGJxxjFXw2YnyIuW1dB
cgMS6CV+9tEF0A621Tjdxwed7CmAEX5PFNT4qaJG+Wc19BGSCeh9pORMH+2Nuazay8zuVX45joVk
pqgHnrrmnRgm/GVuAqRId/0vyyGgQN665S1lKMs47Qk/5IZwsS95IZY/Q5ZJiTj8wM6Ur7sn7id6
e3MJ5QoIXshuUt9UDUnzJ+Nfpw9j63ttacYw5+JEQbBCR9QyPB2mHcnjd1Af6ckc/IGfqGlR/jBW
c/dtWMHPqSdV+hy7JPpvnZxfnZdMjKKoXZv+zJTA/K/91YcNhom/JHHn7beuwSeCHJqBFDGTTwSy
m6OthzJlH/lQZE3vzed4txRZ6wFPXrAnJ/OZYwcqAFcdoaM7nMJQv3m8qMp58jnUfds+zbEGG01A
T1BCRKhr7ulbIwLCWl0R2NpGKIgqrlxZDnHUqjI0gaNznbL41Rf5sUEaO0bJeJ56eHuZTjvDXt4A
pYVsL78gg8El7yIkR7CeqYKqWzPxrQ/EB88xkLFzZ91esc4z2xJB3c7jpRyanOFnpaPPCi8FIt1z
ON4SOD77zXtsEY2M6wIjaZe5PhHgkblvAdvIiEWW++KdkU6N3b1p/Y6DeTTQYhsyiuS8JUytJQU1
XXFJ1S48kZve8gO5TupTL4PQPtX7LGB4DfzccfaCme3y6yhd82xNnZBqNMNAPcchwr+Gerql6/MO
mrafVKyP5l6Pm+yfTOI3/nWLhmC/y80OXC/nzveekVTZ5tYmQ54yblr1mM26XmjCvXzrvgHg9RuD
zmj0S2hc67Mvmym3/SqquM9Z+ZBCuqwshI/5hYGZv9fNyAYZJSQYfX74+9eQ8SwpGmHcR/huMw8n
6/LdXfOKpfUn0Xm4z7U32r9oxYDD/LBLtwsyv9a7glaG+tL3RzZfKgfZqiO3/95Cb10vwquUPimd
OVt6h6ma8mNP5lE4PhcEC9Pd88cy0/q2EeDK/aT2yj4gvFtkiUYPvKiJN+AIHwgK5FLuKi/XME2y
kv5jx4ckA3xycjlAZLPFjONLLRuQei7a/TiLPsY3MbX5h7DI3xN37adseWfKqb+ktoYPCdJ2DsoZ
HcME8kH81nnp1fZo4PlZl+ZNdU2IAo3Fj25LFxx67ZhVFx4yQjg1wP4WEovGchr3UeeoKoIjB/pQ
1fQp7xpWS0RZuHfn1rJ5kg8ZWkRlZtL2x4BUcSpSE8zb28G31F/mCmXeeY1l2LxsK+z5jzrz+ggR
WkWAdyz0QM9tB7k9GWwDj5Mn2+W7CI5tJG8pmXjbNi7fsppawmNrMRNlO9Zkk+ZF5caufZUShqas
IuwFwMCQu4BazVE9OqUj6KI07ZsCHiNhkRGhz9G9mpHZngGsW3sZ1xwv6DbmVlzoULPkDIijsBjw
yKs719bmyYPE0jeHnaV7XXPArDc/G5vgXnH1NH9XlWbLg3DYlgv2OcT25vY++SR0ujTXurLyKFXj
BCmlCUKUx8oOeLRRVZJVtR7s7js1XnYwb0MqtN88Pw1nNjakOv+85F62vkdj2HG6onoP7g/6HAJf
q8iY0vBl5elY9g46EsHISi4UO75vR1+l2SfSldL8ulr4xdswLHkPVsr64KpcZt6fK0zwvBahDCJx
Icayc+cpjKucU7akCDLiOWruVbZzKndEVvY6aT9R/8TkHy16LTa8F8uY5xJObNbW+5ZFvYzP3epV
3RWVhu1PXryJ8YmqPDyPUnANapGO+/PA18tvytihelOrZ7cXn3x3PjrXVfXY7xXtrZVb/Ud4+LI/
iT6lMidg1N4D7CFrCgbwXkIaxkZ0f3ebBCx9mHVozrXVEewpOHx1x1ZcbrB+PiyMFIXbDufD7oO4
+NTm5asHpbN80DbwffSbGZpEQOqquVvroP4DErErr0B0E7qTMq5Kig0Ob7hbYQJgk3Npgouncm+/
xH5MBLsLuqy+Tzy9BNf4EMfXVFXtcfNcFzTXbYP/LmYTVX/6pEaes+I6H2BJuLZZ0zzzs35IXhg2
mI9XbFapN64nmHHU+N62JFwfOZc14jQTfEhJ5nS5eXr1zAOvOUKG7JBR/1sNzGOFCyYRn/d8C5JT
tK0xMJEIxoTYNKu6h0Sn20M+dYyAbvGIZVqiI7J3m+1YB+PLyGsvnusRjISxjqIymGMUv9ySXKv+
6BgLTEUvPfWwsFeN9tgWkqbHFP6WLd5JKkXo9VoFCPBaQB9oDARaOGxyqM9zp6ake+/14v9U0bRN
YA4GHR66i9wUZk/TdxjiKL3GmRavzEdkHLmpiyh93Ty1nyFN5H61CqrnrlPhx7u8+JZ3v5M2gbZK
LNe0iZKpnHpj4gfv8FkRZBUO8Huv9gIOwREDbgdx3x3FGH3MV2YNQoduRYnsTmEAcDfv0B2UrKxp
yLwoDj86iJlZFPt1nJ9UhWyCMXDIiCNajzoq2nGe/5M6OP6rk65LzhJu5cuhE9CafFU+NuAqPd6o
HDiNJubQL2EOGXqdqtl+270Gg3+u1fwCoD8+5dnUVoxAs3ttCfTYr+2kDIu0GO4P1IRT+E9xmuIC
mIfOphWhi6BMjwRyMdkF6qI8W/6LvdlFtzpZBV+ezI8edMi15HaksfcLEmVpUd2NycvsYNrKNe+M
LCu1oCgztb89kpGxkb5Ch8IKaZfnZBUuzk1Fb5fmu9/mwTvT2fh5k2i8i3XP/b7cUBuLm4F2++sF
UTciHE+kKX0X9/UJ3nXGU5h20yMhxzXGqqZD5OMgDr6lCAH1LXVohH4b4O4VaWDKsUU/Ltt7YIpo
IvlSbn6xWp2hKqs582c0Y6xCZILgwPVm8kEX5sT+S7fhmPDEzaN3WeoNVYVtZnFcUZL5nzbenv6k
8ninheVZwDzFIc2rmdvgSgBojjRAZTI4qxBs7bQi2eWeiULHyl5fG/aPR/2irkq3ZP/xuuKsTpOl
A9LJGv/uCDOPezMNh424hix+8P0cnaIZWUTCXcClhcLANvUlWbssKLeApoMXbFbsS/QD5Ig2gcBl
xPrQDybBarGmaXRLsAq7cGzuqDjg1eYYeOiNfHubZbd9blCKK6A4OgjCsDqSMAzQ8n6mNe5uHltv
x0co9PxrDv8/nNNo9dDJzzKJS3ZeHuFdhxzV3sMc8DZ4B7Lqs2x3eoE9nBQ61g5YqEzaepI08an9
liXMRyUop6ivezLA4fdzbtqzSWQkSv/YfFg+uU4vpvNpNOI0U+97Eo9Iat1WJbdgzfjMxs6fw6XP
/sW6816R5KTPW2XQGowzar97Pgz4l+2CYSjHZN9Qm08ZWU6MAe7Pwj519cOa0R+LVLlgLvqkq+Nn
yIqwIUhPejKAZqkjEdwNcHQcO8hlgQofrfHZ+HN8fGsy4NsCBKolknoJSTnto3EdLnNyxJ8FTycv
dWza6dOHluYXkLhkWdYxtXMZKl2/VJ2ho5ecrHuIEs5+GDNTXlQ7z68NS3rY+uIgE6/LUnugnbNf
/aDeH9mFFvSoTrIagebMzBtepofq/UeVhu4WHnON1tYtila7XYCX+ea99yNND8Pk2beYZrY9jKqf
C0zQ7WOJRIxQgyPsrrEvZzT+prevnhctjuV7QB4/1RIa5pVxIoCPHFtPkL5PJQbK6N0XWTmFxisx
7J9IR3wll1AExt5LStxXeJjsj4lRN94N2bz+nNBQNKcpjni7AvTF+601qcQinc5u+6JZU8RqqcbN
zfc02pv9wm+rKINL6L1t85Qm566mDpfTsMT2ftd1ZVK0HVH4acfNsSHGMiEWxzZmgRsowrFd0r7K
k8vW9voDlunzn+kost9qDeyICliFXz1p5h/R5PlYtCCmurNKqtWVa3tkX+ax77hvqTTmMiSd8DCw
12RMIeAYoWdV1ofVZwSZ7XxatoyoMtqOeHqFTUnI2NM0omW6J0TK++MIor046f9co6157uYmZH1W
6IAah4Fx7XOQs9H9NNatRQ2zexPp4mrJgtOH02MCwbDmLdhVMLH/0FVfdxZjjQhg27bmSqCQnZmM
5YNMl4xLLapBoemrMGAAJw/flT8uf+mfe/uoewNmk+7bmp09E+jmruUp/Fvise9/Rj52EDApKs9p
W3fQitAYrtB89A72H8Z1s5yTZq77XzzABmk2E+p6siRYkH7LbSxPSRj1v0auxyd/9+1PNLh9XGZH
jH5pEls8l8fsJ79WG07xZaFytgyGyeR9E/2HSw7qmVta6Sp3v0M8DE/9iNbstzGd9e5mVNH+Cb1e
Oz105Aoer0cNlVm2SQeqAMsLHnzGRCOHO9Dkav5LGxT5lyVLbHDfW6vGJ08YQ12zxx4WW7jDj8TG
hAKlg6j68GFx8VydEAiuCfk4yxa9xKONiPXoKAK3g3uB5Rv13qLFG4OtuZpj3vtLE83TcIvnWqb3
G1e0dwdGDAEq9AQPn4hoESdux8a/1EEMP14zjIF5ZPXy0s4507ofR9Pb3owJq3mTDMZXoJl6TfKl
FScuw4HQ1ABbO9KKBjp0kdlEcT+S8fPoPLTkCdzTdkGCLfjUlUMWzxYOi8DuCCkakOGbuk7G09En
jmNan+3CHF/WAiC8mHBaRFfq4LGWEv+sd8t9gYpvQRXGz9uPa1n7u/eTEIfpdTCLWb/k8xBGZ737
1e9kRnHSDvFQnXZVNX9rG1VhUS9h2z7a1HkAMliymk8Bkci/QTby35tOGYF768fZy8C0z/p3haKt
v/bQZUiMYQrX1wr/E1KMRs60n3FseRePtPIvc7u45m6Pkf9Sp/xmP/kmnNhduc9Z9cn3q4Cba8+C
8Zn1KE17Ws38od/rknTOfkYeswKHdHDfd7304iqEQfCeVWMuPm3JAftj1eHCxypCAHMRaXDQaAgR
bOl4VpgsphWFz4DADRRM2bG5xq2LRwQNWozgAVGcku7YHY6/yUNkrGQeeY9CAMvWvL0ixoYMET1+
lVCO6iIBBI5ymquA2pDL/m/LeUNPCXeaMv6IZT1LT/Ue99zHEqbO7/bwV9qHM2agPNxxr8VgK+RX
zM0B/kwvtu+b+T3Cg/3LXaQwEQYEG7541qm6YW1jNgBjjM587bvFz2nCvcDTD4vf95SooR6/G0xv
kEebr9+P0W5fje/W8CW3Naug9LiqH4GRa1RuctnZLqiUSH6wWWBEOdqi5i2CxkoO4LFPQIkdzVRQ
7jZ22SXMCMLAq5Me+mLdbB+CyDD+IFM7mqcdpEowMrcgNCspxPpPNB4Ax0uml4FdVBCA8jzv2fHm
2AD5LDErGfrloEsffeBKeV9F1VJ/2oKmYx/8zNN5jHyj6i82VEdoaJ/yVqJkoL1yCCi1zb44JM7b
N4hx8T77MERnMjy84dwsaF0o003KRQu+wJ5ptZIbokTcfCVtrt9um0BlDc1jrXwKq+DDb4PnbmcA
ZFfGuRo8bo1qaLo/EOs+8B6igTV/Tgxhca9DRmAkq1xn7hfk1dn7Mnfya5/C8eCkkRJYlvlVXOY+
TzhNVbMEJULY5RPUL9PrrCP5Gf3zh7XazsFeBMLF7yb1D/kM/0n3ZAlark+pmOVPcKuQWwwuEu3P
GmucEwLgfUu6vCvio03wTKgPgbPfij37hB4Bqm1Y0xl1FEPYUNZ92+fcyyPcfxXzb/8D/q3ruwQU
SV/aBKkSXQdCe6rYIlhU6sEQPVZiaMS5peNFBJMNG6LIwQ/l/lTTMbZ3e9od69X3lfnZwV4TvXqE
bmPuF1tbpF0z/bOxTX42/jRSJpToym7L+mdd7dkPgRXkZ+p1BiFiLTAXijSb45NaNfZQI3T/0+yr
Jx7aWOCTQMrebuegztlQui9xVlRo5eJP4bK364/OxGtV8Aqn7PSATDWnNGlROK+Rh/p3zEMS+Ts1
hHDhk82+01ZrUySYEkh5qmp8aSj+0UPmlbM8oXSt7IdnwzUFPz391tYv8VRi/158mvTYuNM4S7G/
r3MIPDhIbetbFo0RntH8w3kHmURDX3pQSA3+RycD/HGZ+RKbLXwErVhWMNZh+aNsluK3iUFCgZuw
0Rz/6Jfsm4VsWy/1ONKOXuoU/awqmKX2U5A0AylvzHcM31Fv1zJrK9ZPzJNWwalqDDYLFTXyVedJ
MyIdkYkpl62biO0Xm6fRa1TqC75NDlsebP49jXqVnXxval7ZcBB5D0cghTl1dq3c5zlpJL2vGfPo
lAPy17RgCbWKlwJxhzFi+c4qrTkp1xTGryKqZoOhy+z3ijWu+/fDHoDRJkhatj2bj2O61330D7iG
59Dhv6xu/rpO9N681jwle4RBCXkY8ySjja0iEcqsUzpFHlkb+wfAUR0frdJUhzh15xxWE0F96z+4
NsfaHsg2+jrV08T+xixAiJPU9QyeVnveykKidf0K8avQ5Ax4EMD/26o6pYHZH1gP0/1P2nktx41s
zfqJEAFvbhtoS7ajESXdICRKgvceT/9/0InYmwT7EDGzb8ZPF8qtWiYzF2lRVvJMdB6d9dqFUkQm
KktsLWu6Zm2OodiummpiSWuCSEk3gO6prihrynfkRprvbSS13apvw+GYEPQFPICu22/TdoJsUoUW
r73IopzamorFnrJamyMSWKWvgOdzwnRNS08sYNiTpQPbShkkUMqNZEUZdYZWlSAYAWuEI5GN5aUS
mjx2aGpPxC9YfMRaU0vzh6I00A1IhYJCT1S5wRX3EJ+lc+cI55vrkBSgEyZoZyckhI+imYrQdwEJ
2qQ1rRfdsPSfqRhm/D1Z7Zc6FsV7wthgtDOqTl88F5fZVrsxgzrQuNG1gsQmreg2jaZ2SHJuBZyc
/AqPEpjfnDTzK9a38DYg6aEMsiW9sukDt5dWmhIP3HfPQgocb6kxjsEo1hcvEIaLL0up6FCiToqt
nlj9n6SAkbIKtZr6Id1rm2fqGPkzFCSeKVOJI20nVaDw70oql69J5MJaGCOl1da+7kcPyKq2hPyF
0py0nDL9BAfgGe6rInlU+zKW16ikgZz0xj48uPRpg5GXiui66LlmEPxLipummOAgt47YYAHwl0v3
bbAEkhDk31XwSCjgwPKpwh8BiEgAi5yI5CCpQtE5paZZEEc8+i1cRZE4/KIWqVkesF3tH1QH1OKe
QKvxt0WipS89XdA08F1hVj2FuZoJmyCNzVNAfpK3NRDZWCYCqK4VSY0gJaAARchDlYIeYWqt3klw
IgvoTnGvduskJZP5ZUw079L1FPbuSXWKD5FoxuVdaOlktWslV4JTZ1RaeeemygTMbizJX8c93jtE
pGh8hUZM/Yg4B8eGMJDCM4Vi75tZ4TvxX7jaH8Ugr8vu+hltERmG0m4N6HBXjp1p2Wksu2c0roJm
3fZWde2EXlL2GtVi6atbusqTWofVj1GVugKcUpP7KzXOCVkBLFi1AYAiiQR/1UQWfQgNw9WHfSnG
4ngHGyYzr/Crh0cljQBE9GEB7X5yzOpDlRt+zzbG0Pxge1BN6+PQFJwwLwsAlEGnuGtZTHgsAFK5
O0oF7XMtp8oLqZeQvkFNHSKsXummaXu+V34fTVMB5N2Kg7iC9BH8KEer/mbhyXEBexU6Sg/49JeM
h0QZsSKPYwOP7tuXTogaSnkNVnFD5UdR7yupJy6GU1Tfx5BfochZHuaIID5yrCHr1ZVnJkCmWxIR
GW/CSImwUVQR1gTqmPpGFfHzr1bXWdbFgDUEys/ovAeBrGF77vXOQpxBIbRJyboLAG4hdLrIUgkp
oJoEkmpti0VWKjtV8UGiRcQUhjNQ2LPsQvWqpzTSWvhzDTQhKr+Gu25VRVT3RZXllGx8o/yWl0JV
bdskhsvqN03sSGWg61hvNy1A59NPEHdL/Ja3o0g9Os0zEq6hkuwk8r0Tja1M1mQmtIr704+J3YYy
cVyjyv6uizEWB/jwLvj2IBK6r3g7CbJLFLuCUwSApv5NGJciohG7iAOtyJHGBu+6P5xyWARfOrkG
PJvW+BIrRZa74nFQLRU83wimlM81tfgLPmkT7NH2an9FPgSlFYClAvuQG8o3LRWGUyQOHMIsyPJo
0xZN/tyHffJoBPFISqIrhu8Nj/WvFpiKPhGlmkvqB0LuoNE9yKD7RVC9htlrj5o7gCHUSlN5if18
MgWD4SY2pLs0Zj9w9cABgq1cBUWNkk6tAgtzLL7TWA3Yoi8aWhMgrsrA+1K7fhQ8KuC5qP9jV+PH
Qu795ygx+wGsYt1cyA6XOUdxhEzTeKLZ7igIkYjXvDrRNqIEXXeVk4D8bQz4mU6ljOGpHlwYujDO
KhAvUOOeYjToXDC6MtIttBodINkMQfy9plE5hMtOAK7K0/hD5HqXDiDS9LtB/h31KbiIrQOZAx2D
tBMNmxJ194JC3KDCRQzDM3r9Fs33TFEQtzUu5hFshP8CGglEvZaPIfKqSHe8QPFqyw0SxV6xdUE9
eQDFq6j4MfKO44OJkfJInGn6dqKkYPvFoCqvYE/64ABuyeMf612f7nXEZbL7MU6aXTGWJaeEklLA
2VV1gNAUBl5Q7mcLjKpuT9GYqd9LGdDpyqD3MSK6ZUeqW7Ag9AAo0kFNkRqunlSC9FeYHkm9TdxS
+oNuRyGve3o/0RWIGj1dM1tv2o1GDkDYI2o2NlT4xFGDLJLnFHiLXM4U24jyAfl0JiCcjHLMvpAg
o/TjuV36gtFNTz0+gWiTpzXxlqqgKVeG6gevWIBGWkEK6637AdUKCsZyaB3IFyvaDihsEj2oqAK0
TDMjG1g2tYmbaEXd0VBBZ2HyclREgwKXahVEMQanjbVKf27RZfN/QFvx/G2qt+E98CnFIr+IshGH
FmxGTsKy35FcKYpd5TfIKmghIEpbl0N6ag2qaMj2mBsd3AAttX5NCKtjSxVB3I6V2Wk47MVQ3k25
5B8BghUREAVDeY402SJ33ne+ec6krioeqFbBMUvMSdpACCKpPMVKWkfrxki1r3XoDYgO452dXSpP
+PIAn77m0gCppZXTkaK5EAwpLY4HQmSrjVoqAJkXp2SOJuwGWXgOAlehgOIotiX+vlEM0imtRu+M
ck9430g6POwVBq6MHhNoe9ZJN7pUwkurQ5jftqiKgiSeEGEhjNhkYaG5JtDeRqt+jgn9+EqH7C1w
2VViqkbXb+j32grNFTi+VEgXc2jgV20lXw4SOD3wARPvwRpQWCjuTAVkMJEi8ZbirXUY9ZoBQQV2
eLCnm58p0LdZk2IBP7X0ix96ro8iESCoJycK2hxieqob7iZwaZ+TOlkpy8iShibeNwpQrZj+ySuv
AJlJ1brrjkJmqdYjGPXRXMtZ1+F5iQEyCkpWG+6qUaTht4J2S3YYXRwOSgxqnj51gZvkBx9LqDkN
3Se+W4g3iZeKev7E1sbIm7+ENum8i2wMFpUbU44sFCr7IG72kZAY4zZVOvo/T3oiJF46L/F+jINe
Jvsh73xlV5Pz9I5Wh/jnAdU/bKZcjX7idGJo9I81d5pGxKmh63AzUET4UjRyON5VZqS5RxhG8K1k
AlRYXNREAUNI3P5aXgHIg5a1SrldGn4rFJI1mY9SeCB5AnWnjyjgHgQkNvuViAYMt2dEowAdoxhw
jldbAz9LKb1dEXl3U6KvoB9ml6RA4ixJuiDiG4Gsb3pphEpsUSYAdxE+a22p/5Ah0fBe5J31IOVj
SkNjmZTnQIERslCchHg2vDspgbjlaqvIcIeL6mpqe6ZAxRvGjVSfK8WkBafHHT+1QtsieMB2WwdB
K63X3i+8nxELMK59gOEiiQYyO+um1KvXxO9wHzs1IBFqJFSRXKXjNwN37GDOqfL4LR89wd3JUS6U
O4p4/Zc2NbpNqutyta0rt29PaV8ivWKCKnhsLRJ9gCdgAu96N4d1ivpPx1kxItRPW07gacx4Ye98
AwAQ4EmsA4JBobum3F3uxmSsi3VWF9nDMPx97xSpfy4USnFOKfvUMiHQpLrtM65h+50l9WTKtQiu
SdGo/c7NIv8F0ZGAqKFJrHvorCiedGqcrWNV0owVeAuwqoEGGH1FArfJdpj3HJultqj/jL5/Jdkl
lSvCdtJ1lUgENiWuJGVdwcR8pJBPgVopYuE8+D6J29JLoK67rdX86Tq9JjzlAuXrEFQFoTr54owk
Iby0kwdF1EX4IZOafU8O5c4ca6DTPT3aaaCKho981yi5Cdjaq0BQiBRoCy5U0odrX8krpua59Xgv
GyRDIaeXbmt3Fblp1EWkkYCkQn74EpdKH2zNyvQnmlZRiPdyC7uAAoJA3i4v+7Z3xISIyyb+FUFQ
DCGILCOrIJR4LUIL1OXClVfJSubIkdf9BkBP7OcCO0Uk0zcadZtVhgeRhPd6m9EFZFyjDqY9+AWa
CQ7KHe1V7EwK3Y3rEjiB0uOcxaDenmu3UCkZW1XlGCoZZwB0YnlFACYgnwVxobw3EBr7MmRd754y
us6+mOJQOpEsN+23QaHwTTZ9sEL8Xqr23G+qtdBlEQQF5Vi21orijpjayIQi8CKFpCLXIE9AuipI
DAC7IDSTYGyW2ks+hT2Oq6ETzBfrebK31NF9LkUD1jPlW+3RyMXBgVrenou2jDcjcFcPNL1e/4LE
D4IHfghZeHT6CDZGkr/imihePCM3Y018ZaqlKzKQEYx1KNzSWoDlhHQHaGSQhCAnIJfmI+V2OSnj
lyjpYvfOjGOhB+kdi04S6sgFWJLJX1u5hspZp3XjsSBof80gG0BVF7rwwR9LTYZKBzlmBQ65UahW
gjDehBJ1fs6ZVd1louTKdD6xyvQhVz3yKKmYVn9Sqc1/ZqSG+YIyNQnSyRgMP1stKY21aRX9OSG1
1a2C1FWs37ooUEhSqNBvPSmyaN80SPUjIhJ6DnPcTIiK6jxNwAsUyqFXSyopVar53j7TK3N0LApR
+dpsZPrqmGDv76RJaGg9ZH57xrC20ZpyE1g0CXMgbKfObcopT5qhu4MPAG2iQ4FE2hcBDDGLoBo0
oFhVP3XDsPp7eCOWfiF/bamwYyF2GL2FoFQrxFw5uIa+EO70pIEKFqiG/wPeQAguuLK6+ux7vV4d
laaf0GmtFBxVOBT+OWqSRD2KrdtTNoHQEkQb0AwmB7eLIAZKcIBfA3LAPyyYFxfQQ2C+cShaA5kg
C8Yjfy1nRwOCg7Anamll2MF1Fq8LalEZihAQaUhKBCDVVi6+lGBb9BiLNmVM4MTNCqgN2kGpCLKj
x67pHrByKHlqijBBiRDXQ42mHbvmAiwfIXMOfm4iaeKN4P5qWwvURjl7FTUDfwWfOOh41HwYGqUt
YayTB3JAIwxNWo9pm662vGxnaRH0REpujbIZ0eZU74aO0tuUCZY5vDy/DqHp6NtBLNW/uqZQLomK
rnVsWw1ZnuNAo0GkqFJddDGZ3lAXd0BtEvWrhKAEpWBNELorKSq//AJm0odQbYAlUJ0Q0AuYGJki
IblBdFXSL4HR6q8xhgYMiEKNwhhblapPpyP+CLDNiJ2uBIwOJpzy6ybJo9rdx53eGlu0espqa3U4
LDyIIDksWwzLKAfxrFsoavZl2ByyNIGT7Lelcux7T/QsstS+pPwcU7W8l1Oy+18NYF3SpQaAiMzX
ONTmQ5jXhXtvQZUke5ELAjrpI8NsC2i3wldJrdqMfr782mNskO/fWUVJSR8OjAwID5J4pCaO7HrF
tRbqVN435BZMJJhk+TGUAw8peFHGuS6iDnyPMBEiU4oR4gGf1wv3vceN3fnsykNdSkSZVlkjNZAY
pv+dALOvtshmNpdWNopqHXR60wJWrgVvD7PYE+28zQY4XVARJOHOJHmPaJdr+e7VjXL5NcwFr9jn
ZpGb4NMtohAIvvp3TEqNvlBNyQ41J89sI5INhmJSQqsAxhRfs5EHMIdFl/jRwfdDsf5uivjb5Abg
wa+zYCiUk4Y6nb/LQvAICKOhHrXSSOTRIDgOvegFoZbOm5C6mviQFVWenekBTIuJUlGr6lJZBaC3
kS0T97CFPHx2WdCU4kltcp1CdVOR9Gg7FN+cpPLV5ELavO8Pig74R2gVHT6AoWYuZLamVfEUe607
Ijo9/lLNVgsA59bhzwUR3En68724qoyEIVgSTZR5fuWZuGrUJpIJ/qk+gh5ugkc5TtYJSDwGBOIk
rkbBe/LGeNNk0t7c1bbNTi2oL0u31ElNGZCRSHMQuoTMPqHQUyPvLT6BrnYDctfeGiERB3TIMdnT
sML2NovdBSZx1g+zVmRtkvRWoCzOBFEFptXGhtccu7gY1m1JB5QSIBZV4Y72grAJgFZYWLWoL5qN
oBvfUohre7H15bMHUcFdkLj90KVCki0wpfS7N0QkVOdK5lqDmo6fZc2R8se6HXZh8tvyviLTtbDZ
H6WGp3EQe2ex0f4xZys9dlIjw1Bqjua1r58ye+j3xlET1rVtSE9BeiwdxdsmyDHYGd0cz8lSZ5Yb
O/1u/JlmLgkQX0ZjAQbqDyLqvKajqbaG1Df80o7dBoD5jsqJL218a2GBpZszJ4lp0R1bZu7zmRsB
rfjEuqH/Sm6PzWlENYNgxxO3KBBYPJRaDq/gD2Enaed1PgGP6/2g/JE7YZNn0cKR/7gOJOBEcdru
qdP0vCFpWUPzbFEuO1LdOXvFhhLaMSwePt/tm4NI9M7kfBu6ND9U1GiVPobGcJTU5Aqi705pHkL1
8V8MQqhKGQDPTJ63Ho9ST6l11W2PiNl+sXTpN9z1q+krCyLZ87lwLXBBIAUaFnlFzZzdV12wKtHU
crSUgpdSepCNZ7NYGGJ+QhhCEoGYoCas4TNKU9+kN20fpLy16Cwuh2fQqHm9LiGV6rsy3oGx+HzJ
5pd9PtDsKOJCa7WJV3YO82sdPUTuH9n6WTbnz0e5sWLvpjO7agE9C8a4lMJzVf6Ug1+mdR6XmnQt
rdhMxF3zo5haJSsWq3bVnBUer2ENDFwvF+zG0lxmu58Lvev3gRKejeDZ1U6u+kvNdp8v19KmTJ/w
ZveRYutVq2W5OveieSc2RQwfhuof3pb51s/au/itAtVKZBSUBO1YQizD/Krq18+nsrRa07a9mUoA
W0AFBhqeFQgokfAbEUHolwvHa1rytw/o/5sJjqUiiTI3ZzYT8AG5kIt6eJ60yFYUzg5iDR3385nc
3BSTYrzGo6iDdXs/EwI5UM00RDn7+dlEUTZEclQKfpVdvjDQh+dhmo6sYWAUg0SKosxui9GmkugP
UXwO6nuyG0F1bzbIOYMiHPNvg0bWjjoXKpmbUT67xtcIgW8lMe2eyowPAtNCDOzzqc/F1OcfNLtb
fT2qg+DyQf4or2NE0AJNptTrOaWQQ6yjmcrL5wPeWuu3KzC7Y7TAcPWKpNC5tbbyjxR9ycSkrrm4
0vP2c/OJzS7aaBQkTQsvPkeomCYgl+HbgQ5C9M3aIqpnQcCM+o0BA+Lz+f09kfMTayoGr54iAfae
n9jGjCQRdkh8tlLhDH0SXN0FiT34AMj3CY/Rg/GTSLG9Tw76fYJoE2nwpT4jt9bYVE1qcpOzp+qz
NQ4VX2sGEHzn3PGbtS/QSwV+v5YuTXV6QT5MVZN0GZ6BRmef2RoPkukCPazjc1E/kPJdoZkWE6RJ
39yVcVU3yGoB6IvthQWety4yZDo34c7oIg6WLuszkxAB8SpJMA0XGTkPkTi2QhuCBs1h+6B3T1J2
R2IwJGHTGFtT/tkX8WXaCwAwAyJh+Y6sx0Zrk4Wv+vBGzT5qZgzrIBh6hN+GSwP9cuifAuQQLATG
GrIXUrb5fAk+GMVpMHxrBXkdS6Z3xnt7laMBqiUuK2B4D2R+VmX5+58PoPP7U2soZJjmkRIpSyBG
Wj5cOqp4ioJQt/Dt8xH+ujnvzg5zeDvEbA5C22smoflwwR9a6ea9r/5izic1WneId1MW3yME0hbW
wj79f8YlEjMMDQfMmt0Ncr4oIKbtcInSU5t/QxTRESbynnUWTMSQfvYNopNL3d0+XEgmyzIadAik
0Qku7PsNqyC0FNT0x4uApHSdQJDgToJcOar+wp28NRKtsSWiTVpk0Djk/Uhm4bpl5xXiRfUQYEdY
yg33qIcDlDp+voFLA83X0Ur7SPVi8dKgMXBC7VcgXYl+Lhc33teDZTr/YjxDJj//N5gxZ2/0QHKB
iLgXL3IVreL60cJ/QiO/SPafj/PhQZT1KUegyjLpUUOWZ1uleWCTwL2I0OCNc61F27p48ooSYSWV
8ox8aTPx8fMR5Y+2gyENfBuyEgQdc4OWwHCv1G4QL0aGumqsCj8rVzefk5FST4Lq152mKtmhomx3
UKtR+kW2r9ipZEEdFGOrUxJS0holWMIr1wuTu74G646Gm3ZAT2TV1Pn3Gt4LBG2t3rXIU6xqSh+2
0AmnxNTCPcqe/jeI5v7CTbu1kApcGGSxOPGyNjuJgGkyaCiyeJG6x/RbGGEH7bF16vKULxzFG3ea
2BalSPIsmENp3oiVcoyQVbnF9UI7PMqlTa7r62A8KGZv52js9DB1uhF1p3FYf753H7duMiP0NDcx
kgaO3fvrllWRTNuOfrwYurBBAwENEGHTJgcf/FqlfP98sL/NEN/bzPejzZYUsr/Ey9eOl/IVYHr9
bfwlPYoHaxNuXEfdy/vWQwdxZf1I7r2n5ik/lAvvzt92Nx8+QCb8Jm7VNP1vg7k3Lr8qIOADGHW8
dAfvgXLCHc0ihZP2oDvjNv9yCi4JvV2tfbULjyCyPp+99MHbkJm9qpiaZWn8QZ4s0pvBI8SRQAgb
48WrkHCCYXXn69pODZOvUkLtF7VnFOLqnxl8aZhjTq2MX//NF1gkWjnXskKS4P0X9LIGGh71kUtV
CVyu8gt5273bO12o7aGrf4csDRZfN6NVg1/7+eC3ThoeD623NWnSZp3ZpSbwxrCi6n9R0urJPFSG
baXpYzL+MfPt/zTS31P4Zp19qu7QV/S/ZzpbqTDnqccfkjHeCx08JzP98vl4H1+SKW1ETECiU+N5
nO1rqgB7siJPvDDDQ6O7G6SgUYbIH8x2YaSbhoL0L6xfHmMe/9lQJJ39URUTbNK50DOIH69h9URf
uBDKm+DmqyIW10VmLNmnmzN8M+zs3KAwqCRRybCCUW3KdhvUJQSW/BiH7pPrymDK175XHb28RCna
QeurEbpDYEXrnOx8udR+fPLK55eY14YMpaEh0abPTlIvZ22GSqt4Sbs42Fpt/4d2Q92uj5AJ+Hxn
b51ZIiBNtCQaGWnzk5TIqQaalXmr1N+iEZnmHcDJvHvW4DB/PtTfVOZ8Vm/HmmW7xrLPCzWOxEun
NbC+6CxjU37eqUL6DKji1MmKYIdqfz8W5ZWi1l0yqo9JPN6HaFrZ6EyH6yoBDK0hsr8yLDS7UkmB
0iWePcSi/bG+eoGEiqFQjk5GBhGFCwozrvTLN7WtDLzRLmR3rbcdoGy5WjD80keHn1It2hemJcpk
P63Z5IwiDICfljglsoausVKfmqh5EbUxtJM4zW3wkz8RRN5nhfqd2uAxMP1DXGYyPGJlBy57XHjb
b36PwgtAspQmwtbMGcP1JAPuNuKlxpdYdZoc2mBr1YVRblxXEwdBo/uNQrhHrvK9vc0bi35bkSBd
shW6rodum3Xr8AweOCw2SN99foI+XtL3g82C2RImv6AonnwxS/gTuXyfGKeRFmsgt8Xd50PdnhiN
A3TqQoooWzODoCAFqeQQei7wQjp9EzrGd/+EHBeE+ef+X01MUyxZFnGeLXE2MQDRY9CQkeZmEI+i
qeijnwrQACrO59P6aFhYQVxYLLlFxWvu8SEtFI/6wEBjU6HaIhfjtqa71dbLFG/BS785lC5SOLeQ
TdHlyfl880YJ0pDkDQHQpaT+/QfKWGB7QZe+6oH++vmkPtowJjWFA0D9ZEs051uFLLVmeYyUAsgA
smHH7QE4RYKSVhYvlAakyYF7b8QYzEKr2dJNiUBkZpqjWI0q2pbIgCZyJIFB3RnPNJfaqcZTbXxP
ABEEwRdYkAiu7iJ4noq/0J7948WmbK4ThWCuTUqEs7OS+jAIi45GIeYAlB0XJ6Hanuj/4qAQxRkq
rowEdnM2ChJnEqXpTr7g1IsgY1TwhHJqyw+fb92tG/12mNlrr5YQ8mndLF+yGCN4EIIrqq5gwT4f
5YZfyppNLgwz4tzPa7x5NeaCiyTdJVR+D2AjheipRlA1TXZR/BvA0kpN6K4Oxvv6+cC37sDbcWer
OOTk3xVjkC8eBVw1Ue+Mbifl9ebzUST5xpl8O8xsFRU9V7oxkeRLmqFsYLqKk9GLbF2VZP8nVCgd
Pep2TxRUnhDzDg4IUCbHyIiC+wGJgoWvmQabXRBa1luqytvDszBvIa7WKbT/zjMuA8gdcg1Evqjs
rLzSUNZIEDfrzyc/3bfZcJZBbG7x/LCz8+Fcyih6pCIC2IbfFVTFyZXZXn+Vc05sDbPHa+78olq4
gx8HtUQI95pq6qT3CDP4qDe2DSpNC40tMi5BIe2EdDU+xsqlG6T7KHww9YOlL4x3Y4dRrFAtXEGF
QJa2re8HVNywB1PZWRdZatYFCiBVcC2iPULuSNKVq6IFdtI8q4pkG3B+MR4Lq3wjrgWkbELJnCwf
ful0BN/M2IJCY4bq4F+T5odmnaGsrtRwKwGJi3q7Ad7To8LIktPlQEiu4BfH4WjAmkIQqkA8rNET
GlP+srTC+Xz7b62MYRKVWAqNRIl5Z2c/gzkNlEdyLxGUG6BUYoX/eACY3gKM9+msSmIIsvFXfRMs
tWv+gFaZHgJEwaUp0safmjdrb0elBnnredeukb/k5T6P7LrZkGBEBf9oNP3aQqC1FBChssZtlhy1
4CIJOy+oFq7cjUcJAAdOPMEZLgtB+PvdgX0DSUqKvCucSUfRvogjWZXyMXuVwW4cAfCKmWejteN0
+TfDW3h+P2aR3g8+e+jzVKtbtDO8a5Sam2JA5hzRBUv9jui7nYP6k9ylrr/TaX9/51lsxPYV3icR
xfHZbQhoZgKdTPGuSDhBPAxAtSEnae0QTVmq09y46ZNzwbUDWaga8zoN/bvGwRgM76ofEZdUg33a
n4zOWsV6tM6Kb4K5cNGWxptNTQ3ppUKrNu+aN1MxCnWZ9L6hUR9sfgcp0c8vz8e0pgLwBKwRyRri
bbzc9+cGLJ+so4MSXsfh5O1idT94RzX807KBUfjUqFTZ0cXPN4PuneKOFLIt9a+hgzaTYMvC1hLu
KkSRXXRUi1ywi24LU9BH0TwOg6VA48Oev/9UZRbP0FIRff6oCa/ZF/8bG25eit/Fc79u9vEBNNqz
C1R9YXk+eFqzIWdWvqN5LN0Lu/Badd8UWno3vz9f/g8v5ez3ZzYVcTmj0l1+X20RHTELG6JwEfxo
m2//fBxT1sny6ryPytxlNduyTodxCK9196KW1cnMMUmJPlwDrxMW9umDL86cTJX7guPIuyzOtikt
tK4WIpc5GUm6FfssRoK0IAYe82xXDU27h/e54GV9jNUU4EB4G5gDrDEp+vfHWBwITBGQG4+NTS+T
dbfldO7hPgSLsLUP15ORSK4qU0BNgmbuFicaRMWg9cQjGWun3wunwDY34i5YeNU+noz3w8wetcEy
/CQU6HbdHHon2gFelZfi24+HexrCoqgBqmLyn96vmRUYiSiogXis92SnHchLq8p59S72Acmp+1//
9AS+G2xeGSJfSd+8kWWLdr5j2fK9tP98gI/H7v0As6saT/7RIP7dl27t2+Y98IGFPZE/WqD3Y8yu
ayFaSCR1vng0HuGFJJBa4N889Pcs34t7DmyXmXVOcCHpfeperau76vZwUDbGfbNwyT68uH9P4X/2
zlTe711N698i6ULxWK0t6gqWbR0Cx1iY78egaTbKdILeuHwd7JoKoVFOiNOtUa3bmI76upJX5LIW
5nP7Vv13PrNHD+GzpGlD5gP/7C50BNu4yjvBWRrmpp14c+bN2bVCwhi2ccoOVmvQPA4JQexE+qPd
Lh1HaWmHZhYJXQy0hFtGcq/WrllPlxh+yTV6zu+sk7xX7GIjv9D7y3KUhUdr6SbMvDEa2KOjJjOy
bPt2fqesveV1XJrdzHaMRRsV8LnE47ixNkm/U37iftvpnbqSbORKbf1kXRBstRrHW5zf7WNJRhOH
DDArXsv7Y1mkoRpofjwdy2btHmJH3hcOOJINvZ8WrMrH4GK6Am/GmpkVWXZpREjDhuO0icM62hk7
10l3/k5ZZ068/tyG3bQvbwab2ZdUM5VxIk4d9w+7pRdy+n/fecyzicwsRknSqlCAAhxbTmKwTjj3
ndOvbeJyJ3j5fB63r5muG6BHSAJQCXu/Q+jhJIKQFiIY8miHYss6v4su+dG1wwW7sTjSzESpAor0
vsJI0wWrVq6D/tchPbj20q1aHGlmoiTEjsVimlO3bvfVKljjDzrqfbnNFgCuN23hm8Wb2aic3jSx
N+STjeod1Z6eS+NQ/+9LN7dQaTNkpsaEUEfc9/vQqVfSHxtBr4f/8TTMDBJ6IJYUKkyo3KDjsKpW
1imyJZvuUgunYWnlZlapoel96kbMqOFVjCGN4APa9VVcmNBN4/ffDZoXVtxcaBTdYj69Mz2+8p4i
vr1keW5YcVCBOOwSRo5a9mx3gOpTHoXgzCC+HTLIcJ/8i2v6bozZxoyhSgMy8++RRmfIWdWrVbYX
9kuv7o31ejfMbFtyiwZYEE2mbaFzry3y+NGTYmHvP5bfANq9WTB99ip4aCAEY0AH72IFfd+u7+kz
6oTY6gD5ccgksW0uDal8tKnvhpw9DjTpUpGbYmLKWb9OdlWwU5TkV40jOoc/S3bh1rtHOdgiuiHn
AWpsto4S2oBh1hrTu9fv82/5Xc8tMn4EDl37Fqb2Mds3reZ/x5qjrTt6jxp5/Xes5NSi3PzQYY0q
0hH0EruXH92zZGe/5FV8EO/ch0VjO5nt2Wv1bvjZytKir4Qb+Xf4yazHDvDRv7e52NCbwfaJ8xaM
1PSLH0YE7AhSk/UFGsy/f+PrypIuxUj0sbjBCn75Xb5WV71Ny3cbjeMFC3/zrBKtggslgaip2uyh
ryvS73UVScckgWTtU9bXrxoh2Nexu2reoUquMggl5YkWuasOyrch6EvzvRFgTgHzfz5hOttv5iv5
RRChNSvxnMl27Fin9CcE6+6bu6Ouapsn4d61s5+iuDDuXwrhfJ3fjjt7sMdeE5DEYNxqLZxRFi+d
wDHt8b478a7ey18CO0FCm+Z1jnuuf6BJ5VRLBbwbzwSFM0sn7qUU+iEbgvYLaw/Wk9hao7ev4z8F
D8HDZGXpuLRJ7undRucx/yE9lavIWTJUN6/Wm+Hnz4dQxSTcaD169O+1c+0cy3v1UN8Hu81GOm1p
zvuDrm5/Ro5eul0447dulWbpKhRPyA38ebbnWpfJ4lCx59dmre2qo8+b7+4mMyKv5LvlOOFvTu7D
br8ZcWayRL0dPCWopSPaevQpXne28dhtJ5cm3VX2sCawJGGDatVdv++2UyDr7kbbQtD9lc6K8arY
LMdH8g1XGKjLf5ZBm70UoRBALh5ZBmunnc0r1f1rcxg3dIHB2aJNffqzeqUV/Ta36WtBQF8QWCzs
xA1P/90nzOxb5wYh2mh8Qu/EDr0JnOzoXuT9aIe79Ehjalt4WnIoboUy78acGR3CtUoX6I/NNuT5
KtopfwNtOPMOcJXu0dotzHFaxk/2fo40MEpF6xSzlI7flTv//0j7ruXGeWbbJ2IVM8VbMChLli06
3bDssc2cM59+L3p27U+CeITzf//cuGo8NU0Aje5Gh7UQl/dQstzQTaYg1nlSJqUGV3wS81iYhOuU
HSqDM4AJawAcpTPBpb1mrItxixTqIVACjMUdp3V11vSudxFkJJsWy0seXNgL7189Qq9OjnoR4J2l
lUk4nRwuy/QM7XeVoT2mq8FEbzorimYqChV6TvwwMudCOf1dayYHEBr9nl5nAotok7McAms7KaPU
1xNqvAYT0cARtWuMqYGNzaxNYFVZ4tpduTAC3ElBiJ0bGpQHHOHIdTFPddYpXBgFylItPMAYlCpO
FYy8v3khoEwZ7XEyVrIJ6GujepjsgG5yzGSeNPnaOzeFDl1VMBeC+wnnuzi5m+IAU2iBafPgvdQm
2qSx60ek+Y5oeVvp4JUl7SZ+VktzNMBV3xJt05jxIT6AwPVf5gAvdU+lLBVo0he60kIZMuu5sirk
OB+WyoknLLc4G92ia1gXVMx7IKymlBxT9lHYRJ2wV/fjH+3XYoCt2AJHyIqZyJ0L9i5lURpeck2n
VkA/+U0DCk+93S3bNdh0Yf/TlfdQE20ZHya3GOJCAzKG3Dchk0rfnvc/S6VUHtjhDZgOIL7ZAAfT
QOIYTi9kNbSyFklpdKhKbgCod9gpA5G7kR6D02QWQWNw/FcvoYsNpV0qbL0AvHnIQtUdedX27Jrt
5D1xfCKR/91jD22WGFlAiyyayyitjKUYCaZB+Htbw91iD9h42Asc3rrFfVjYvnX/yGajNoSMKvAY
ZGBaqtSZJZ3mJSmIHfcgT/zpTfFZqtfnwhSWxY4bLMAtrfJ9Zvv7DA9NbqmwYta5w4R1AjSEJgKY
j97gZgAMUgI+tb2Om7GAhqLv1QBWlokonfU6mXPcl7KozS2aBR/XwJ7aD0u82Pe60T/WJN38f7yD
pntGX4RLSVRIAlDAvpJDrEo7Aiz+oz1rqxAOdbGrf8qP9FDYMooArjE83j/M27aNaSjvYjepxw/s
DEBzW6wQ5KCn7NAiJlW2rln+aBvPkL55UgNphCFz9gTRRzd1RYHWkzbyrusKUak0IvwcR9pjtvEs
nOISc9L89t8YGP1CFnWCAiBkgmKsoS2rqRgafFdrNLQzgtg5j3kphDq8VlFKIQIg4e+dn0wnwvql
ggDv/saxxFBnpZRVNzHCTPsWIffeboAGT9DFzbjgs/7ncjlTnHLxIC6HXETBuhVR2G2P1UnaelaG
TFW7lF8Cxrw8a0lUBFmLnaiNIPH+rSGDWrsywZcMbWedEHNNlE8N4OMWKMeL8KlTvO9Zk1nuDZcI
++Ll/jHN5ccxY/WPflM+NQJXZiZ4WFRpYtjmEFg+ygv+CsHbf6kQlCXO0hFIS5NyA65/N+WkJruP
RbHM4HQKN8bpYkGU/8wyoVInRkl46cmnRSv5YzhMj1SAKZpA1jfHbKl//Xe7qFFvU6l1hbryIXQq
ufJIzCTGuAGCn+Ey7NHvGBi1PEC18BJS1QvQAtA901oCBORYHkSUCbtDtEIzw04y/9ToAuhMzIZ/
OLhoVvH05JmnE2trZwKgK9nUEVYA1kwwGCHut6/5g2hF25EAk9toDQhWDKDXWokdL1l7O1mKeyum
DrTWCikXe6x43KHsC7xcJO9Bg7NLHvqDiiBTOjMOcybHdrlMOtNTAdhOVGIsUyN7wfS2uX1cP1j5
oXpwVl+MPZ2xKVeyKJMfjuh/lkMsrrHAGYsHW7QLSbNSGJdvLg66kkNZfb3vA+DxYk2vAA9/4w0O
bQHjev2NRl/y9ibaQNsEuR/UldWqJs+cnvDb5KNq6PSn2zyrIKpFvS+wmXJzSIrSieJoyTiwGR8t
CuhekjGtgGk3efqGCx8QoO9HkIZquvJ/yy7RPt/Wh6lKz2yumF/PP7IoJwCEbwkwy5Ms4zcF6xNA
X0+R3ZR6Qk3W1DnmI2tOIdGrOjVK6+j346n1NcFQNo1QivtQrTACaXH8m5b8qBoTdGJOkMijNRZd
k9IEq3a9kU3SRIkQyuJeXrZ4yaOKieTa+hHdsZZoI9do8nDhjMObMyqXMqnFKZEMBpgYMoWje0oe
m+d0zVuSeQZhklFa6XN8SM71QbK61X3Bcwd5KZc6SDxFMg5MQ+IeKKMgbLAr5fu+gLlwFXNB/+wm
5cbBGONpcgQJHLAYJzxkzXTzLe+CmiWz0vZQtcsy/2xSbp0rL4vCLEEBzOo/n7Mvl99AuXcAaApp
jQmDPW+4m2j7GVmexe8n/wTwTpjRzkQZA7Sb6DZh3fy5Xpqr9VPuohUbkMq1krgHYawVHdq1tBMw
0tySlsQEGMKDqdqSVRowd2fG1rOUivIZspCLGCKYPNXn/hPAtOT8uFw+oDDQL586wqpCzVVHLlf6
a30vDFCSQZHALYOnl6EuR/OzIMf32FwDEwXOUYVnLqf39LYjX//tJv9+2oVovwYytTBgk0HmhDot
R8b18bx8mLIgH+BPQvL2xEobMHTqN1F/IVIuRa1H+XQytx1EhjaARZFtZ70gbgGdgEMKtI0JAwCj
RhKNdKiVXACeKGXSHzBJhLvWPtrHgHx/l1ZpgarpwzN+GHozuUE61rgUSblJqQYOeuBhN1GrRXtF
timQ5qk35aO6yg1mRWvWBF0skDK3IESrG7/AAn0fGWl7f/Z+r4b4yv9RNpyZm/dXxxI3/f7i3ESZ
04IkgDglysjIH+QsZEj49eb39o8yqnobgnXC/V9tlA3ZCqzMwHlNNyBelcYPeIgYMmevOqZYddCt
yRguoCwchxQLcANUcZ++euAlbM38BW23hWSBQvj+/lGSMBqFBmlFEacyPqYwFcqeiSJAYfVUTB0b
oPiOAIt6BHPc6r4QOlL7K2VCmUFJG4NvdEK14+NciHI5dZ7RdhMefdTQgVAGQgRjA1xNAgKPVbd6
MjoipKy3BRVH3YimtlLnNM+LNSl1tqbdfPvmiHap1B7Jol2nQJk2jJ94n312ueXZUWUwzpEGwLiR
Tm2v2nRdlNZYePmnsvIAo7QJac6G9IyuDL2xSvvUkdNUqFmxJMvXt/6vZHS9ocCNAXBJpW59IHE+
aKKDxImlP2Cr6oE9rxY+CccAfcKLxXPlA00yBrjxGoDW5cQRzoLi+x2qvbg4v58AGwdkIVVEiZdO
M2ly3AFMvEycHnxei2UFsmqAFliiNQAj3Ri+k8gewCETLUd5rS+jfXksC1SaZVsFyftO+B4TS1xV
9TYMVqnycF8lqajw77dhAnOxUIA3o8uUWnSh14I8kU8cXQBTOJctREwLpRAd5gaoBlk1nclG3GwF
RtMRx2Mun6che4ZSkAtVVxIn6QfQMcQpkUsw5yyE5f1l/YKn0oJgMnClIQvjpVR8Jg1RJrdqnToq
SlSfYLjLuAeM7gBLh38GzlpB+O8qByZ+B7qlTbQufZsr7RH+4E/fLzHWo4Vm7FpjAmD9jReAMWoT
vYg7+REjviCkd1E4/fESa4xMvzvd/3R6buz3SC4/nToSsK1EcB1N6ixUs+sTTPCANZPE3Z5HOLXl
wnVakGzVHVlJ5l8gmJs906ZxXAkDGzcoNUEEVihPgw10VUMDRwA5R2jebM0HgOAZwN0aljWo60nx
FSwrZ2LcAQdmjeTAH8BiV7tAXjcK4xjpvoC/e3HxSZTPQcef77c9Pqm2zcGSreHbXqsPyxS+9E/+
I6/guRMb401LTJw93j8Hac5yYKLt/7aDUiFfqDW/EMbUCdfqKfp4lX+OwaO2VdfJLjDKrRcua+sH
iUJjkzwFtrI+YMb1iB4R/L0tmqwEJZ04/N0K2C8ds/QY470B2OK5bKiHIskcGUCYxRp0XwDsBz1k
8tq2Av9cB6DrNCVApOOlLwbpUzMm/DNw5pPXTNJjj+FP5uwGklSKhFl3vEHoOHHw8TswMGROU/uj
zVdZCmL65E9V88pTW/KsYfFJ5ynVBB4zUHxkCelMjNnj9xfhjd5roD2vtMzBRLm8XgSCaOd8IZga
B+4mqQDHY1zGMkP76EfOtOVAXcdrGR2fMmDYqQSOOAiRkDd15oixqSqkDC1cyTJbSY8lmnSWwvAo
m8W+VLeSsNLQv1GiOMIKyOlI+e9HoL4lA8ZVk4BjdL10afAHUcmbzOFWqrAXwU4sk2JXAIxxINh1
NDauK9lKQaHU2IADzf9o6/sXYU7zYEQxjQTcSFQUabAu2fdEzVeKzPnEE7MwkvfsXGNWIvhkyJnR
KciZgGRlEP3eOIc8FaWR97FSF30iWGg1ngsfzPTQpiICFy5IM0BOJygAeuVIU3rGOFrKcwTQmUL5
T0cbf7cdnWgCwBwm2KObRYOqM/bkFGdf2nW2cTZPnLmRdz5BkPL1zMgUztl8TAgDpIaXeBVofZMt
utDvsvWD3lOGzIkIAhOEANsSpCepoRxAIdsQLbVzjrBCI6qo+HeJMCeA/QYEOcalr4WCf4ETGjCB
Oh2fdyZXDBoRG0Fe5eALJFyWDkRrQQMW+4tzp3vucmx5VglOnLnYuFw4bIQeC/4GWb8VitDFzcc3
uC7/0gce95X2ki6ZKagXgZNQZsCaRwDVncEziZKuni0q7eBGig6eUreNIjPCaC6o8frYA9350DTh
DoNtVWTyQyS+pLkkv4AqFfPwvF91mI/XAgE+Q8uEndfFvE50sfOf3VxUnsu0atFrqHGyI7Vpzhoi
nvNlmPMEPyawGDEmTbf6xSBCLV19ootFX6Nqgc9NawGKFBEw3Bhc8Sm+4XO4jSiR7KErQHIkGOpn
91rYqmssBANgaUTla8a7h+57nZQAYAn4HgyoIwykAeJFEF+WjS94zsTBo6HvLxLR9Khqyx4cYhsP
EykdyNji3hqlw/37/vt6uzbqmNdUgE2Ppk/AOv9avgulLxpPXkTgl3bM1/fBStfoGKjXHHnPyDs2
ghwrjIIVRoYy5mINf0+I8WT+nE7GBkN85m4HM4jSWUzeDGN1wp/VQJ6eUuMpN0Cqjs6kzWZjPLHe
E7c2ChdGQk8MelTx7bTfAypkUki6656F4g3ccaSq15H/4PcM13N7La7FUNkD382URQOA6TPSbJYX
HypAiABACBO7WwlU7vcPgh6ihA5cS6Osj5cVcDwRpHmdORj5WiNovPnJd/v93gYLxfr7z6CTftMb
ZDf+RA+sToqZm3EtnzJEQluXHfCq3LOpLtHrvbc/KwPEQ2QtPzy88HZOVARUYDsygPnPiGNuHyTX
oqkgbyFGCy2aRIO2UM5/hOgYgUz1/v7eBpLXMqbDvtBzUNp4CcyKe/Zjp2gKEtSMm0SnZv4eoCJN
cDpIlQBd5VoCB1azbpQy7pys3IfvZb9pNwcAWn6hmr1VzIGhL7e5EqxHQWQMcRMnA7VnfKF6rVQ2
3BnQWaSv1xP12gAS0eKzVl86hVGZnz0h2KbJTWmgwRCv1+aKpTxyQwtpCqYOqmWiPUtoB79/RDMx
js4D4gtGEJebR1h7LWUYUf9fpBx3zqzISpaL3YJsfjx0/bKSunMGBPsio88dEBZ4aF0LUtG8p1W9
y517L7H7fBNWEqmqfVH/5yEzVnQhiNo3qZIzUMNCkJ52eLuhhULmwSOrkYD/E8cjawPnLNalOMpi
VVUjV26pc+ctOCQxmSKe0C1K8L7+IxhWahkbdct4KM9dK4SkAN5BvASAMWonS6mQ4lHGAmO9tVSQ
5Sl4t99XixndQwAoTLlBVDiB6319WHlc1WDRTTwnVsuXMih3YK1tiB8k1n05MzcKdVSQp2A5eHL8
tv9eWIiFFnZhO1aek1bZBsA5R1eJXvU0+JSKgRRJawsiz7hWM1kp/UomdWC93Pu+tMg8Z28fgbUP
sAH86JGBX5PlmsDZGpuVe4jxpn1iRLu/k0qU478STZkroVTUqu4g+vWVN55V67kzwPe4Uohp22vd
wid8Il3uEeQbSvC/bWVTxQCXUS+RJaxW29w0fxiZ2RntvfqiSREuDkDjJD1U6sJzgkBfqSO4xhV+
V/SCmZS1UVUiY/NnxcHITK8qkEqplF6FQr5wxcTznAikyqIVNAowuVZRvc2zhHEx55wr6suCLGFU
GenPX+d/sTSxjaq6lxee02yKhVF52FCJpAuC8dJj/ZCaimtULqkxsk08zIK6RHbPgK/96IqSZG9u
xfgeupV98lVX30N5D7D1Al6bEz0Hk+LC6z5Ea4QN2ryfEF1DhsvwjFQ560YY5XrBsKtELWjtnWpc
Fo/tjhe2HwoSScp++E+Bp/7KAtgoZrhQQ0DW8VqHuL7mkyKKfWebkP1IBMEavr62zzFyU1/dSmLB
U85FbSgk/COPyqmHrq+0PPrUnS5ct/UWkIfR1m9tDYzLPAncFfIDwQgs+9iMfcmU5G0bHAX+NdHX
Yr1FJxNPcm6jpRYYss0+3UWuxoh7fh+Q9D2//EIqazP48ejybeg7mJkGx6GNogeQYgnCyy9vYxyE
d3GacK6t7/PxaD/uOHR4G08n83W/XT3Jn8ExMFNj5VpfmtmRjqxY/XHzV+OfHaQ7eFNJy0fZj3xH
VLahSOqXCgSwmCNXjVDbAJs62wwAORbLtWjGp0HdF+dKIP1H/cilxqCdcp+RjJ9JOOFuXHwQZReQ
GwmCrsKRKqA7cN8ETrAUfSW5udnVuqNkdgbUWAm5J74EZvemyk3w6+rf5WIPpnoSu6yq2MzrEB8E
mAIQhiArAbj9a50GiE9fAMjSd3hjsZGtajm+iA+Bwb92ZmK6LgYxecaNnXOFlxIptzSkop7UfuY7
WrlSC2OoMDWeDu9IzfusHOb8dqMQIYHQYgIrpG5QgwxvqwzY7kK2JcAvJKb8VB58zDvqVneISWpq
/rHiUQxYjqCNJjHm4M73Pf+8OVTUiQcO5HcICa93uJmYx8EBiiOvl6Naov9H2oTeR+cZhYj8bhqu
k0W0FF0NbPGVobBKknOBL6rUADIEZJsEV0RZLaVVQVGdQv6wVEjxA4L6kIA5WjCMyGb4fbpp5tdC
YrOR6wHZAMABKfVuRxDjFungO5i1tb3qGYzhieubLX8Sg22oTnzXRgA+T/GtyInHmbxmKNozY8Pn
YrrLj6BUesz1Cahu9J1Ge2oWhr5YCZhW6MkiM4dT5J+GoTKFLACwmz2sRTzx1VJk+MDfxg3aMKK/
E5QVMN+Ac6O+IcpHIR5rfANKoXYSm0JN3jBcekgPjuMkdmRibIH8wOSd/s3ip0wy8JNB50nPkPeV
sqg9XoXFMxJLA8QUh0GXZWtZH4rxlX0qjNTxrI9CkPN/8qgTDypNLnoF8poNmlnLc/oQWfVOW2V7
1fQ/ypV0GDfc8gDWB7BmbXzSfGKWzGAd+bSd9HajgQDoNHivKgDHvb5jpVc2YhJXAThcn8B7HZy0
0gK5m+htNP2QRDvvi9tILCat2Sj3Uirl/QJfAW5gC6m+ZNiv73v/T7OsjIrYkx98xcs8XQ+Ghs4e
NbAeVKKSIUAx7eAcwOtFSuI8DS/bhqF5c9Z1gfl28EFA8W6wBXUQG+uJ5vpOkC/9+lw221R80zAM
2meEteuTpaZ3fTIqyO1pAognqJga1JP5GEs80nudFRBvM+wDsgBD7UEkGnji/o3vhGGZ+GIxzwEk
2OtD1ks0oEoRFzhZ41mK/MfTiCRaeQ9sE91u1Ac+MwIMuGc/NTAKd0logsDbUGUjKZexznp8T8Ko
tWN3wYwnL1A/vAFyQxmsKAJPDB29XqrxSuBPnbsMFUaANfOMwNA4MjEQMAGNUhrWS6EkgS87dNp6
w0lGLZmRNfgPi/HrvtmY/h9qNWhX0WQoDSIBxLfXWyvKzWJRK1zsRE1uotsYKLNEbtbBvpRWgegR
dDkzHt4z+yehqChjlAwAEHiaXUsMhFb1o16PYaeO9WawmeNGM8p5JYCywGUVDm7aQEB2GLepKX7n
W/R+IN5DX7F+7j45+/4Wzi8ImW5EUmgFoUE9ixQhQC1DnjyQtnpRtEM6bsL0476UmXIKEtOqpMK2
A0fhhqVLSJJSrIowcTAYmpWkNjUSnutduwMY6w5v6pE8tiS3HlKgyqSpVT8LSJM/re5/xfR8p9Xl
8iOoi++jwclrG3wEGOMtGdNUmfd5X8LMbqJGiO5BHrGpBAtzrR6d2GhCVxVo1OrhuMd1AETUrjh5
DC2cWQichoxYBTCsIGyZPuPi6VymbpwPGRZStsmzxtcLWyjL3Lq/lrkI7EoKtRggMcm+DM5zJ9aP
bbuRdm4QG2DniYX9kL1K47LqwcDIisVui3+o/FysjfKJTQkq5TH3E0T2kfakjD/VeAqLQ+qdhQrv
oXXYMWKBGSOCCFeGEQHEJZpLqAxrmQV6m0ZR4nQKaeqIhNHj0L+Vtd2LaBz0T6z3+I2OwCBCEECJ
kTTGy4U6vFYTwSuoZqkTDCEQcuMcZeMlaJICI45EhqLcGGJKFnWE8qJMeiGMUkeoNDMEMZ/P2wla
wAOQHDX8n/sKc6OVEIYgekpLAoYKi7vWyizVhkoL0B8EriTdaz/bsvq6L+H22TeJmBofMCeAXD9d
qswn3B1BaNGniMYKHzWh9vVVAFScYnsP4nbLsZTxJibH3AOuF1osQEcHNlnqrKQcRC0gcchR/obB
wtg3B0gyj3yrmPoeAfeBYPj+Cm+f/pRE6sRQh1f7iJNyZ5v320/wQyxbdAN/h3ZLQHZmnBrytTKi
P2bGuu0zpzcl/eDUgCrIoyOQOr3ADaLQCwoHrxvzXd8CSsi1iSeaH/VSD01mE/nNtcNC0UwBhHg4
UgWPjWt5XpCpC7fvCkdeZih2W74NLo4xIvl3z0hq3sSWlKTJ5V5YyzDRkWbUIKkJvmLVfGp48jQM
jJvGWs60vRdClJAT03YSkhB5MFJ5perEWbgm46HEEkO7MJWLxNIVCqewpsbjEIlo3Yp8Irwp5yCw
7yvjbffHtHPAikeRYQGD9evVLxaFOFEB+a1aQP3V98W7nbzr1aFZAwP1qSNxy1LBm9gH4mTU+3kM
PctgMKAWp9Z+Vefou3TQ96qRbfBRZHYlmy9qSjBaqCbMGafbRMskcaJtFkUEkjAs16fGu3JeAde6
dFBdG8iI1x44e0Coc9SQtcKQgXzGiGFmaq7Rxk819xh/j6yI8jbRQn0DpTltACa2CgxiDqYpmgk4
3MwTUvsGMDo2m15h6Om0h1cxECWN2uNc01q30PvSKW1guG9ZsKRzFvpqRymLyVf+QsrUqnSKYI17
Tcy9vSgIX731kbmSHrQzk8NwCrnvrYiymBiOi8TMa0on1feKumxfORHaEyanwt3oFdpmCSsVyFQb
KkYJtVyJaglqI2V7gTPHBO2nL7KVJ3b4J8fQDUb2AcKfiOiWRmMgEbjIkN7QKqMwr8xNtITjnCb0
JgZFZEIVyufWXYQORC6pHMF7TAAQtUiJJmxG16gBm9idRotVY7/tmIcXBFvzL38S7v5vLu3CJiCG
H5ogciunL18jtMM58YuClGQytamHhwXR9ukWpGnjZmFLSBTdt0gz8QxIomCPQD8nA5+euis830ph
rOuVkzevYWO0pto+JTlZyAw5My4DVGhTK4GGiAZDHpRd8JtkIWRJ7YTh4yitNMcr91Ckjvg9A61D
mi4Epb6ghRFQl9FRnQHn6bUo5EQKsANKtcNbDXIwn+gz0mxvEzjnfVhiwvpjIyL7AnQZgI0tvWNq
GNbjU/m9xUwtpudYA4pz8Qc+B7koMMEBMoXuoRiLQVfcTq2duDF8sH/aSWGlu2Cr9T842RUAK5ej
vo3qtTKuRJ90yLdzpnxY/MSvZcRwCLfpSOja5cdQV9sbg7DtykUNp9p+YZAQsH9ocyUAkkYYhooH
IRH60nxLIx0Q6bas1M2kTfTRKCJ0AIEmWHB46miEKldbLh8ap1TB+uTq0mgkOQit7+u0OOP2VHQ6
4lU8dRoiwLvWgLJLJLcB2ppTjiUBQ5D4HJfriciRVIkVArZz5QO6SSPeaMndskAzdQX+95C0H4vu
xV9sQ3nbNEbmv93/rt+s9/XyBTQ0Y95/emLiJ+Uq8JgPGy0Re6cUiProgg962ZaW9AcwRyuw9Y3e
0pfJkBtdsRtFs8ssQTrGIUn4lZaaXbRFM3izHAQzr75cE3TSsg5eTssdvyJxNO5/68weXn8rtYdJ
HGWR4PG9U5E9tBIJhndUDabOgQkuILDO6TY/KMZTbCCS+GIIvw3KroVTaoosY7DIirHHk/U9NvaD
hZxlBMqHzyl5et7r5P0lIG8fylIwHOPw8sGQf9uJPdGuTcwMeBxNzy8qKcXpcp8uCqVHmAaWgcga
VwnaD6PSTEEo4JkK6TBj7xoMsbeG61oqdTsSSa8XsqL3Tt0fBgXxWVyBSXOVCKzOJOn2Hl5LoqI0
EUyUclBhfXZC7KP5Phi93VgjRsVqtF9Yxg5Z6k9AMpJkifFtTIyXxOC3Bqw1YeWpb2dRqL2evvXC
/elp0quF4PZO8pzupBcZMOLj6jGGKB/2qDBqKJz3pYfEPKFsAFQMhmeisVOAoHa9GdStHAW0HQkN
PsArvoR6m/qklndRIxMxfYvCfGr8BCQ4Yaj4rY2CVAF5mYn4G7DCVJKECzzAgQoclk2EP7b/9PC+
5v7U69BWSf7xIWnohnWP7kEi8ZL3yIRKyfiAW4+MDwBRKtKRcPuwSNf7rniBLo4Lb3AgfojJHjO5
52jjkcdv+Wv5uI6flpgVxOTxp3z4Wv0AipdVlL+d3Jo2Hq1JYBvGbAlar66/gOPiUHaTZHCet6/H
fbD9BP/O4YhSVUAe8+1yuTxYTwPZbD6q9cHZxJZP0PR7Wj3f34jpeGmjfPkV1PELcS1mrhhjH4CA
WL5oVUSAEMc47rkLh+PEiU/YFugLv14qWg9yrazywQlGy600KxZ06/4y5o7zUgJ1pcvKzVS/LAan
SgA5p8REknBxo6UnaKYS4bk5MFmSb2PHqXz/z6Ko8xOGsAfGcjY4ufm836NYkJHtcHp93b/7xvFc
7M9w8WYqGI89WY9k7a49cpa268RYEmJZTiYQxwekJdpXH1ZPIdlY6QHDsc5PanyZ9zdnzrJKEzsb
RjIxHkpnCGVuKtAmuGxdMpHxnsLxPcdUc7JgHPOsHLRY4+2Adlnwo10fc+iOY5hMdypHLnxKfS4Q
XPEqGijqn/srmtPaqbCOERo0eoHw8VpS7kp5O+jR4OAfdURRMDCoih1pkQH9rwTdwOh02Lt4uqR6
8uaK25p3JOH1vojZXftnLTfczV1Rgao2HEBDDeRnb5fgYSBEL17OqtUxNo1uMG4bxdPhTQenkXs8
sFLcwxR0pEXkr++vaO66X5yOTl1Gpc4GbtAgyO3wptJR58/qf3Eu4L9EiAvTOU0UXStAsxDljI/L
wWmjxhRiNI96ByVkpGtpCOlf33gphXISnQYO2iKFFKSKdsn0OHndH3nraD/kq5Y89tvHR+BGtdbb
hyySD56YmM+4v5W/9TLaPl9+AmU60TvRunIJBczN121GNB1mZm/bx0e4quV4eJBOKdl9gBDmaYU+
ithgmI65o/wdnJEwF4j+BupKDyImB3/1v+nRJJ6lZBG931/hnFZeSpgs+0UAVOWh6oU9FlhF6Fnw
TdV7zgVWh97/4yQxzfK/66ANhpKIWhVDShCuEvK8z6buhOP6UUFG3HnsHv7IpEPs0QLkAQArxrSX
mMFg2EfGUn9DsYulal0IYtcFPqKe7KP+rTixZ//nu4kiHt5+GKAEnAR1L4S2LxrNG3AvML1dpYrt
Fot1obP6xWde0igWoqcHaFVIa2BQ6PrU4iiUpUZsR/S7APcaOtmvMXxurqM9sUB/5hnlRvvIjRVr
uGwmu3klmK6ugcwtVUH5OToSKf2l+hFE2+qdfyha4mJQTl7pD9nn/S2dCy0QJIJxF+4TNT1KQXmh
DGspq0YnQRPTkFoymgLC5hHv5PcoZGRvpm2jbzvkYJYfI6g8HsnX25oOYPmpOnF0FkNKmvipEXIz
lwj/yoUnXco3ScGa2Zl97F2KpE4yrNMsSyppxGNvOwDjG+1Chrd6B3iV7TkkaYwUfQ+snqHZVwey
bsCyBYUqxqqnq3JxFToxjcJFuxidMbL12C56nvRRZibSS8CRjt81jYVp1fX9k5ypPwgIGf6ROrni
C6leo/epXrij04LkQSVpa6GJWJONtvkRDD15AEMuIACSV1dc3Zc8e64XgikzWsZtwYs5BIv6Q7AR
wF0SvfHZmy8ty03CQkCbC0wvV0kpUaa5iqankzDv1IESXvnOs2Xcn1i9JTR2+K97nDr7eFgBDTEk
5ecjDNZ6iaSMzn5fGVsbWaRVey4czlpiitEIbN50BOPPYFsfpwQmolnly5/QarYnhpOaXTCwiWXM
MOOi/r60Lo5VKFwp6HR9dJCplxZ2vZJ8AxzQrMrK7CFeiKH3tcoaWR8gJs337XEoSAdDkALhbaE/
1yAwua8ysykoFbDP6AxCQA00gGtlrRoBtMa5zzsCWa8569GzzsfPdwVDo8fP9fpxDXAV2+OYfcm3
Hl9DMxtKZsjRoYxK86cVTZM2Tc21Dj+KDqfkhiKxrJx06wgnGRgrBaoCAkWeUpys9PyibMLOQUQD
T6wa+qewhScm6XH9na7+vIDUHP1zm6omTyvHJf7qY7MCcI5mei+MXb6Nvq8/hdpldBjkWuxFnfMs
EekI8A8i2HjAoYUoWU5Edfx6+fKGGblDdXw6Faw+1ds+JlzFy52g7OCCA+7vEEH8wnkdfjD7bxwF
Yk/CEd+puz8v8hHYlodDbQzEf/9Btf7++udP+5+ToCziGMmVGtU4iXx4SepjoTFq5TNafL1AyvLV
XRdrnowF5ibw2e1XWzbGafqq9siDlaLMs9sYq9XXwmJSc0xKdO1LryVT13XR8J1WZnGHwLIC9BSP
F6mpe2aiR0YMIBetWunx0heOpfIQp9skZ04bsz6A8qxjveDHLsLeSuQ1OryjGOObZ2m1XhPZXFq8
vck3T7CIrChzJja7WjgdA2r+2EfCJHfbIjQDzldsn78fwxcA4m8M31pxDysMy97Xo5nk/rVQ6qmU
cFqYiBmEdobSEADPve8/26dzdDpnm/V6qVgvMZLXKeHtNwSHpBGmEnxHmPhwM07p+kOoB9OgdGkW
/NqWwpquc2e9v9dnnbRTgmavGufQfFymW5Lsdm+ZYh1gw8nTNHYD0F+G12fd7t945MIxiXpTZFkK
5edWz6/AuygQW6mGvQaOM6D0H781a2dpmPIXieBsTrp5Ytxu5gdM1//iA5q+HZLEx6lMYIBAIkN0
B/+BTQgIgB2X+eqB04wXy9pgB+L9yV8yXtC3nvn6MCjzNgwLJWk5yPcxXuh220XuCIA2cVMjLBjv
yFvMuWtT+js7frHWcKE3vT6Z0sJKUNLby9ZxDRaXB0vYHAwRjsRkKT1zeynjJlV53jQ5RKIrQbEF
c+0/eaSd4gK8Kx/R7rTbJSYM9wYT/S9fJ+lLfWTN9c+kka+3mDJzWuRyoNydbjtADbZTowK6FfjN
/5B2XcutI0vyixABNPwrHD1IGcq9II50JHjT8MDXb0Kzu0M2sUTs7szcc2+M4qrQrrq6Kiuz3GOh
J3Lrfhebqnl6fYU0BSgkbHEwbOgEZoZ3LAxA1LH06/XCsrME34gMrz+KcX1xllK/bKePglLREblG
3O1Ifz6uvgw4vvAEnw9u77/i5r4X+n023PH5v3vkYg+MesCl8WQ3NqRDalj1/uCo6LX1rMfH/nFv
cA/YCkDZ4V26cNQWdvqvU76w7IFZx4t5WBYp3SBf5QxFvgtr34zi0clbYt8f6Qxs4mqGWbhbWVZ5
kBawV1pv9M9B3CMeNFadgxLdCUN88h1rYVFn3mzXJtmoTQ8IFycwWVjewVvJTrj11tLR2w1LfnMh
PvzdXheTmaT/dYNNvVqHQ7sfc+N4zED46xvefnVCyi1TDPApP2EbLSpYLC0l47Rqva9yfTpRSrqq
q5WHjvsUUozjhosX8yjT6by3YZn4K9a8oih12BpWVhQab7iiqOGg/ISBbh5PqvmlPb3n8GPW+ecB
9Aa7hW0rzn6ACkIiCNlM6p7MompDUkVRhihJAiF+g9QmNZ3H+PCoPYedCQGqTfywCZx6Jz6iapHj
6ISOmT1Ml9VaGyfM3iKQcwYygn128UnMpUX9UCvrCJ80PEgxiFAOcOXGRh2BH/WcL8NFiu7JxFtg
YSpml/3CLLPsaA1MaSpiKUBPZSlmob2nYWF6dJUK5v3D+4uiuln1C1PMqueqrCetjnsDfMcP7df0
OOYR/BPzM0MXKJYe/xF2zyV2wQan2nWJheJvjgogunSd8mX/KgLGy4MsqDW+y9p4JJvXxnmPXHlr
gyTIekCbABi798qwNEnT3N/7cubGI0lAeklKu3PjEbeJ+TMniEv1+Zma+LQBgOYFhImfaqTXUQv1
Mhrq2hQ2ISOlThELslEeTr9qjy4QaejqsNHDss5QPNv5n2u62D52uxc0nvC6oorIoU4Nq9dfMFJS
tWqNgmXDJ1ZU15vG40qT91KXaKqR8Wpi3d8SwjSm64m9ssgWmmjWCl0UZMPZ4ogRf0cR1LCl3QNn
YTMumLr1rtemmOkdwFMVjwEG15n8Sj7udpq5O4ALCzFLYNGFU3X7voYxFEnhYab8F4uwE9q8Ltse
4/ICM6QG+l2thdM0g56cTCioA2G1QGPI5LzDCt1+w4hCLOg1pqb7jw9/DVqC0XgdjlpjuObDmDn3
53DGRwE5DxIxMOOjvxDtltcbREfNro9qf8QcQlkUgLHP4+O4VqzKAc433xjmObI74ydaVEeeuYWB
ppfQGAGaILQtsH3MXowXBdfIwzlqtkNnF6oCaiK3qgHpAu+rWn+BsMHIiqWk4u09cW12+vnFldwS
EpCQwiwypzZ+O4cgcx/5JrcQwt1yKcjXhpijF9FSbQN0q59fkGTLrCPyIfHuGTx56PnTd5X5Wa2O
IcQABWQbJ23m42Zvkx3kB8+gG16dc0dZt6vttl1B1OipNvHPNneeeIM3BvTeLgFZ5rY3KI6QLpu6
jEE+cj0tSh2NSSEH41kYnrIdpWc9dOIuWNjiMw8NTMqFmcktX8y+IFVULztsN7JtHqiELo6vxFjZ
tjsVqn6eEttc1876af0ntpLV/a0+5wqRD4QrljSUezRmpxNapEUqZuPZ93yz1o+eCDxatOPEFO2Q
2oKxmYfDJBCsE3A0oySuyszrXfciVCFz1AWyPbcrQJKHLcDh8fComp+o0b1qWEWIUh6QPSlXS1io
aWuxPvjSOLOYxKvKskmQ4PWTtfJSKAh2VGR5yU8Ft1VSBCD1IvHEnN+/tMmsbKsHeuunGLCw79HC
W6xV1Qw58B+XojGgGvpK1Yf7CzrnQdCApEDODygNPEWYQEfosqQVE6E9q69w+aA0zh0qWZJ+aM9e
usGdft/ezKxemWOCnaaEOpff8+1Z2kYWeuLAuSmkJled/GDl1QusGjO79crY9POLgyIlo1wnFcYm
mSrnDJlFyzd6rP2FOt3sHCIymJC8KNmiMfnajt7WClQC6u7c80lyUuT4oHU5NQJvkO2Gltymi1LB
kMBgnTaBvpKlYUmKTJh2BrNbcVDA4w9+tQlRy1zjQKhCZlrU23PYW3y0kouJyZLbpq/kMf+kn2Jn
pJ/3V1KZiRyuTDKjTkNFKFoPJiV+VZTvzScnfEqhWYQ7PjMEaoWxEQqboH/nscy9JRcHmj0U4LHN
Vr1+SLyXdDjWgFPK4Lz9jnVonWZbDbKgwyH3HiX8v/XEVhCVYPHkh+ED1AVK7wSjleZmBRELbZVk
qwZK8U/jVkRVsv4bgTV3m/EmrV+D5EuRv7LuUWlMsdvIVWWm3l4p7F7dhFsateA4qU0QuyrDkj7N
zCWAaYGzQlMTevtkxm+0fYMaSYmSiVTsxqdKMDmnkY7xMLVU5cG26UHkbIsauNlPGVqwX/slLNrM
5Xz1AYwTQeJhSMQsRNqjs6TBSH+G4Acl6rRdNcrCzp/pLwCvAsRAp+YQBF2/e+TihIl8UZMal9GZ
UEc2Csg0FxBvc6Jj65ROtko2Oy0wA2fcpWfPGROkFUXTc1I8YZ/Uj19lbPBgcAv3xlwMePVVjJNJ
ip6Dggy+CvSWb7JnHACbneCznP3GgaivCndNsDKL84IvnXE34NThNQV05TL0LphgJVUKBXTCSX/O
RgVblDczCJxnSClTtO1Fb/eP38yBFwUV3bAoyk1kAUwIhgKsluQd7c9qzYUvLV6nhqT03sJunikf
aKKggaMPhJdgEWF7VWQ9D4inAaavQrAGOgZO4ll6H1igaipao1TPI8qrqNJ7iHBTKxQBiujMpFNN
aXhSym1Vgbuu5NZFYAuic38Gbvk/we2mQgcXqD9cYAC5XLvdSPOFIR7V/hyhC6p3ynQvyYXxQINv
Ai4MFCvBKIy3dGV5nEnpyueN+x8w8zS9/gD2qKdRCIcM6Hj6AoYv56Oz3yz/MzYeftaorKzB60p9
k7y3vJEOO/ybpRzczEkHC8AEmJ6keNHzfT0BhLZ4bJV4TpXAriNb5HUW5DWd42jwR+XY7cNTtYm2
64VRz1zhV1aZnVd3I/icCIBLu9pJgJgwYpcaIpSMnh/T1Xdt7Dtn/6WagLV2m21/OJsLHzD3Or76
AOacYS4QnkrT6xj3gOCA0qe1+j/EB0Trybo/2LkZRuFbAmkA2ulBink9w0POc4o/8IhA0X8mo1DR
v2Tj85iuB32jakuHbeZGFdFrByAxlDCwpxnPrSBUyKpeGM9BaopvzZ8YMAok306GYn29vrqtjfZY
UCd+P5UxRro0rUvWp59f+HI14KjWqbBe0wM4OOE3RTT+GLo3GoNoUoQyIHaJ12pgkueAukvC1jN4
HDAzAUMNyRoVFLEsxCGJYyUu6gHQKtWhh0AwNP8HQIBdgJds4u19+Ti2ax+yhLz9v17kK8PswMtO
BV9Tj/dUtCbC1lcMou1VqTVyYgb5wuttJjxAJw20RgBKRWe6ztxNOi0aTivxrKjFffsp6T9l/6yr
CyOSZ64iiUxpAU2VQRnCvtMoXohCreN2EI2XAbKO8lv0V/np94IDtntTdqjxMTqtxZvjXlt1fwQo
da0AbRjN4g9uabpv7f072hy29mq/t/8MG8GWINu0eR3N/ft2+7OkwzpzzCRJBRk/AbkDXBnjSNWs
5bsoJ8M5KR5AV6lTS4/RaVNDcAZB8/3VnikLQUrkwhhzyko0tfJqCGO7w1H5k1igWz8b6mO9/lqt
bHRFg0CSA+c6ee0WHfaM67wyzey0VhcbQDCF4UxWFGFRaHw6u78vhwpdZMmLvtr+4Tbyggeb85ZX
NpkN11VF5tUybKYGfVGNt2hzENziJVpwH3OPdQkIbFUB9QhSBOzGTqS64sYW05ojAZZZuangzQFK
aX6DB2yF+Mtzalt7Sy165Dbq6a/8DNqL5yU5n5lSGFb34jOYO7H1Im8IOnwGCOMF8Pi6NSaXbMc3
Wzpy5/YTvZY9mvfA+bp5EtBPKC9sr2n3MA8xQNDxt4IWC9ANMEsseVWOWcDJG/LvKnIr7fH+9v0F
094awOOCoDv7FoE6RiOKqX3VnwHn+IACpTXupRdtC+y+AjhBAtV6f1Xa8YaWlro6P6E0ols/k0gA
yNW4U4sGxhrqQdCqNJZO8fzQ//0y5l7GE5jyaV/351Dlq13sy5ora8nT/fFP83dn+L/Y7otbqu70
WhSKEkY88k6I37zQDNElupayw31Ls8NBuxug7qBhv8mt+gMaFxqKiQ6i4Ilq6LUXly78JROTX7wY
jChXcht5TX9+aQYzhQAElvRYOL+YoH26QfuhIprv2yfUqO+Pbfa0yheDY9eK9Nwo/Fp+I9uDMwmK
5qvHcIXA3aKW/U6wP9Y/+iZBVWUpsza7hP/aZtPlSiZqLW3a/twq8rrjX3j9k1dG+/4I5+7ZiwGq
TOTG11wPfiJsRj//rj1L7V+F0ImC1Po/mEHLyUQtgg5Clv64r0Dg04p9fy4K39TqT1902uKpwtP7
vp25xw7ihX8NMVslHWPwqJChP2tCZacZurVlrzSwg3IjQ+N2AOBwHCKZFpEfMVLNAsx7bYvylCdL
DlX7jU+kF71PF3bwZPXmNF58FbONRBlgeJ3HUo4oYj6TSoudICkBlKyBPwkCGj8MrfRZcpq4ACWc
C3BkGVUP9BCib1OeTtbFyUkhDeLJHLqiq6J+6EhoU/owjC9yRna8vpRxn4HFo7qDVgOCFzDaQ9lE
dJ9xePVT5GW9CmCZ0FJKI9OBGDcqiOiNf6UarX3b5LUGkwvoOvofJTVHEcyHC/nM2bsc6Rb0Avwq
KrInR5ZbHcI1QAHTn9R/8wTJSkQ7bw+R+EeVnKiHiA5UdUb9bWHzTWl9dpknErOpqKZJqN9dz3YQ
kBYizz4PsAdv5kgTHzi3MNKT9xos5FDmcqmgsUTeTIHEATAITLiSDX3rZyQdz5bwKoDU5HPVoNid
GdVrs+ADZ4Ix3KAQ4kGRUEaczFgSY2UsvQy1jGhTN2ZvVUDAQcM5eVx62YA4+nb+gJ5Gx6sMFgYJ
ifbr+WviSqrjAkG/DsWSg96PnmJXNZLBDuiNBc1IaE0Ck46e1DsJUblP2kve25D3LbfitaxXDH96
GBpxgCNh5mIgg0a2Vbj8uxeDOn5uMggbokdCk3yD9wF+NyEDHmePquJXAB2VFHmIMMmLZK/VaqjY
SiHpuZ2nyN7+hXq9xztQk+M0JFi1PDQ1SeYHq5RaPjv2QSpPkmPoWLanltLMyRogWQ0CYWHO1iEK
IRp+PAyh1Xd+pGy6sdMfxLRNxGOu5n2yk4ac+IcyCEvOUgLOEw1odxf8asxRR9mBWIFExzSr5fJN
zdU2P7VRWOqbvgZaclVWiVjgaldCYETHLpEcvU9EYZcXw1BuSap4Uw2BeMqBCDxFc0rniYKTJZX/
DB8Y9E/pECbVIZDlQDVLcH5DzU6mIJzNyzDCK0+XQHquK1JYn+K0KyJnBGKsWaW5rpWWNBYDWjOG
FOp3ocfFYOIhCd/YskfEYC2UWh+C1ony8TmXkjb7kuUUSHYjGJEl+0xJQaBlFns5F7ioD0jFg5J2
urRWexDzP6i0CdBTNpQiZ5Ca0NxOKjUZMPVlH46m1qV5+pGBsUqxQyQMqq9aI375JVVN6oO9aqy4
bN3kkt5tfY6Toxcw2gSRHaALNnnO44jE1CgrdNJB0SCNFLdtVTk8Q37BRxsbakBootfjvkC9p2x1
JOV9v1Gh610pmfDo510zWgn+N60NKjf4s9Cz7Bzr0PC1u8Jv/V1VIjHyk/hCmHTbqk3kwOWaRpHf
8WsKwCNStWs/arGua8jXZfpzMibDYPQQMyQ2bdIktzwKQmabYKbxRXqk9m5dctCMboaIKCs/T8Jo
3xA9gE4YkbxY3iNBw4U7r/T47MAlSIit4EA0/FJ0mO/EUWo4I23bvLeHMM8gCJ97FU3Nqszl2NQo
+oFBf1VlQ/nsQ91QjKCconfZU1EU6rjPVArBkYT0CWdKHNqj1mIWE8gtq5gkwSiQrOgsfEvtb2ro
q2Zg684ywW64Ukx3NOczTF7Q1TLUUhHVCGh9q2OtN9AsqXNGW3Up3aRpJ9ATGAgSFfDegQ7D2gu5
in+StR6QmVFXSu3D71Q1+hzzspBX/sApFQofStjarZfog0lI2AaOoPixiKUSe8kdFbAk4Ww0dCsE
gwLSigIC9aukKpMMjC1U0L+4LIUgAu83vmyN0Hv71pHiCRyoWPrBMSiLgHOFMhNiO0l9WtucFva5
I4SEL0qj5blktHw0o2g/XZZxNuhaxtce1D4+VI+6/nvhkpm50kGXjIovuNLQC8JyP0ljG+MWzsdz
WENjO9J3bXTm+Y0anlGjNHT50GcfrfZM40/gcQwahD99X1i69x2m4HnVfxY+Z+bO+4f5SgSDGwre
zPVQpmMGoMlU6vYdrjYgWieskE7WDEG2NLq6b236ZcwFi6o6kn+oGWH0bJN0pgseB95V/pwpWuqI
nPYia6GT8U1kRfyQOvetzTw7cOVBxgpRCxg9ZCY2FsspAG/RxDhEMrWyOvRt4Gbe7xuZK0mCTgvl
AwBiQNXyCza8CNHEutEiPkD7YsKhwRzP8aZwhQbTVyM5Lz/LIxoxagMPr9pOfFBq6KWVa5qlLPan
Mhc90klg4LvQU2dC57jJO12k0FMXBSMdTUXGGzkkFv/V/A2XkDHMQt7YYgJiXinLkmQaOSAWj/aP
XQFk9f15ZUJu1gIbA1aVP0pKiNEUCFrwTAO4+a+mg63RKJawdwsTx76h5NBPZDVQyUE5hCmCvhHi
KYMh+uawRrb9/rDYwO+fcU1FU2QAkbFkGVBEKEVWuRyJhzTynDbYi6UF6lzHG3P43r966Gp8bYlg
wVuwO+UWL47ejd0pdrvYpkrVZXqqwS6KCeNeQY0eIhQhWlM0/C0cqmP3ugT0ZfuW/7EJeBqKaiBB
u6kRy3yXFEIciIdusNN1pxhQt9XN6gtXFrgDhIP+vmRydikliE/gqQQ+OJbKrwKSSmqiWDwgt6ol
Bi9ZmWyEf4fn6NxHS0s5+Y+bKcWrEGyvCHrJDVdvWGlJAxHSQ/MD4sB1u+Zc0e1f4ufYARzt/vrN
Duy/bYFH7Xr5urYZ5U7PMJWyAYiA8KwgIH32/+aW9nnfEnM//bNoF5YYr8n5UIpRO1jSNFNuHZA/
/hQUYcPShmQeCzd2yPWIYqlUSDzZ4Qz+EH5o0SROAtbO1oxPw7o8V5/qplMN5Xx/eEsTyeTgq5L3
tFFMxUObmlGY2VT8TiFNCsKAYM9FiHNe/3/2mBd8ADBL4SUYJhjbkcngC0ctjfgUPZZb7vT/M8Uc
cT7UE9pH2I/cU/wIXifbAxP888AbSzzHS3M43Q4XvsTjWl7w6/x3TNqL8Aqa4zBEn4ngm4K4sPFv
7wFoE4AK+1f1AdESs/GDbowTkC3rh77W0FfCG0lS2KQ4JgDWclCr9+nSxrz1lKDpRRIAbATTy/w3
O3ExuphGhQYIr3eQA0gPl7VNPW2TCeBHHBorw7kDgCcuW4OLYkgYnxpo2QyctEQfdXs8rr+COR4F
FzV+PqbeQSXfQ7zKM/SpLkRjSyaYo8ARkO9wQ+IdGok4UbLBO6uTlnq1Zo0gfwXib8RiYCK43iuC
rg+IL1vvUPmV0Ranmu4bfQEhcLsfAUbDX2C6lJCAYJ2jJA8cJHfGwNXirfwmHAvR5qO/lX5M0DFT
lQvJQCashOO6tsY4yCGHyB1gQoHri75uNmkmGFwlleb9w8yie2BGQ31cgUABCPWRCrvZ+EEaFWoY
ufWYbdL8KZRQHjbzxMCzyoqKFzzDDeho2PpolOOmEwHEUwsDTOvHqC3sSGltb1hikJsW6/rGu/4m
ZuiUFFwdIwHiRpK+pdmT2OkbP3los6Xdz1bJf0cPxVGQG4A1G8gfZtskzUQeh0ZiVwtri6qvRQap
aASZfmDpD7wRuCQ0+m9dXnChLGfOZBdCtIAmgKIPyPqbN8MYQt4lbxK3AVMnihU2SqaZFTn+yrcF
i7MrS7MA6DLKVYrKLcCyKwWKTrVzFv5qC2lQFnV28y2MCxj1qAZfSJu4CTHa4IR+sLBGQ7HYGlmz
a4VPIc7M7K8oryJNNTUoEgy1wSVrgAAJ91ZDaf4jTC2t2XGc3VFDjl6T7CkNLCGKDP9YUiuix0E2
kg+x3MRIH/Cv+qJy7O1ZgcYAIkDIYUIY/aZNIRrjgdBSSVya5H/BBozAqH+6f1BuHcy1CWZPBgXI
VupETVwfeMy83fSKhazZfRtz2/FqHMxSSGrrg5oTRtA8AqWnsTb4yO6ztXgYbV02m9oghT0sBX1L
Q2MctNiG8kAGWIWIY8zvqtAmZOGZxebap00GGaeJpxhgASRtGTfDd74ve1WVu1xJnUo9CeWTFDdm
B2BqNliJvNHBoNxV8SpoFkzfBprXlpmF87q+Ece8zt1Ue/oQ89LWEnPavt2SItvMm+vaErN6lU6U
rPCb3C1iRxUsX7NpBPSD0Wmr+jAYXbAQQsyODNqvmoYWncmVXN95hZimkV7nGJn0ztVIManIfxbv
yBEaIVkKkGZ8Msg0/jXGeEq+l9JQSAsMrmnNKDqKzR81X5XgbVs4A9MsMc4fhoD4hXATShesS1Yj
OpZxg/UKOmpWwkYJtgjaVbQHcNFB8J565QTAVjAdwgVPOL+AGpIsBOqyQM8wqQ19zBoh52jueuOm
DDgLcjq8UeboVD2r/Kn09n20cBGwtbDpXADZAE5pVFchNMPmxcAJWnRaoBRu+Gd0stMnZ3YnCfKF
tga/T3Zms07O6rKCyG24e2122loXwSdfhRqSw2rhDs0f6TttAc3yEsQXdsWhIXitdLb3RaKVpB26
4xDr51Yz+/5dhUa24tv3F5wtnt9MATPrde8joa+IhcuteVN0Iic+E3Bq9zuoZSRmHUFTZTRBVGOX
oJPojAFFGSiJ2vmrtKgrfBvhXU/L9POLaRmHAvDEAqsRbUYwxgIFghyXma3REPqmH+g+Wv+gM5I7
abawuT8LswuC4uvE4I1+dp6ZhIhQjVezrHDzIjcHGa/TwTfj3okIkkMQsgS1wP/BoDKp6oFQAN1A
jMFuqP0AaePCreQ3EOubfHeIPN9CfaPKATVaQvfOuA9wXuOtAxV0pKXZHn6qjpw3NKRw0yFwYy9b
cR41cryNG30pop2uEsaByBIc4iSzgBzNTYOpyKdCWIZ0ooXxrHiF5Ixx9o9kAdAyF8Nd2mEjZ18R
A2GMYKd1kuf6eQTLv2BER86mVgu5cc5GMHdAdcDynN78Mxj+U2Br6xRAfihUPumbJXWNmSAI36ND
GVUWNRX4hevNyytZBOeVUrcsIjPPI7OrFqZ2zgIePhAegosUb5ThSNFEvSxm1K3CVNj1qhbYkYqy
6/2dyTaA/joEYDknTbZJyYnVltHzohVKWlO32BBzAkPHa96WbHnXG3vfVNajnTwW5rmbEFmJuZTb
mx/kv9aZiy7XOVT9SQPrWlUCG1IIJxKEw4LX+62/sLv0cpDMaklyl5ZNiUGSbfbMvYVrPO94I7JA
PC/tNSeEgu77wvt1dmSEYH5V7BAg/a83SJm1EDBFkdWNRzBGpTtULRecClul+GfpLkwwIYnsy1Sr
4566+ppsoy8QuXnvilXa1V6wvZ0CZdalxqnZGxScjv89Kma9xkqQwrzCqIKN/CW+YUJfIqv8zHbh
BrVpfRs9ak5gT4qM97fpXLSA9C8gHMj/KlP2+Xo6Qz8Kq0DH+Zez3BArE8kiz+KhwLXK/IOAV4IW
0YUD+D/YBM+0jI5VTWBDPjmDZk+M9LNbQw6d2M4pAaXqdonman5OFUTpGJ+uo4J2PbSkR0++OHQU
JPHKKl4nDmcjEgo8s9qLkDdpduLfibH/J1oSpJ97Aclw2/9l+XcCLm7gEpRtqTDCsnzsrRJESvIj
UA/H0fyjW81OXVjDaTteHUIJrIZQMYYuDyIw5P+uxykXeVNUINRx0RuUm6UaNGsFYt52iZeYdX+7
sGxtULC9tsVcuIEn6FHmx9RN++c0+vs9fATQ5ra4ejfovqFJxwqlkuLBAxVLbcj1MfrAfw+fZb9t
z/6mGpzEJ0vbaWn8zDp3ZeMLVMM3KeIbSIgFdRMIT1zwTsfA5AMj3rTxKgIzIHpKh9XYmaqw4Otv
34VXs4Lk3fUKiLrYq0TEF9Tdj7f2vJ8Uimz0OIqdVY0OlLvz8UWgS5T207perfuUdUFZFB2mCEWA
kmesFnwdtkrTuMCG2IXy0ApbomZmAgXj2v97f+Fv5hjqaCquZQInAT0GlvQxVMWGUkUpXZomb0Xs
O1kB/YumeblvZnJzzJBQVge5B7R88Rhk6/1ZL3dyAvF3txp8OxefQjStdjlKYkstF3PjuTTE+Nu4
wtSmDQwBK/Qc5YWppfphlPKFaZsZDxo6puTYxG0BSebrJVKlqgAEKMR4CreAeKkWnNXCyfWlEvPM
VsBGQJyBIBfpY9aLC6EEvuVuKN3hRUoMySxPVLIb3bm/OjOTdmWFOfyF0rVaLo2lq/KZWUWn0B6R
M75v4/YsydjToDNFOpGHIDyrgQRenwLohKhyBYVD229LRXB9CmVr4V1j5ZGsmHHlxWbRxtTUiU+N
vuJiu63jpSrw3JwqOGDol5n+UBi3wqdt2RWySF1ebY1EllZ8+BVLmempIXrhl5K4t54V48aVAV4j
NDsBgMhslSiLOpJofumOxfvof+WUoMZtiQSFNtSgxS5fc8UpyYNzXzj6R1f7qxrUcYIb8GuZtCZq
EYraAOsJyqWj3oOW4P66sOx5yGVM34f0JJiDUWRit3Jcxm3Gdxp1m1Jf11lmKl+BOMlofAjbqDLj
50I1AnHN8dskDh1N3BT9oQrUlebZg3QooQSbvNz/JOnWWaCjAqlSEF+AnEoj14eraca47jUVMe5A
X6kemnUsLQSbMzteJQBloVYi6lBGY/YAuqmCPuto7RbCaJFw26MRLFYWnMTMRkOvtAbyDIgpTWf4
ehxhU6l0jKvazeOtMP5QXbeiSDdJMBqqmCxkZ2c80pUx5gwnuS8omVLWrlxqJmmOQfHVFt+h8nF/
baZfwzhyrAmuJVFCfQc31PWYUGHp2zLIG1epPzmg2TQdrTc+hOXIgfBnGaWY+/Zun1t4DICDBGlE
ERUJbIhrg2LnF6KkdI0baCuxjlB/8FNLrt7qmhii7lYb4MVC1R6+8md+F2/yZ5AU6PEWO9VVdpW0
vv85t/tGQvINgSdUTgRgY6etexEAJmkycIkUNm6anWrlW0v3kZovnMg5G0gvQocLvYOo5THbP5Dy
hAPvSuOWwHSGEOrLkWdq/7d5ZwxhyndgEadufrYBs8h4pYqaonFHp8b7AOSB4GoEH+nSc/l2v1zb
mQZ7MWFoN5eBh4YdbUD2jLe1aBWlq3aEQszCkb71GpMlnGm8zQFD+d1IF5YCsZMKFIsatxGVwKyF
/kjAB7uwNjPDQSpb4BEug6EMDN3Xw6mo749oHGjdzHJiE6lmQ1pI8077+fqAQWzjwgKz+o1C9Qgg
5tYFxAWUfJCc22jOw1K+nG1nh9eHRvPEJsCTSSiQdYChqudlI0atm0jpoXtWOkTw9UYv0aoYntPg
YWyKN75PN0PlbROIf4L3sZecSpFMKN77zwHgwej/Tw55Zor0KQ/zvTImDnqaOO/x/pGbWVd8qYoA
lUDz56a9VRsaAY8T2rqeVnGbOmlDu62G7/tG2Jab/5yPf60wC1uUZV8WQ9W66XhofMgum0mA+1n6
E5yktDflo9+hO1XPTz2fvRQ/SuBEo+2TZMG/zAz2V0EJEh5ACQi/ZMsXm7jNFa/QsmpwAY029LYB
hf/9gbIkD9NAYQE+FREl6MRYvFabiR1fpO2AhAT63MW3+DF6bl76fX0CbcpKsRLQiIYnLbCC0a42
xPir2Pe/YDrxzAaXeQTNgP0iDESb0/UR4oK4i7mKDG4FfQklDUwh3yVVbd23cnsdYphoy5TQMYSr
9zcqu5hIJcnTfOy9wRWyfq2ANEIGT0WWvZKlhNwtRAETSjCWCdYB8WdpWtILS12dKXxdlaM7mKPV
b8Rd8eSDfbg3Oyuzhx06jE+++ROtxqf7I5ybx0u7088v7IZp2GQ8R0f3zTotvbyn3c6u0eXvnmb3
4ndLJKoJOklGVzek1We7q8FtJ5sPsbOEOp2Jjq9nj4mRhlLlQMcAS4P5ma4iKz9oG2mTrcdV9VZZ
f6r1sOIcxUVWGtqTpeXZ+cKJmzkQCMvRYItqA9q+4GCuxzpqo5rRLiduP3SxCXy/4XGvER8a0rfM
25BBQfHSVD3QZD/m5KWsnLwMnDjrjqEHLnkkKQtlXLf5fhxssqSrdnvdAIM16QSiOoFn5u+b6mId
ygDES8QXAP8HPN/MRzSBjUQJ1klfgJBFShWHU/gGZXhRWd3fXfOWESODvQB0bGwOQtVyZGiRvHRL
YEw6YC8yLTX4fuVv8uothAL1fXO3fg8AFxECdcD6IPZnvZKm8hE3RpHkhqVykLnCAdHNQsQzE0mC
ZYNHOg0BuSbLIrPVhEFNUVPUJbcO7OIUeajabkbN0Fbpd+Km+8IlnBETo9uXqSVKTg3xQOEkOKEl
mO1iJvHWP11/DLPrIg/6n7GnSe7wwIOUQNkJoL5CFBaaYb+pmrUGueTn8QVybUO9Jo7ebO5P+G0S
FSJOgFWhCsVPvQFsuj3XaDeAU0JyqcQB8GmKwgN6btTsXETEUJptEhxIs421rSwY6vgfpF3XcuRI
kvwimEEn8JoQpVggWdR8gZFsNrROyK8/Bx/2qpK4gm2fzc7O7ozZRCFFRGSEh7thGakba5/gluo/
r/+S352qn1+C0AsdF5Sr+aqxoFWk0icMUJIvIwXqm6rslAS3ghXdadFtBi4SYZNVx+og78O96sX3
+m29T0/Tt+Q7MpVfJLIF9MrcKoYFGqBpJZD8zsfAuKQZaIKbCMqg/rx0D0ndyEUZ49eN7KsF/SUz
7zPl718V+tGVgGf5y/XV+N2jwGqc2+PeOwKY43o9g72h25B9f+OZkAl4+vAe/qx8mDIH2ksnD0vg
E8KaA4L/C+UVZOksxpRonnILsV8DExp3w+QGJ4y6aS6mXtNNb9B+OAHfVxc0OFTPpuTKx+5teifd
UXAn1ZGZO5F7Td/mwmCVkJWuXGETqWuCGr9D3eUv5VIGltSsI3qmASTTUb2CJvy019Q1sMPvoAcr
qIYA2g03gdHXy52WQ2kISNNrnj9aST1RU8Ur4hRhmmwIa6qGVFUxwpIk7lpG9HtEYN5z5Ljg95Lm
kWPOsonB7jETOs2Lqi/tIMzioXbe2B2INscti25HgMJb8TRFK5+8uK5ndrnURRt9qdUapsHzPdfR
Y44dL/9p74x5JocYc9LJFQxq1gtjUkya10bMm0iy7Qy2UbRh5fU3O+9fh/nMDJe/o1kY6uYwaJ6W
ahutT3WLjOVXjaJsanaZE6VtuRKyFiLkHKhQM8feyShsXx4XKat8qNmKmpeWb0kNxn+3SbQTRtVp
L0TbcBCc655h6QuhzoSRzZmTFfLFl/YKPSHKFOia1w85VYMXTe43sf+QY2xyqLOVj1uKxzPgFiU4
JM8Qib00lkWYTQVdq+aBZ1KnwgTWoiLPyYoLWsj+AGr9IftGuxCvOy4kh62gYZxZVj0d5GK5ARbn
5JSlz6qGmRzV0XFQBseEQJzTg/efgJvqM8ndypxnuDEyZypvMcBWDJyTbeasFhQWEwbdkMA3h0cy
pmm4RdDaaGrlRFe9PE73rDIoRJttAfuLAY1Qlymmji0NfHO+7xfW9AHxAsydzqTxivIYmNtSezGh
6v0ACe+uvUmjtdLY7yY93AYGX2eq8nm+j0ci1OPElN5ACAf/IdUUS4bGb91sfRtMmR++DWh0q52i
OyjZ2qP41KxNcS0eyDPz3PIMKgp2OO5ITgcMZbIQnNRRXFV2E2CADKsJbIQ5Kiu3YOlgAnkO0TkC
8Axw0ZcHExyUpCcjgpYvN80GBa4YvJfQEVy5a/Nv590JtLEQ9/GKBKyecyekVDAQ3CvIFR+R4TuO
Sk+mdXMKqPtuUvdrE9GjaEHX2SWeYFuOc7N/cb7px83H00N7ANf0nxAs9Q9g1Hrbbu+329fHv/cP
4A20D3bgvR72vnW4X4NMLW3H+U/mgmRp9B1rRpxWNjFriJ/IeOhJ5XbSrQS4xvX1WcxSzo1xEcvP
gqkxRlX1FEDsy3oPwKNMntTclT6FylVVJ3tS9sZNXB58ELFfN74Utc5tc1Fr1rtu4hx7o6RvKoqX
fW1jiv26jR9tz2sHgPPugS+WJRuI6h3AtTi4M2MPCNRAwySD6JTMek5O4gzUsKGwE2Cuf9/c4HkM
yXF77Ym8lIAaBBxmAOOjIszf8kRtFSVNEGeC8b0Ytt0cpwPKptuoOYiaW+fZyvouXTH0RMBrBe+P
hIg7+xUzKmHmTPAqX6QaRqjClR7Cz9uCX1wUaeG7JLww8Aa5vMRAFOSAcaW650Lf0No9TvRbt1X6
RRxiffv2911kVbZOnRgojoct2aWvzxmFYsbpz9og3NI9P/8lnA8zxkGVp27+Vu0wer7S4wX2DiDE
ynH62aRrX8wFOvAzhGNO8MUZHffg73w1oRvw2VCT1jevn+7jzrC/fzRubNO6++pfIdJES4oCM1jx
3I+Zxitx7w8FJDSfW2uNNm7pQoHwUoL4CMikUWi93I6pCo08KltwR4Cxox33nbItsm7lVC2u9JkR
bgUEjdWQEWp0b4CvMICwBBVKC0bR4uP6zV08vWd2uADREFSLGcPHtMEA8S3SYFCkSsaV/Gh5yTDr
PgciTAzMv+KsMCPWRm5O3aB74BHCQ+GmG7cS+D2uf8pShmliS4C7JqiLqPKlERCDdEGY57o3GoBM
PmMmoXwiAyZFUZwoPq/bWtyeM1ucQ5dFcEfVcaZ7gXmYvsTYLqvakpq1pHnJmYGw9afljOj9owFx
tm5S1/a1Hla6V4LMO1Z2TSNaY1jZw3CPZGpAM9E0T9e/bCEuYp/wvEUYN4E/4E63AVbmoEwV3TO1
cTwYUlg5LJI2U6kfG1SJwMQTrVhcOIIQi4U+tgpKhBlPfLlv5qhCkEOAU1Fq8BrFqPB0zeP1j1rY
rgsTXJWARIUMwgj4EylRqQJYr4qyyeRm2ZpmzMJBJ5g3wCNAnP80uYOeTlHAEgmGquoPkCEhpuXH
YWWWcM3G/M/PDsXERBKQGjZY8o5vaclWGlbg0IvrhWKmqqHQoSF5uzRh6mOXshHHe0j1HPwe46Ou
44mvCuD4SjDGcX13lo4chr0A3NPAh4Gnw6U1OcgzyIb3uifIReh0YQHO6slIqN+EGJ3KonDTFuHK
Bf7RP+dCDMrEhIA2DrOS2K5Lo23ph62UifhEEEQfCbian+PNc233kH6sIKRRWbcBhfDk5nR393Zn
2Cc6QjPuRoJmnNVTGQyAPV3LXRYX4uw3cQuRCQAVgusBp8dkjywaDCsxWkgzoBEDQWXaaaVKry/9
0lk6XwX5chXiGiwomIbToRb1oNSnWN6l0UqHdtEE3AmogHAvsMeXJvp8yMAoJOmeOt32wcOEMare
WLnfSy4EALP/2OCclhmASD1iKvzk1H8NEvsSisa5vlL6vBS/DsyZDe5OMEWsW1TyMVKxH/fPjYM3
tcVwdvCaxh8JrV+hD9XuXxVau0iCH78LS5gPFqhcKYYXCuv0vTvh+ux0DARFFrRpIDfph3TA/5xJ
SUFVhRzmpbMgjSTSrWbf/8vx0hUUREA/ATAKf6u7Rh2HsSDYbC1QXTlIQSeVFa/lqO/kVs5udcxM
2SurtrBoqJlC/AnAP5CgcYuGPD2RepISTyNPY7rDC6iAYpdcJP99goFxfzKrq2OuHyTnl4csG9ux
r6WIII3BCIOYK4Wddui+943Rr1yZpUv6v6bQLL00leZaXWmagPPc1A+x2j2rg/xCIolR0KFrVggt
Wff6IvKqRmhCzyMgQNIA4fVT87w0GaQGbEYZ8V4ZBINrPKieUc6xUyvGOwvTXlZ621DwabnMNpze
epUdaGPr9RbNgOu/ZOkuI7mCzjqqvr8Hm3JNq4ZUrYlnCntBvxfFbxO5z3Ubi+sLWIqOEW5kcrxU
hEASbeyCgnhVOMUWemB30JNHaUZDTVm5m+LNdXOLnwSVH/S8Z20qnl8bwKVJjnxGPNDBUQ3zaIXx
waan60bkpYCKrinq5BiEAYCQ8+xkDFUhGlvi1VD1CftDD9YsxO3x78DuxJR2hmsaGI4U7yodFTp1
A8a+1D/kU0PzbSSchi6h6HPQQQjo6PfHIAR5EkS92jtxDXr8eyphPmy4RICdAvCHqbHLw9YPrG5q
NhLPDzNAxRU3ZIceD71gJzNbkywd4xlWI5v/sA8Em6DOs17oN3IuvO4VA6wdCvGkHgrUhLB7AQxt
Gx/FxpXO5k9ngvfk56bmE3iWQNU95gSEGKZaq3MH/KGhWT6Czx/lCowoAUV2yncDZKBNZAK3SAMG
mlgBiN8nzC6m9C7YfAcOvYmwCjQ0rXB/f99a5j9keQSwDyA6gT0S+bCJAnqupWAQ8aJJf0QS9KjX
pLL8QRZX7ttPevVrOZDsQ5YF6FFIBF4uRwhhNlA5mvDRiFTpLqGdLbmj09BbtLG2kn0b0e+OfqX0
ptiVIHkDSQS6vpIDX0fx4ddvys/74tqv4V5W0kxZXQb4Nak+UrW1TXB9/hH6jcY2fn7QMy8OG0vR
UbMzMZ8DYSXA7yG/0uzGwlF7GSyzgwuSJagsAZYtHExlB9yyXeqHsdkq8cGI8ZxOLMYSEAS/SuE+
GyLaJrdN6zYCqIHx+rV0g4peBFUzNWvsXofYQ7DTytHSu7WPxcpe+9Y5rTk7iEIMRvBpIPAKHYYN
QdSL0c3ry7nkd9AqRr96ftOhPntpoUmSEnc8MDwy3LEJnJ3Ro6GAAbFdCVFLFRsMbYHUfQYPAYDB
3Sk0LYIozLFtNe5NQV/ByWQT5EboyVFEJdBimJj90y0cphMEK5zvL4N+falU/1FUYI4lfs3pz0gN
5z6xUYmgdmytNVAWKgTQgoGKxqzWoys699LsKpkRJYwNTwk+xPEjHxowmn1U+YepVY5qZCvR8jcZ
B1zpuT0uK4mroVJYCXvE+BSDo6+4FQTzmt4jIaJ2WVGxsrKeqqltHqK4t8zB9fNdiKRQH++ZnICH
ZrBSyVFGBQcQovBA3aNqmj00lZ1Kb6NkTdAazARaVqe0eza6h8Sn2pRsE2FtsmIxLMzrNg9xABPC
QzmHti+CSssML90Zw5sPTr0Qzaaduu0gnq56w0qvdalkTs7t8V6JJLoZVrDXgSp1KrIXzXwR29DS
b7XCCsz70oCnBjnCFDl6cg/6Ql+bVjI9XjDhJ+86/w28LwpBVDBPI3iDfyuGlp8/gGacRtCZkWzT
3GD6Q1bvkcFYCnGnDESng0PEDzGqT3UIXSefSqtTu/OR4V0G+ragRkK7CEBkLkwyMRTrKMGR6rH/
nlKhAlR8laWl6/s02Fbxiv9YGEOZ++xooSJ7hwyizB3hChIZQhGUhgc1CKVxtDsN2DMvGN4qi2UN
ncD/Ueyu+6ylRuK5Tb4Hjip76etBgWUHAhoUPm5oDVvBAXkPvTPoSw4/ATo0GwKXHgax7WylN/57
bBHX9uyb+XrEqFdN2Mz2tcFljX7oygHIyw5qebbebMKxsVhzC6LcLD+ost0Ua4Ohs6/8vcf/WfMf
JMpZWGiHIGZaD/uVWe4V4dVQLCLuRAXzk2G4csYXzxMyX0iEoT+I7sJlgIjVUBsNv8a1HiUK9ijL
bOwUGWlMDoJ+JyuVlaw1i5ZdyZlNLuyBuBo0qwDueoriqJueQK8ai4tGMJAPVGcv5ZPk/71+ppay
fPTe8TwEoxDmIrjPNLS4AnNsb3iRJtosfxWBximSx+tGFvcNtVpwFYO9EiCHy7Uc61ZSi9ogXhxn
ViRv/T61ie8wtbGENWHNn5fzr0OCMwLGdFTo8Oq9NKYLHfDqDRwBpr/teBfvRMii40LSgKroEgX0
0UQcDsEChS7cZAv0E12wrX5zV9z09tuMkfJptrt56umf1MqRyoEcBV0U2X36c31VFk8Y3nIoPGBh
fr2XQ0GXm7yHI9fC3DN8nOAxOSStjVeIm4zDe1JXoHB/vW50KdJDlgQoY8BBgcjg0hFRKlr0w2HU
aBSaJ8hGbrJNa4J6rUBOIq087xZP15k1bi8qVidxpeFA63CJpfypyn9GvNauf9LiGxL5BMYboWaK
c8yd4dHMklwWQrh+4TlrG5rqn12za/vHIHhN2TZltAWwT4wQjY5x7mXSdtAIyD8KYEE+Y/M4zkQB
LWioxtKplfKFBWxTR5vS2JT99vpvXbgJyBDA+gO2cXCg/BRfzzxYoipT2IMe3guaEcz5b6p/wuQg
Tfq7Ol4jvFqYRQAcD3BygPPQWjL5l1JikrEw09mFIdFHXlJtw3Azke1YqzSG1GtO6MQSO0GRrqPD
hL8pgxL4UetXrv+iX5uxgeAsk1Bk4/WCA2liVSl0hicFTqg5RbHJTm1taSgshIBGS6dmLTwvHfNz
i1w2QDI1iONwdmsR3urBJLwFeeIUPsOM11ed9K89UpLrW7tmkrtZrV+0cTrC5JgkzqQir2ePQ3pb
YEo5SHtHFbSVSb01g/M/PztLGT5varphNrj391kT3ST+nyo4QazBzqNue/3zlrzVLJEIx4qY+KtT
qbWy0tSo4HgZhEqE+iAZ216gOlCMINA1XlthJcFarO1hAntmUZuH9n7y4LPP6+s+B3oCODUZEBlj
P+DVFGzLO8UFcyB9V52K6vu5JyHRxwTkSR19bKyJ4Onr5OnK1s6nhQspBkpUJj4b860gbLlcaSno
RgiOoz6Mg+yQ4FMumy0jBi36NW6mJf9wbonb01QoU3BtwFLqvzOxpvNbSDJaO01QHRNWtnTxs1To
tGJ6D8GfX+GgCwOoGofEQ/MJGVTsqjJkWvTCksS12vAP0OnXEv6MaAB/gpbmHCnOdjMpuymoqojM
6JMo3mEQYCI7vfia7E54SwYnCUs7eYIiA/scpZuoGS3wQAAO0+6U4XHUN3Ky1pFc8krQUwT0DbUk
OGUem1UlZp0LGYrHWQ+t3emplk6q4YT6eylkO1LcKUHxrCgv16/R4gafGeVebwl6C/qQw2gHnysM
30Au2qz4bjEngv7lSmSc86pfi46AiIYrIj4qx5eLLgqKnkdQ1vDEKJOtNAWCUEirNc6PxWN0ZoW7
He0UpWI3lSjISfsxQycO3aAOU/A9tLzHNcDE0rsLvDCIa7P8JpCeXLDvFZABInSjDPbKRPtzgoq3
D9Kd+MY4Bc/pCsJo8dOwdLgjeOFDE+ByASepitM8blDWj98MBieufjbNiyysgVqWNkpHRgbgzDwL
/StBJlGqdNlIvMF4jCbPYCup5tKpmxG2P/kwFOe576hJ5zNMRxAPXMxUq94GkECY+XMF6Z9e+7h+
wmcXxR86zNnMy4VRnF8j8ZXSx3GMMTdMhDqTXNNCfkgn9GDuG5Sv1zzzUnkN0NH/WNO5phP6IakM
/DTx8sbYKcVRLMAsFb/Vwk7KP0KQavlWrcGzhekhTkO7rCVw/Ez7Ia0dCLLTKXkZGujFNzsjfCZD
Rn3z1u/vwwICKpYAtvsBRe7okEAtRdzNY8BTswfvxA5c50aHi3vCiDDYQWguYHIkvwGJdTtSITuR
IKLyaF9f2YUQfPGtXM0S1M9+BPIL4jVyeOrZxtAFC5B4TFIdMPLT75i01nJaOpeQ5sScJ0qX8CPc
6vbIHiF5hb3MSGzFuXg0hHJ3/aOWrhiEGzAwh1uNQsr80WeBwfTbdgRNJfGSQlVpl8qmRRQQAYgZ
KkplEJCVoKfMDuLX+TTReIXSAIg+eTQUEcMka5lPvOOrRm1gXQDFfJ4r/K/vx8/Y/oQqN33FfwcU
LWlrruur+GOjp1b3dP3TF0Y+kaBjZgqPMTSewet9+e1h2GPaXMZPUQdHaWlG7Ew/JOFWb3fitOuG
xOo91oDpey8C7DaFeLe4yN3BksjW6DuWQOAXjwXut5hGpASSURmeUG11Fm2FytHxOBlPBdhdzQ3q
HXn811esGu+rb5CJjGud6qXq0sUv4OJIJQ0Q6hrxXAnT94K4TdPuugh8cZpLNNr19/Psx/RdpgnN
it2whsZYekViEt/AfCTKhziQXIZitGknFB0zQIaNeeZadttselCBu2HpQ6zcyv4RCvFB/MWyv5ry
GPe78WsCC7uGbmP8JkajNZRUUhpay5CKRWIoyX/YW/YwrOk0Lz3r0PtCyxutKVEH2PLy1LSqAD2t
qjE833zFOzbIfLvDqKGR10dtzCxDTagZHzJmhXeKmVulvx0nG/MztrS2ZgvuwQTHAEGPGOkTGgeX
v6QLpCwqewkP7wlUJPk+XdN7WIr2sIB/M8gQTDAAc6cyDJSi1BuIwjJj00KVdiuwe0k7znwy1X2p
q7RqDtEaA8S805yHuDDKHcS+jZrKz1XDM/NHzfycG11McVfu/oIbMudiGIisoKYEVObl2uGUdKVR
CKgEiDFAyhmY59VMrYBOKJ5yuCerC4fYHQA6Rs93iLegaayPYtwa9zoRdCqV5j9UV+GMAN/FhhJw
YHBvj0au8kxi2E0mHKVq498J2iFFCT87Xf/0hQQBdUBAGgmqAaAz4pa3YVWsVgmWN0FRSETeLyeH
ttmiZREgmwvXqg9Lu3lujvusUSpGv4F6Fcjvj0z+KKOjBjru/98ncVfSFJKynUZ8Utyi+g/Br9KV
aoXKlUNu4n/ItzFgjm2SlJlnSeROjiGzNGnVwvQyjBMn0qPSokEovLby2oFYmie8sMS5RBX0VkWS
52DHkcuXFDNAI5RMa3XT+C7pm0NhUlJ9NC2ecjZbAy0vujkoDxG4Y1RygJG7vCBSoTRmG1WmJ2/U
aZMkdynEA/zWUuTbRDLR2dtp7YmZ+1J5FMDoGz8pGLRe0/uc/QvvCmYHh7q1LIJMlNtYdVSVqNEa
0+sw089A6DFpaJPXgdUYK9WchRQdQAOAPTVkzWD05SzlhRyxeBJMDCTlthbcjFlLWbyTonujf75+
WpduxP+a+sVGmEMJYTC7wPcycd/4ICjAyDiAAdeNLCQ38Gsyqo6Y18RsOA+qK/woHoUYhydKHyrN
zlNLa1+lBg+C6Bj0uxRIhGjXZ+9EAGSnckzwIrYb4N+YsCUrkJHfu4gSh4QsC39BIOELHSmAdqzT
cWPSUnwrpOoVIBeo0ZDeTZVm7dG9UFfAhDfmf1HsnHWGfwpbZxmtWElAXPYSdlLSLLBLlfVcdNWQ
ohtRaY2pK1K1dK6v9u8thU2M2uAFCX1j+QejeWazT1DrH1jsewyZYcDcFtKw/Qo8aPnDzoxw4b5h
8ihGRuh7Tfo3jk+mm+cUhJk65Iy/BEW082ntXfw7VEBLAao2YI5A08LglxKD9KPoo4XihQoguP5b
EeleHaibLvyT5jfApfz3qzjvGuifACf8RcHSqWUI0ofY9ETMaY7TvtqJVbzWRJ3fTJcuBd90ZoRz
qo0CFoRaCU1P1VpHUm4KqDQQE6Nf8iaP7wfzRff/jEK5cucXMimYRbzQoZCMYibfJMkRj5tkwh3o
c6+Q470PUTdoYtB6184wIeL2Ybepg8hexSAvPC0uTXMBy8wKZhpCbXo12phD8nQ/QK9uO9hQhPLj
TW4bf0wG4oDOJYUjaI/X9/T/+HCUkQEMwHfzfoioEAFIw3m9pbylef8dA9F0VORtPiGaTSh2WkoQ
PDWTunKaFogRUKWSAAlVwQyISM1VXXStZHWUI3hAPub0CIIiYJ2/iKVD9UawBnQkIXLnBPR9ovi/
KGFv6pM9HkwbWCuoJQLi7l5fiqXbdP57uPsbV5kCnWz8Hv1J60H/GViy7nQofkrym7rKhzN/HX/O
VTBWg6MegAzkuZfxO4gAP9MNhstkQGchwoMo0jaV+Nr7plvXIWSLXV+Fs5IMq/bRj4Iur3Ikw4Tn
ndZYEIcW2z9i7ZIUtSPQXTYbskZbMJ+7378QlMiYy4UohTiHjTOnaUhKEujhZHpQwr4LhRDSxnVw
ur7mv8M6zoAC7wuufkCDeYXKQkpZ048IBiaopRswfcTDqSkgRYu37SrR8eIGo7M492gwDUm4lAkD
/4UBBRpctEaxEmmHF2EAQK1hFLSRcxpjnlsRbsVkEwkDFeTBMvRNUU4YmUqcxiBUNR4DiC5fX4GF
4IupM8UELRKGQQFjvVxlNa1DlUQ+wiFgbtrBR2FNgvJFw1au25od7lnRynUzVSISKKFVj02UbzEm
uFfxdItX5jbWDHEPiqgOQT9bw9A4OJpJWbYJQ2sNa7N4Ns9WjUsHI6nISrNBrNW75MMIE2B8oM9y
fWcWA/rZ1mhceU/FkwUk+fiSybd8oOzUTYBz8/RFYjto70biXre3QNOAy2BgCAF/QUrI44c0Eoup
NGa+l1DhQQTwMXwc7Bmc8QgKdIYqG9noYAi7IXuvA1HNdetLNxGMdfNUkwp2lB9w1dltT9VBnXF6
vke0kObI/TA1quQvYgOscrcyJraUjp3b4jwt5ucloctypGP9hqjvVXZfaSsmlu76zH9HkO8BT8AD
56PGT310QnwPkvUEVMCxRNvh4Cs7Sdnrazs3nzbeU2JYBZbQeYFYN3ca9SrHMNTUAFaWiTdITixM
rthCKHzrKITXhnwj9191v/IiWjHKU8QySHqX+lj6XjvmQC2jLGoeahEvP7BjsynFBDQBxlwO15LO
RbsQPkR9GHTmmAe6dFg+rkSR1LUPAJG6ZyUuOJ1Gy5fsZq+tvS8XD8qZLS5ItmpeZrGIhQ3yv2Xy
aKh/KuFfEk70d//zPZwDzvwmENQY36PpgPXu5V3tQHtpGN/j5AjyySLQVjz+Qt0Az74zi5wrVhQG
WlAZFnV/uO3YUQW2RTQCdFOOQXEqUVMGxa4u3Qx95tZyuL1+0RcKybN5MICBB3yGm3Cntcj0choz
mDfQiaKS7ozZZyl9KMG9WT5I2dZkChUVmib7ZFTs/B8i/pn1H6d75memaUaBlMwHGkmiFUBG2kC2
pLczaADrKzFvKUqAbR//AVkF8izuqMa1midSgGcfWltQMAg311dy8SZgBh4ThJCYB2bp8iaMcARa
q8GNRcjmLMIae4g0YhWdv+k6Z3hlhQWZpxWjC4UfbN/8r8aIB5aETxiavjKNMpNweiJmFeASBT5K
2A6TnUI0Sq1emeGWoRUF7xEmy9y4sKrqpZVWJUMX1/bsZ3CHWESPOdF7/IykVaDhRFv9YSqdwBld
bTPYYLrzgT0B1V+FVRFWztCScyeYbEOxQjXmTO5y4RsjCoYignMf4y1L3qBtBYwxLdOaNpJVaGtM
HYs35keFiMy5MGp+l/bikIBdXsRGA7phDXr21Km7yrRUX7eK/IaxyBLB0luLiVOiFyOCWLP9h3A2
D7nLGL8E6TIPbc7LMRaFCc4eQ5OWFLtmucFoil/ZsnxjlCuRZcnrnhvj8mRD7tpek2Zj09M8wVUf
IRP2L07w3Ih8uaZGOo1BJsC1I93w69pO5PdUARm39BL5mSX1wTbDgDFt+8ktczsf0rV7NG8aH7Rx
eLCeImRZwL15+QP8VmnSMCO+F6N2maoWADg2ZiCAWkLBLTuwzm3TT6M85hFkjCKXCM//vfc4s8/H
b3CJYlIy1X2IYTppg8fmkJ4qaxTdUuseRDz+o9VZjKU7C3gDrg6wWsBscxs7inEsdLKJe9Prmyzx
NPlrql9q/yAW6cZXe7guYkNuT2KfVRA7oOY86uZq5Xq2wi88clykDqCmQAWAC7gyE1kJzmsBbhOT
IOND2O6MCqRjIB0MGKglh44S8AVUSuwVhfRwfdUXZjPmngAIcSC2CKIfnYsJstFXDXy64MU3s9ri
4IJLG+UWbAD0MLxkY+wiR8gcuXdzq9quvVuW3hQGUg0UsDGOgHcvtwVh2zd1IqvCfOz1NLHDyM3U
U+cktyYG6Bxfvlv53oV6GgyCXBbTgCaE9zhfOfgkS5NUFryGiBarBAcQl3aEIn1DDX9Dyr+i2VvK
6u1a2OQLs9wrUMoktcTuCV6RPgzSndyC1JgYQEZSsFy4oLFE3trYdbjGHL+8wACuAT8sgYeEL2ZL
YRQqU9ki5oNRV4oo5qSyyWEG0OOUHVoVrKtrLH7zgeUONCSEILoCeNIsPcK5sghXbTBqmBwFcJdD
GyuErkegHcA+sbu+mwuBz0DOBjIEkMnrYGu/9FmsaHs9FhB0u8LYGahSGNEhy4ytoUeWpLwQMIle
N7h4XWZqHHCTYGBA4bueZTw01ajKcNMC2iBoLIF+DgNKg76LjAxjZPfQW7cg1uBIBXjwCCicgWtT
UcFBVm3H8msePMjBk7KWASzl0CDxnAl1gWyfCeQuVyIMtEhW8ljwuhRKVYKj5fjzJlbguPDmk3La
jO0maDZy1jtVsQYHmS8Nv+Pn1rl90KQgaJs2FDziTxltGsCLNE8vadVpIEpbg2Iu7joYJFT0S4BW
57v8UVrLEI4pYQ1SoGGMY52121GJkGZgQiEtoYskrdbhF2IFRthAHIDOwlww455eOWuFFvspAO8B
BT1Zbu381mRu4d/mfkkxJgEqW9TNQjCoFge5us2zQzGshMjFD9dnckwdAyBQtLrcZCXp01aIcsEb
9I1RMZdUkU3QMsZtrpU/EOtaOe0LiQ+IOCBrCSpOiPSoXErQ6OD/HlDxgXazLtpmiQZOJEi53ZFi
jUBl0U9JWFyIleMeo8x0+W1sEP0gCRrYQq3CwlneCqE47DrAr2wjLY6BiZn9JC20fV+EoxVK+log
Xlxd9DrwdEEDFw2yy18gjGE6tqEoeD5OrpmiahCiZXVowRgTs7cwfVlxJUuRCNYkKA1huhVtz0t7
k9mPg59hN5vs4MeJ3fxVdUtj2i0UH4iWUDy/xbVu49JFPbfJ7WgC+qhWkWAzq6k+lbR0WsxypJ++
df3jltYSUtEzgTUaxir/bX3ddUzQTMGrdf8trwq3TEGZCeqj9B3DGyoLVlq2S/bQDEfnHW9PBDvu
6VkkktxmCfauJVbMoo1w22ykVrbE6nHItte/bckTnNvizkkSRaJfzOekHyYatUDcr7nTpQB6boG7
51XOSM7KUfCeQyY7utVEgiMALHr9O+a95p02wBKIFihwolLH3Ti91pmUmUi99Eo/DsY2GB4Nf1dW
4J+XKgQQJ7y/bnDxs4BCm/nf0WD7gVqelTo0tYibGbTg5RMkqQTTYj6EYBRxI67J/yw5LjTUMXqB
MocCBbTLq1W1UinnGZK8Unvu9ZucvIZrk5CLEffcBneVqhSnsUbh1vPBX+07zfNkbEliYQlzSuxI
+Ta/jbWW3Mp3Ee6YDwZL/amDTVP+m7Z/DfO27N6ub9KiIz77Lt4N6oqAQoqO463AB4npQQIBsuKJ
/hb14vo7eJnqNWbVpQuFkVkAh4Enw0wpl5KbVc+i1hCDW5L2oj0p2kinPF9jxFjqKyP/BaZdQ8EA
WrFcBM8iXw7qsgQ4x65oaKHDCHoy4pTO21MJnktxu2Zx6byfG5z/+dl5rxq/9CUFkJYqN8HP7HTm
Z1dLYHc3Vy7W4qeB7wW4YFTdgQniVtAoQ2YYkY5WrdnaCaasoumj2mPqIe8Boi/3SX0MTXdCkBkl
VOD9Gz1+y6bTyslZCi7nv4K7dVoRmpMQEkCwsu8WNA179lqbT3h+APM+UNChi9ANsYfCGyLLl2/w
S4T2ZkrWEK9Lyz6TIELlR5cBUOQuZiqCV7yXB98DixAtE8BA42M1mbRL2IoHXSqEoQj1H1N82NGD
ychSYwLEBfqiBqjIgEvY53q8xRjrbW92KEedkhxM4oZ01NRT3a5gbJZuDgQiZq6fWbeJf8w2cdlo
eY73TyMeRyEElcSKN1jYUlzMGWU2Y8wQYC+PcKeTghhTHtw2JujGogAOATEveQ8rPOma1SRwYetM
POMw7AoOeCT2nLm0lJqgVdLwNvur7jFsfQuSjH3mJMfhhGEK/yEAYW2MyWD3+smdT8RFJITE6ayz
AeCQCKosvgMQjGmsVB0Jb0EHPyj2jDpQG+iBUC26KYlb9SvZyoq9Hxd87hjGKe9ZAXtSlEPK8j2U
UyqMt2bzDAVEu87/h7Pz6o0cSLb0LyJAb15JlpGrktTdavNCtKX3nr/+ftTu3lWxiCJmHmYwGAEd
lcnMyDAnzrmvoufbK7z6jrOIK8U91mdpwNUXV7OVGj/vPdU/d3WyKzP1WPWHJH4pLfWLJ7i3bV19
xNkWuCFQUTMb2HI6KS2L/2sLFBZQmUMJ7VhjCIdNzMiWoYVDN4e09aPY9M+t91z2CjyXKBWnsl1u
ERKsGiLd4kDOOOQlcbRJhaoiY/DPQ6e4ETNCpvocTdZdLv+6vXXXDmXeO66AyvuEzJ82X/gPJyOJ
RKh3+yA4Q9BU9chORqNLkcNV0/x+UMKHJAHbBhcBozycETH/sbnWtbP58RcsNnVmAcjbIQ7O4C8G
L74TuvtaRwxQTd24RnswSV3J/3t72Wv7O6tOSqSYdC+WjSNDKepEsdLgLJJcwiqh9pBHeXebvc11
Owbk+gD2uAvz3z/sblczdK0NRXBWk6Po/52JVyCvCP5j6l8+Iun5/5pZeLGoZFRWbzDT+eOuCFHT
i2FGi2unLuFh2Tqc1wHbbG6GGwNVoJS9vG9FiSY0WRjmmtGR8GHfo7C3veDkm91O+zIK3+JI2rjj
1zC52SgqeuQOpLBXCNJsHMsmGfHUsIUdhGP/Ej0Gd0F9Ug76Vmtt9k1L72zqJiX6WRiECvnlVyuL
phsCqQ9gG2ZI5dHnIjx54RdBPgRbB9Gac54rW/PZgONkhuQuPp0vaGY3Nl1wfvj2w7Dr3fks2WfL
/rPfn+/2zH6d92f7dfeKBIP9+hq5+7+fITp0CCfdz393z59/PJ++/oWS0H6EUef+5Hw/7Z4n5xTs
/vx7ebPuXh5G52jYrX0P/+3346eXP7DMvzifXpzd/cYHWnP4cx3l/y1k4fCTnME/Y16If1KfG7s6
qva0VTCZN/7WZs2u5MN1ipUpVLp8wIYfEfvorU6g528FBe9B1LUZnmbidgDiyxFeKBL1KoaO9Cxp
ka3nPzs1tIMY9N34G3XoSQ0dOR0OXbGjLlf2x2aqHBhEHTH+XOmvGQI8vZAzEKa4YL4Otx3X7Axv
/bTF0WQEBryVUOG47pFO+rkBxVjdX7g7SZdVPOOy3KcLQxJG0hScYwj74oTp/o2Ifc0AY6uIys4B
Hi/25Qds+1jt+tziZiUarr3EVQVjVbq3N2nF686Sn0QCiO4Qoy6SVj2Pgbd7JkHdq/2sOfJGEL52
Pi7+/WU9xgup5zXzv8/U6RSk0PxLO6M50zCwjePfwvhsSq4evglpAtW3PahuMdpxcSdK/4IkIWr4
L6CidMw+Llm+3NiuabXSHNnYrkvVs1lo0p3i9RvT5muOnx4EnQjWB0eAtbASdFkX0uTiqY4Dhoeg
CDwiHhspLwhkxzZZ19Y0/TVEeV7XB4uLklFvKEYieVicfgNHtj+b7udf5+fYiZ3a+SYwA0uaZzf3
Xx+/7wZn98d07u2fR2XYuHXXs5eLn7G4dhCZNHGgeMFZiR9FE60KRjAnCplzv6lMdLDhT+oYuYnR
2kZrPkhKcBiQspAeBPNPI+WONv4q5O+B/7kfGNQ8dJHbalB1BaGDl8ADbQTfKw/Yxa4trlmU9n3n
6wIHtIR7UHQjoIQtbB1W8jVPSmbI893tG7fi/C8MLuKcOPVrMVXZH1p8z4HlubX4YHmBK+QbR3Al
WMQQeuR0nGDGWLLaKX0th0EbIxUnfi87IJmZq0jwydVuqiCFpn3Xpm+3l/ber1y43DniYDKHlJfR
p4U3UfUqi6o8Cc9K9U0y8exSgx52IB9kAaJwz7qDnmxnCcOdHn5RBcFpm+dJBhjUb3EzrThPxrwk
Br3mphDAo8s7XoeVWOc+ax8MKYBGcoQyMi3+Y4aX+ah/sLI4O00mjlmDtNW5i36oh0g7tMFbk+2g
zL69r2tfEioJrDHHAm3NIl4IW3KSph2jczMx5XXK/XuvyyDO7H5laWBbzJs65D23ba7di482F/GD
p3uhkArYtIgfGXrdqTu/fcoDzUGU4T83BcKW2TwEARmFnm/Mh1BFL8eQDDGPzlLjdLPm+A6kZqk+
e82TsFkWWnWTmkwdAxYturL6YmFd10kQFTRYS8WdgIRjF829wf6zUBw8X3oKO7RXUdLVX4RgX4Kx
qJiMssLPQ8SW9/2p7P72gvI7/aU+1rVTDT9R+C3Dry2NxoHgJ6rvAv1owHvT3EXyj0jdot9Z8x+A
BNkvom5Sh4X/CPWpnYSojM7h1BxohAFk09PHVIKrcquDv3aLoNSROHLM0YM8uvwwXhPGiWAl0VkO
/1BgjrbK9GvnWqdlC0LwvUy2+PfrMhw1K+ZTWASmQjfdRdNTmTyiPWSDSewbJCia/1h7kltEOYlh
e/rTBDyLdzkyati9kHc6ZzojQ0pnR9E9hdGN27O6cx+sLN5ilYyInlDPzumRZaeN+YdK/ZbY3+r2
fTCycHJsWqZLVhudxfzfkD5plitlb6J5DPTYNvPv0db09VqsCPXxO5wD2P97fvbhnkq9MhLOsXWS
7wbxYyJGtqHCfJRtcdKuHfGPhhYLawatRmgSQ7LxSdTqnWTw/p9Do95nqnvb96yaog1F3DSXUJdY
RaaEh1CYam5TU7ly92q1NHoFx6reIuHvbVNraTl8YID3lFlTnPL35XUSIfFDsZNcSfa153TMjmYl
2rMWkBePu9ibXEWD2NgxhS9huIXjXvl22DbI0YgJZorQS9tqovaJIGO7U16L4pghNIBL31IIX9nN
CysL36T7g2BRyQ/OrSnldgHyVI8eFQSrh0l/jdW7jQ2df/Qi3IDIBlQ/vWyG05YiZaMcqgmV9fDc
RrL44MVJ6YqJAcl9kbU7X0ySndb302GQSsh0C8N7MOowegp0w9szWpXR5szzt7En82yMNtw4WSu3
E5Ekiv/46Dm/Wjga5N0kj1CY8MvyDzVEF5TV/zRqag8po+CK50p18wM59Z+3N2VtT96pmni8Zxj5
8hMI6JmrA49pPxSf4zj9lEEIpyhbUexafgMR+sw4N0O7lGWZXJNrv4mMODlDzjMeoNYv7XaK0Bz1
TwIgArnxCfhyG9Wjlsiz2FK+XVkmsofcof9DtbV8BTtFVtIy7ZJzBdd9PDj69wnB6ttbed1F1mdt
xf9vZPE+xZNhCI3VJud+tMsRmndVsOEcLe3oZ+7CHbYPdrctrtwfDDJhy6wl9IzLakokZqHnMQ9z
rioz3nFYxKfalCwgc1nwzZDq8tlX0y1u0aVRypOgD2eqbcAnPI4LtxToopeG0F6ce7kDx3sw/JMG
CK3UjUOkbFRNrmroszHGVyBsYph+hpZe+iFFCPSpUTDmi9+LFu5rSbDlAkV72G3Ms2W4nfS9RaAq
FW3PkJxY32jKLc/NbF9D+UOHFEiVKd5c2h90zxqyykvOipfYVLMHYCKx9t8YmdlX+IyQyS/BGynN
DysGMX6utNrWta9D1djCpuDq6lI+WFm8kv6EnIUYh+l5pH/Ts3/5zN0BcfftM3mV1M1bxn+Ans/J
B59vsWVqX0d9IyXnOJb2tYnYYJB9YcBJ9Y7SvSEdRC27k1JzrwoNSiE1jHdIUW9dxWU68v4jYD0E
VzgziC7R4JJUCV1rsqUgGE238VxYtpzGAf1uC/ef/vz5l557kB23l752M2YlBcLTmXJi2UGmreqn
ZsJhyZvgFaY5Cp2cT28vJbtc3EL8rF6NWT2HvJniPc/Z5T4bsRyISjUvcUKpo3A7wiuKfnOTPKEo
UcfDXWgNdklOMiGxUAT/UniO/4sVy6TNM3MJUK3Fb0CMxSsrNHHOIm+IY/Y8qz7h0W40mD32itqz
k3wIj7eNXk0J8XFR0yDxo6rPZPGySQITxOT1JlY12FgE70c+HeUh/57IjtXD7QHrf+/C6KlYv0Qt
de2xQTWDFreibVRMrr733EYH/DRLQprkWPPfPwS4Ypt7SQBW9cVUBHEneqKjoxjqTOPkU6DSIMLM
0/pwe/HzLf0Yw0DmTEgGepXXmlLN+5ztB5uCFghDrFjhS96MgVsHsgSuXp42HpbrwzWbgXuP91KB
9mMJ41GrmZBLxQzELU3/tylKRxmlfdaEe72ApqD/WjYPQdjBjnkKy1OTNBs+8aoS/L7QD79g6XlB
tGl9Y4YvegJTTeIK40MXP2pq8Z1uWNtJNu3FZEjRG/o9MNTAXO99W0B2ptuN/CR4R8ZrlK3fNKdh
F5v/XnbgpSU+M0BnL457MUEwn7Z88D6V8rswj/pDnEjSveIxoF36lWJPUS0BapUaeL01/Sku8sZt
6lDeiyijPquBOc/qNk1/PzXSZFuxlzhCgSimyOPtFmnzFmjqL6FFHb60wmgXBBTDbh+gZWQ/E9Tw
++kv4jQ0efllEYMtk1FPmqdW8tpdpoq62/ECHaIhQjYCDdm72/aubuu7QQBhuGFGkTg3l7dEm4JA
EJqyeQpoX2Xpq9m8ykRHXfXaVYNtdD+qXroTsv7gfa3v+uCh1X7hvqbA2HiY3utCH7/e/EPgAYGM
Q6KXhu+4/CG+1WVmn9fNE9Ied7503/Rfkf1B+bsMHN8Pd2oJpZ/3YHVocwvoq3TPfrDznpP2l691
+8J/ylT9mFffmT0M+D985ni6+jy+6YJ06LcIP68G5t9/Ldqf/BgyFbiELn/tEFKza5KheaKkcz/k
ttWqUCcb9pggsth89uMWbd2/OkMnlIfvlWza1Y3mor2R6nd9cZ9WM8n6Kag1J4NVVrM+aeMwc5pu
wF/eM97lrjKr8A7QIrBfauCIVdXA+Jq0T4mRFpNd9VrxkkmzKK88BS0YKl8MVTep9MSyW98IHuQx
CT27HBB1F0M63SYjs9AWqpUcfi4LYNS23qrmfVR6Q7Zr00o6RXHLjGfpRRmoKMFMf0+RD3y98Nvo
d1lqvQ9PdlU8DSQUP4K4EineylU0uGrWmNM+U2IFhMCUbpGxLWOM+Qup1Lt47ZnJYYby8gupagjt
lEbVsYa9tPBCV+v+ZdKPJhghE3k0tyYllq/Nuzm4VFRmNJnLfXfZHzy/NI2t7huYA67llZxUd2/z
rW/f1qs1wXHOQ8h4HqheHMUiSNSlASrqIBee/NB7ShOP01fdG9r0EAtPatyQO3nS19smrxwSJuko
SkSf0EIglHW5jcHkKxUdXeFJj+7p9d71zdNAihiqX27bWb6cvNUKH2RemQHSYSmmJ7V+18WcnFPs
2OaGb7leA/UgZsKIx3CqZPCXa2gHqzT0kUxImCo7MatjVd6jC7XrinEj+FlG8fOz/NHSokGaFn1W
1YnunyZzcmRhEm2hb/4IjbnR57o6bQs7C/eT1GXn0ynCjto+Emi6ReY/aH7KKHD0O6m22gfzy3nh
RXBwBJEz2R/RHWxVlxs4Fmps+AUbWDwSzDwNngu3ivaF3KCT9rfPwfURvzQ1//3DPeqUXGmDFlNB
4t33r0q589qnOP1BhEf0sHG4t4wtIgZByg2VtiXbmIX3JmIjcOHbRaoxVA0WrJ5sSExvL2/lw33c
yWWFUvfbCTI2LKrppzCmQ2J67gT9AcO3gf/vtq2VY39ha3EYO70V1Liw/JMIMCPsHbV7zMg0Rn0j
sVo59Bd2FodxCGujUxPsTPl30AEwX8t7qdg4F1flG67WhZWFIyKWHuBUwEovfA1182vnpW+ZJz/I
n5OXUnUFP3yVM2bgtKlFAXFjLv3aO10aXzjeKS8spZI8TqXxxer/jul/mKu8L24G/jLaR+T6Ttn4
4dTruef16ST4p8SCumGQtPBTq8u940tVse/KIj+V7bBVRV77bpAKgGoAbglv6cItdqkwjX3YBKc+
EXs7Atl+nxpjxpMsbplacyCUT+bgjgoK3a7LW63rVUhSUAenRi0jYQc3BdFsXqfgfkmmnpM69Sv4
Jct8OJRT2e480e+2OARXrsOcLSHgzOCbyuj95W9IE1yLP4bxye/78JsSWuD1W6/fSUMjOGNR1RuN
0KuiKh8VeV4L+B5TP/QeFovOjcSaBquJT0OH7J7swf1IaRN9RL/qd/EUHyLPc1o9PMmQrt2++uu2
AdUx5UGkAOrocrFlParapEnxCX7j5C2ycvEwKiXqb5YSOwPob7giJGFXWsK3Rup7tyxzf+MtXHGu
hPFUI6mao2Sy7M01RhHJwqDEp9zqynQ/TJP2qe4qcECmFeTlPtBVMXGUrMxC1wvjYGuCZ80+zyQa
IvwMJisX37sxvEzQsyk6iaOCZltUJgetrbsvouwzhEJ+/iAGQnMw9FTeGrNZOWoMv9DTnSNuCLUW
N6ucxFGK2zaFI17yzzkMbgerqTw3y819V5Xq4fbXXjNH1svlgtsAAvLFQRujVq6NqsxO/pTBRkY6
m6etU+KKmS/a0me9qiByrJmhRIuU7zOPU877/sFXZZ1oVn0w5Se5MV3Db+0+0e+8MDzG8lPqTw60
Qr1g2q2kO6kknFV6zXWqPLTG1pOw8oGRzmC6aJY4IUda7HJcB02g6mVxKqkwFQakAkF+sGLzvqiG
1omi9lUWwt3trb5q+7H6dxYL2F9mivdlFTGaKwO13JanKjePnf9TKF/K9KvhnS1kfUEMaFFzDMdP
vrzFwr/ircHDG9S7Zb40LKiX226OOWPnUlaeJDX71xj+LtJ6JkujZOOhXbMDkmLuWMDUBODm0k4f
e3HnmVZximM8pJqkuq2/eYmmb9iZ/51FTEm1YeYE4YoojOZe2oloOKM1m5ensQ53acUkOXU5rQ/3
avJZ0Tbi5ZX326TCwawzmsIABuYb9OHM+mHrCcxTUwrz0/xFErLs4MOAuREIrS2J8p8133wmIpc5
TA7K3TOssDoVigMD89EcpUMZ+U9d/aUXtxCCK/eQEzjLbPOczs/4Yk0cVMHqLWTz0GFva1tgLP5+
bMkBm7N2SHd68cObHjOkX1PjR2RtHcfrtZINQoJAi2m+CsvxCVHs81FXouKUdMxQ+z9ExacGecdj
4FqhYt++ddef79LY4jVr41wY4yIuTlmD8ksFxH+LeOhqro+BpJkLlRcTEl6+4MKEUIVNanRmfEIe
bp/fSw/wLP3VjrWTA7kEed7ZKG+XW926+RtdXoLZKv0IlQk6ct+F545NvUfQAquSmOwGKKRihr6i
2ntMjeLl9h5e3+tLU4v4uUXUclYijCHPq6PQNY3XONlCM23ZWITJQhUJFZSiCcOQGTP1XREmcPqn
pqvnTfN2ez0rB/Bi6xYfjFZOnxaiFZ9Sv7Sn/K5MOIDmg6jkzmRucGBt2VpcNcrtWhYafCbxJdf3
2vDW/EJs10nSrYHKlSzn8ivNv+SDo9KAVhRRiiUmG/PJGeBzsRLqi6MSfAqCyi2ET2n02NPE9oGo
9dJW0LS6Ul5VIKaALRVl8QWtxmsDmg8cyD5zMr/6GtX9XhwDO/FJ+vMvt7/hdVpAOYvXjHNHeYEh
0cvVNsY46YMYJ6ekRP/zqS0Oauw22lGIn7z6RRX/3Da3ursf7S3yfSOR8zHVsAfNqS3uMvf8+ruw
p10K49KGqTm5Xt7sD6bURXAiT3ViVTFDZI2/E/OHNPg3NMi5jg4k18xGM9LZ2Bbl4WLoNkyvfUKK
hODi5g/IdNvlpsbVaCqTAgK/GgQ3tH31ZJrUPLPf8dbs/6rT/GhqcS+CuDTUKsfUMH2dmAiQUOOV
u72Xow1/zOPxoBiuP/UwGhcw85RO6O31erBr1Jpvb/eViuHsvj/+ksW9CTx1ajU9x/Pclad+17lQ
PDZuv2tfszMQre/+U//c7OAVR84vLmwnGxxQ/Ld/xOpp/rDxi9OMvE/po+CbnFT/G+/H9A2GN+im
2s/pbzHbKEhs2VqcZC8hOuvNIjkZ/iELCoZJgLPsy9JO/8Axq3VbbCbXfaJ5g+exIJAezIYt2cNm
ahVPMtrkNAn7aV8zfyD8SsEKptNRml6F9o9y301PoY7Ob+pO1W5s9/pWGXIlq8UjkUsChtLmovSi
olUjJD9GOjuclvDWHIaH9BtDqCn9ij/TYPtbNf11e7gnlKfwUtymy6tUCUKcGk2SIk9RKZJNsj/4
dhYhI+H4USfNhSajbOiStfm/lK4HClyiCIq3rIzyv3jumDwhbJxT6quByjoahkYsOeCaWu/F9Chz
p8fkIc3PQzJsHOS1Z/yjrcVlKsWIVgbe7kSzyK+/JMKzYG00pua7sHSP1BpAB8xRB5/0cmdjRS/a
tsYTW3Hvoj1O+cENTKjSYGYbvpvRVgFqzR5kqewfFHzQWC4CLb0R1SnryuTkTU/+LLv5V9fv/O5h
1H/01vG2H1h9ZpD7MKBWV4CmLxPTMAjNfBQFjNVvY2SnaHlDXxZ1A7TWki0CO/N1Ryi1nTz9HrdK
lWsrhWRRoecHnzdl8cudzZUqC4MuTk+CCPl5GjwJ/j41kJNsY0cwdyhp317tmr05WQTyQNigLbE8
la8o4SANDFGH4r0mPIDtcTzv1VddI4N3poW157bBNdcH+9B8D9ha9EcuF6gmnVi2qZryiBd6ZDfe
y98x4H+/+fVnX9nC0Kwtz5yFOTg75I/LkdjBaCf4UqwUv+fZPoQ9ug/NR+ZoIZWO7FMeeBup6hW0
gm9H/RPteTgqGcVcDvEZiQ8+qhay0zQBr6BA2ebKaSy/KO1Do3zurP4lMb2nXrELTdkxs+LIjz7N
cNCFxdQx+Ky5U/hbCO/br7f3/R2ytLizzHMwfwQCduZwWNxZyy8mz/eS/GRm0V3YaQ9VU/5SrOKP
BvgZUsmeA6cxy67W4qEUZKciEQ1sPyB8ldR871W6I1bTsxAdqHFv/LaVoEc1wFpRCIIDi4t+eSgU
veoVfRDyk6H/HbzxPMmRbaJPkU+uL7xm0LFUL/oUu20X2IN3VM3WEag+C93d5CH4Qf379g+a7S33
CmUluqYaSEz26/L3RGmlekLvpyfP9BxNZTRWNbKnsI9kt/A/3ba1uvYPthbuuuoyUfcmdY4FXKE9
0Ah1Sja+TtzU2OK13lrX4vKlfpiYlDN5GpRgpzAILH8SxGaf9RvZ6trTy/Fn4A14IEXU5WBPRM3I
zC3cWNUjvxOrBUCKHL1LeHVi0Wlj0Q0SZT8xamekW3P+K+8ftlEABSBJu2DZKYA9YYzSLkxPfls5
eWjcxWP1xdpkBbuCcc033RTpSlO/seDQWrhqKe4Eo/bq9KQAZK/qYSeG/WPrf2qNX4lvuY1uT7rq
9l549Ov+p6p+STalBec7uzynMMeJM/absWRjkSyUbaVMk5fh3nQ1cWQzR/HQ0v/ePqBrDyKN45lB
GmyPDhzl8jYAlIkDrWKhYfbPTPy7NEh32qD/GbPhXgPraoSGo/nZo9ZrT6bo1u3g3v4Fa8eWB5FH
ETigekVFKxedppZJmTJth7UGrA4CSz4zQ7U/bvjvtcPDmYWuYR4WptV0uVY5U/hYfTODe0TJNltL
gGPZkneSN26V4ldNvb8S6EdTPlqGw0yn6AyFzqay3eCjPjvW9WNI0WDDva4bmr8gksKwzC7WRCZb
NqHR8/0UFabkL2EPNjne6JetGWFoB8AmA/hQYS4yZoXpvTS3CCQEOEd3nSH/6atctPVG30JvrR16
uskyZW4w0KDXLz+Rl+aFWHhEEJXQUyx6ycNhY8NWYhRtvtUM4otooS2ljLWuM62hzLNTNXW5d58O
DX0Yj+bNoRDGxrsLBIVcWfBGK3IFOogHHiox3d0+9CsbSiWadgVCV3MTcHHrYLEeq6DpMhBar6pJ
VbO1LaSKbxtZiwoggqRtLYHdsygdXW5mmieBqdM+PIWp+9XadfZfSLSd59OXrztm/+231oZKYuN1
Xat9fzS6rK5YhZmqUYrRuK5c+PDRIBnQRxrzeldFd43lDB1cZDtPPRbxWxXeCxAW3173SlwIJYtM
Fgq8WBaXm9vlCZNMSpydQLTpeyMMvF3FqA6kz0ximUqxr3Sk2yal2Cq8r70aAKQY4pwHgoBZLy5j
Gg65HPBfJ16u4mcpNv2dng+qgy5Cfxc25nyipOhQjOHAmHSpO70FkiCUovSFCUPBSZSs3v/nm0Gf
1eCU4fn4YZdnYEC1MSlQFjmVQmw+VLkl7Wrionu5KMV7v7T8XdUXo6upgfh62/LaGWdoSJmVi+gz
y/PfP9RLxWDsYKHOipOgTXuv6I5Z5IyleLhtZSXComs0Y67YcLLHhWsSrWAaminPT623K8ufcnf8
2mv/Nsuha2aYFABFiKOlyLL4snRthzoXK7axiPmKSUToOIh3/aSc827SXIoQW0PvK46KHhJRzpze
4CoWt3dKgyHN4rxAD0m5lzLGqCH2SoynXJFcLTl2BxFNn9ubuXZ5P9pcIjOzQmkgGqJv2/SfTP8p
FH905mubiHcpVblEOauISNfy8wQwNc0+V35+KLbq7CsvwNw6m+eG4E/nCbg8NpbkCRVzwwV51eQI
w48634pfZf6FRWCFSAiEAjSoiTeWb4wIpCbOyp7mdHyUop0IKr8gadx13VufvElja/vJ5yTebWmB
rkQ6QMeJBaha4fuXU5TdqA+ep5A9tolc71K1+akgk+LERijaaWEW7u2PuXZ+YLWZR86oNBP1XG6k
KMR5m45jTmDVTqWth2Jh+3D2vkgd/Z/OuitjHV2jLioRRBbEjVhrxQkTtBLXgYOHKXw5f5ZT2Dai
UKAJaQEOrwMH3aQ42VfKsRey2RVvjBisHBsmmYmDmChBb3SJ61C8Me6UoqIP2X6V2saOtpS1VhZE
dVWap/QZ7gAIdrmdUQIYpQNtdooUtTr6IwTruTaMz7WSxCcrl0FNCbIPI7lvbLS4VhzpXKlCCNGk
E3k1B9ArQ1+b1VScoMqjXmU1j107HqPpv2jl4muYwgSvAuZsOeAAmr6V+jGm7T8NTuDrtq/sbh/J
tWwDmARwVVpKc3d68RpBppHmsgVEw8+EexMn002NUxqu6VW23+WvgVHD2mN0bl+attck+ybdEqpf
Oygy2R1K4BLIo+Xc7qirPhLZgDW8OKSN9rlu/95e5JaBRc7f1ebEDFZSnursYRC/Drm35aXno7Zw
YAC+Z4gP+0iQs0hOtUIIlNTjQ2XJPkOA9g5yG9XN66O8Z2xLKm1zq3+y8vwZhFKEUxTAQE4tLGZB
mUbh6JendCarDsQnA7Z2dZcrENluBCxr28fY1DykxUEh67i8Z+lUiGaR1+UpNyppl9eT6PhJuNGj
WVsPsYkEqEAlvV8eAl2M5bwu1PKkFpXTTrIrIlSh15ENQdULGfFGzrHi+UnhgZ+rsgHcbYlyh8Ny
MMcurxCBpvnlD/dGqx4UPLQdbCxszVewdyROc5n5qg1DUVkkq4mrUxyZ5U61ynMft/kxCzcO+doG
zmpjM2pnHg2a39gPwd2ESMBQt2pFcJfseyE4ScWB2UXa/MXrJpH5ypFA9YgUBoQVwAJpcaP0ogri
SE9qpPHyt8kanCwqN5oeayaIsoDswKlErXwRbMVpP/b0CMGO1R10JYYX7bo22Wp1rJwDk7CGVVBY
IvJYuD/Lw/8lEsAquTIfOiOyhQmKJj11u/Bw2wmtWCJYBS3DuN17s+Py+wj0WxOFGboTlCiuGv5p
8jcResJNMtHrfQOLNiuBABWjTLWEislCWmRqBwhan0TzPGhm/8MvKW/eXs11KIMV2pvgcSjK4Rcu
VyOGctRLPqFMFnSPap9lMIigLan4jXXnRTAgDINZoBJcCzuzGa3dbevXe4mrJSYFoIzDAJR9aZ2h
8iLnxcxPdV8gIZNE2ovqGYnr5QM1ssEINla7AmScfTvlVZAeVDSXgeIgQ44eqEVxUnofOPAkNNJj
LUamnUiC8TjUWXSeakIBs0qBKeu1p3/TuwIJp4wZsv3txV9fdD4uHp9fxEHiM1wuPtTTPtA9srhQ
Gt/gT3xUxO9oNbV16RjGllteSaCxBlMRBMN0MQiTL601dRz06NrMCEc5T926LsrveBitt9UukV+G
PKe2LWQlFDyZEKrfoLlS5cee+enA6eMKhkulE0rUwiaj2Hh1107BPLEMrBUXTvn58qfVVpcaYSkW
J0h/Rv+liV6q0Kn6jVhvbbsRPwN2Bj6bbHax3VHla1GXesR6da0fRz/3DpoXSrskjjRX8MJPMFLJ
GzZXV0Y9lCsM9N5cJn3dKGaRGhFONFWwFwUhndUS740yKpxSr3/ePk/XYfRcfKVjT/xFoK4svrCU
NlqeyRir89Ge+yEWBI1IxY5ebLextaPivfH4rjkPwnXYU8i8cLyLD5cTPhMD4HTr+JMs/iikXWDc
Kz4MjbX6J9K3fPz1C8wCP5hbfMG+rS0R5iugLlHzjFTScdC/gyrakjRbOyiQTs3UtiZTE8tathr5
RWlk5Dv8+dAn/r4exqehIz+QE2D10cbpXzXHez9THTPduKyptYMQtsXI6Tdj6RAGYMknq/07KeYv
cfwdwCty+5SsukDSLbwAyBZq5YuAcyYcrFRVKk7VYxz/a115X5lu/LtuUbVypC9fbptb+2Y0dec2
C01dANaXdzuOW6HuarUA68lgdQ06HmINa9wi8V27aBCwQanFK8anW5z9wPdKy2hHUg+UJbNaLNxR
878Pk/pJUPW320taQQUxXMzAOiMOjNUw2nO5Jqk2vECIZYxRh0UV6xj0+X6QHQYfQ8WZNFK8Yi+P
b4b1SYxVpMoI3vqzaDyN4f72T1k7O3gVRrJngcmrYnfWDLmSlGZ5KsedrJ/q8KGuPhv+URM3DK0+
Hx8tLU5NrCVe7gVGSeXX1g2n3eV28lsLbcaf73LYwJHPrN1pi0VtpSHKVkNnQa2TvAwVhcutDpsp
LggfytOEEqxE0RdGx7uk6u9ET7MTS6IXOnyJiuTLVGxVJVZwfjP3OMHk3MCj+rFwN1UKN10STeWp
A+BHcsHETlU+NdX31FDtPHpKpFdN/ikyYN54D3EOyWsqPKPwtZF3rHzjeVqN+IzCN8HC4mfIYVLS
I2LnU2YYpX3qyD03VXE3QqOVi4oTB0kwMwrOGIzLnUaHY0oCTyhPrWycGgCDofyAXuvn2wd2/l6X
+TVO7oOVhTsY83KSQ8beTlGS3Ou6A2OoTe1l12QbB3Z1OZQh2DBa2gQ8l8vp/TzUtLCsTmbX7kQz
gYhDvmuU4c/t9ayaMXRRZ+wejtZl2iG0fjl4E+tJBMViVFcGzF4mzSGgtrDhuFce2zkP+F9T8zn5
kBcKIjq10MFWp6DjAMRPWuQ7QSR8ChtIaksrsuMS/iRvq6m3vkK6kwZUUNTIFhsZdoZXKVpUnSyC
1OQY/va2ALWrZwK8IR0UyEABPlwuTPNywu4ymBPeyGbCYpcT/aqRtYvzjau0Zok+LppxZPA4zXmt
H7awLet6HKOqOvkgK8JEd5X4niHofdn8vX0s1vwWogXkFwzGIFOyDGmtGinuwe+rk5RL7Uucj9Ve
KsbpV6bJzaEqckRm/oez8+qNHEm28C8iQG9eSZaR1JTUbtq8ED3TPfQ+aX/9/ah9uF2sQhE9wGJ3
FgMoK5NpIk6cOEfRn4bEWo6LrD6KpNpzULh1baz0zTeCA/SgdS1+m2uKxmpLj2P7jMCdbxb4LE+f
IumYSPqx6f/DYft9rM3WNKUi7AsxcNhOg/nLfrGGv++v560PR70L6z2yVPoLN8+7VKF8GGZL+1xm
n6Mcp5fvcDND5fP9UdbLZ3s5vT0ytG0SQG+bwKLcqMdOU9pnVGmr+qRp3+7//RsBOr2xMLZUJGdQ
lt7c5KbTSabICFKQkCteYub5rZCqRznl/zV2Yh9ykcsu7ql/3qtOiZLyCPwC+uiY2+VeiIZOmsyR
RrC8P9TONyN+b3c7RYlbt9PvQ2yOVjvkfRkbMvFBTtWjRNtKphpbzh90Rxxk+TWXD2pzur+et7b4
CsWRy1mA+Fvwqu9A3Pl3zTMnaDAGf9C/N467DL2nt9GOhMHNE40ON0Es6Q50kM15kocoUQbbbJ/b
Wv0hJbJyHCw78lrdaHw6mpSjoqFsUBVR6XcRhLc+H50ffz5fPI8hcJAnU3je/ASnGCIEkUAGRfdY
J847EpiPUZKclEh5EeYObLd+sO1hoPMSvBOfILbO5silFEvaIUkE5r45BlkGalZ5qOy8abfO9e+D
bK7+qCshzqqxeBaYr4/paXFepdGtl/9w72M8T+mT6hIMlc0wEp2dcdjXBOzOJAeqUnjFbD12qaP7
caWl/v3PdGtSDsxZc/Xoweh+cxuGoqTrAxvnZ7ZBgzQJuvVCaUc/N5pzaAqxM9yND0XVc63LvfFd
tqi+nFrUsvOwe26FYO+ZduNRCspg0MV7zlu3sgCK9A490GwKnLe3mY8WZk7c9uLZiuuaxot/yxRi
dxLpmj9Pi/Ms6Gw62oukn/Ne1o6dWpQvY2yVx7iIbXiw9bDzZW9MnkIDAjerfg6s6M210yT23FlT
2vHKQTuLbFcbet/Udi6aW4efAg3d3yuyQiayATocdWr6uI37Z/PkNI+hfUiaJ2F1FNYeqqo6qlbC
yX/4423EmGhUk6eTeW0VODvLSmkUzvtnhMdsaszPefXjz7cOuKJMGoupI2nW5kIpw2LimumGt5Cy
Nz7Uiuamvez9+UR+H2VzHro8arR2aYfncXHr+a9e+JXyOlIpvz/Mja1gED+u1FKycr7S5SOnTmmY
izIZn83q5xg/xoqniX/uD3HjZL/J6SK9D2PP3t6JaKFUMrWF8blYgjT5XEOrDjP14CDVfH+gt4O0
uX2Bw2HfAM2vCdkm6u5meUJ+vRuf+xT6/RzX79rmC8A4+oraWNAdSdMNMLXmnKtC+dBaSFx8GyKv
VzEk+ns0vy/mS1WmbsMHbXVwite8fDGHz2ZieskIS0xkZzNt3t//1beWB9ofZSRMADHP2PzopEAR
YwmV8dlKUr90fCxq3M74nJjJzr69PRCbFuXmFcndBFLznNe5afXjc1cXJ9Rwhkb7ECXV6xzl2c5Q
6665+hCkw8hOguCi1H25q6ZFnqYs08bn+RSlD6NpnEBRU3N0291+7+vwEE8+zqGBOgkFzW04kwz5
NMkpGgTmAE+G90I8pX4S/9Mo/9bSv/c/lX41LQQkMF9YPxWV522oq+GwvlD7IQ83JnfiDp/2xAeu
jyM+uPCrbKBNYNTtZmiXxoy6YkWj81b1AdHcUce+VNH/1OySvUaHHvZSKDlCr9g+t2m3mAR/KfhI
bgpXjjvox/ZJTtBFzApvyeXn8WXI8p148MYCggoZa9GC3kDiwst9EU5W3i0zSauiNwFKgt8Vp9y5
BG4gtdA5VntUbV3FKy2XSe5sM0sIOXtkZPx8USyvsooXU8S57zQoyOJU1vpZS6VKje3On5bCC5HM
2DkCt6b6RqilDYYn0Nkc677Oa7uSgVJwQT9kUnnQw7/v78b1L1weMuq29MQBgrP3YQFeLiaFk3CI
OyCuuq7dItEK6hUDQFcbBrWuCD+y9X9DFU6n3Oy8TdfHm1Cewtg6McCNrcmONBgGOJ/VPidRfjYA
Vsw4iFbyWha90/SP96d5fW3BvUOzBc1Ryp0AKpfTVHUY0bTKDs8z5MaHWsMJQrXj1I+FmB8srZJ3
PtyNybGcUBzhOBK6GJtoDauESimGivEqcYYz9qUOEf2RcBZy9Xl41DP9eH+C1zcYE/xtwM1OabO5
iGq1GZ5Lxzqr9GzFjW/BrlrYoVmonugmO90fcbOkPPZw4EhoSaiRsLjKUhQ90sbJ7qqgSRV0SM2p
fDDG3PZ0JV2ecmHsFaw3t9rbeCDB9McoPP/0dVx+QmwibSOUqzqw6PDTKZ4mAPyN9f3+rLZkrrdh
UO+kd3OFfOH6XQ5j6Z2dUzhkmJTeFGwYjUeUcVF7T+vaW6xR+0fMefZhGNGmVObZegoVffLVchwf
5yQsdlLBzT5afw1kIViVmA0R9WyhYaemXpmoahdI+twdlSX5XFrpJ9NAfMWJCv1BCpH2ur8CN9aZ
5xZWABUx1nmLWJRFF2H+qHWBxg6m+ViKkcaNR8KcJd7ZQlsu/9v0eAFBiTEQ4B3ZLLZeFRoqzSpO
TbGSWUf8fEK4tz0NrE6WSAT5iZmhbdq17Ze4ygb7ICmYc7iVJkX/hFivfu27QXqf9XNru0W/tIjF
YmmtoXyeV+2hRfuLLu2ylGOXDuN6B3fZFqPefj3eWdrqBst7exWTjrwbVmN3Qavk9ehmUdqcI2sp
/KqycCPshlGiPhGVx643q1MmTfIPKI9CdeO+kY5SkyJ9J0v9Y5pgD62HyFUPddjufM5tAvX2K9c6
yqqKBmKz/Z5ZtsRzXFpdYKHrgfBF2r7vpAhy2JQvXmTnzVHq+twzzNihzGNi9YfJ4s6Hfjs1vz0z
/Ig1SQbPeOuiJbW6PFXVHKLmCRgWLGGGZWOhhkbkq9OyNgiH1kSeVSXdX5zvsD/GkA37Yws3VLjl
PEV/j0OoQTAbRUNkpgzNi13MhtcaRvqIKEsZUS+x55ocdEIG2I5js/w7madBeCWC9OQJQ6R9QkeX
UEvWwmU55FMfduiFTfKnPz06CrwhNPg0EMyVnnw5yzZZZjMbZxFUqlIdyrZTaEsmdRgMZxfmXgPt
7YryrhAfcwNT/disaN+sSaosMxYq5H4Y5SqOBl2KE6AT2n4VheHnyaqgUErxfG61noOgLt/wYk53
Ntg60PaHcFsg4LIKiCNDdTnpqGqTWjLYX5U1OVjmJJ9CM8/O5ZgA9aR4x6bdnz2ub5sJQJpe19Ua
GV/kyxGtTjfaTF9EYC41StgWYZdYdFT9UUQ+sM/GE1Q48XD/224Cpf8NCs+R5MBECWKLQyRDhOtn
qogAZ872PWXDBFmjsvKtpp8PRIPdqVdi/RTPc+yFi1n+l+EJtznHa3/qlhkhI6FU9D2f26xxYdaN
YvyG2YKCZYb+Myu64sHUpc7Lhlb1wGb32Cbbguw6e8opxGq8iCsbfZP2GTLlbjuUhsCUu+RjbnZY
IukyerX2ZJ4SFBUP2pTMh6mvei8iej92opE8wpwPGsQfTzRq41flGH2xBrFXnduEPm+/jUwdFiqU
PRV89nI7yP1Ea5Yy1kEUgTzYgi6OQbc8shPFbQDu3tsU0l7r3NF2Itjrl5I3EkCYtlr63q6U66gl
1QOlwTYYMPeb3DbqaPZ0JLOXT6HOwd/ZAtcBF/1ACEsChAFq8yku57lYfTym9JEEFQSI97lOz5du
drNnGzXdHVltJF/ub/n1D25ONm0W3Ixv9hoIil4OmERpnC6J0waSmi5Had14YN971bKb01rBI7AW
cNtt8zNFmxEaWtQF/RSahSeUQWszD9iqll6TMF+I9KRQG5edLPLGsBTDkWtfhadQk9msppkscADX
yanzd8WAhgb5u5DQ8YnETop1Y38SRhnr7oRueGWSbNWK05JNdkGDSZzIDc8yxcHExLaHr1Vb1akr
99QAbkSxBCUgDBRhaFIDPLn8dPXYltnQ90PAzeR8iYz8y2Tm1aHOC8OPDQzjnEnLvYGw1c3wMfPA
wyiMJrqBDeUQ7kkv3thI+KHQpEwqzX297Z6c0qoOO2SoA9p59Q/xFC3HfOj20PgbNzTQINqcOCbD
kNw2fdcUGJokUYcg04uX3gmPmSX7s4Q60fJQtUiKWdqnUY93IvQb+wjUiE5lGJ6s9vZinpSlLK2x
HYI26gc3hpCjiOK73MXnRj/fP483wmVaI1bdMnyheGu3GohFRRbehcYQyIpIPmqh1JvnQkoHx0tF
mL6YaV9+yEK7dtxY45725bqDNyrapvipRXp2HOXKcjOesZeoTqZXwO9vTdYpZ2Lc7qHNJOV10LBo
vf+rby0QHp1AqpjzrO0Jl1sxgh/WT3U0BoKumNFwBlgnww9tamqvbvPT/cFunDWQztUfg5h8hfMu
B6vNUSvacn2npnbw5nax3DzPf4pI/R4Pwu9qSJm62Iv7bo2KRBTtqPSRGGT8l6OmvdlbfZ2MQWsa
H7vi3dL8M+SnLCQOEQcDU4v7k7yx0bmzVsjtreNvmxTaY1pLk6jGoBvM8xRZSIv+VaLLWmcHRytP
5c8Qx7n7Q27LT+sjS6Hi7b2jCAvsdzlFe6bjJ5PzMbAWG+2bYrYfhtzE9gSx3JPQ5eGEGG11jpI5
8wvD/kqcKQ4KWKdbOPHJmO29PvAb22p9BLnm1v9csecVvC+itOjGAOun9Al9VHGaQaZPKhfDg5Qv
ex08t8ZD0BVSB+ePN3HdA7+ROpZ+UqSeZz5Q9MWvYMm7nLwfkVZ9JRYVf35mYDcSzQDJrcSzzYYq
hCNM7BCnoI/Sbw0QjrP8Wxvz58hsdmjSb0JUm0ce7A1OKkUoMv6tAGPKI5TKTtIHs6nOn9DT/Nx3
6Te5GWpfTpflKVJzx49bzfpEn0rl5WPXvmDqlR0sOUmwj06MtHDnuvxl9ubc0LPg1B87JnYMQXDd
OA1VN62y6YR6inocQR12Tvy2XsPO5I2jSLd2FpCFbOOHrpIsu+2yMUh1K0VxQOrzB1IH+2MUacds
GNJzVIj2fZ7Y0Tm2EGhWVFjno1mS6SaFdaxjbULu0tR8QdXk1Dapc+wdQ5yroZzxT1ME3nRm6Mq5
/SEuUsmPnZ48h042r+AW8rM6f0yGAfbpIPZ0MG58HTzIqbXYRF/wLbYc3ol+LqctxBg0GZ5uEIuS
j+nQRZ8Sam6HcRzawo077TOtxbMnFm08ltY8HdS5Tf2hH5dDP0MPnbpBPCKhHT7aXFBeS4Hr5BiR
eSpnI3RLOcGQTmvkQ9pX+s5Gvn75+f2rcPcqssGdtYbQv52aVlazPjSMMQiXOqR9VapRacJS9P7t
dH02GYUAkkefaxEV/MtRbHrK5azkLtCFJPwyU5Z3kVqNx9ySB9+aenVnVtf3PXA8BJcVIySc2fYH
KWandcsST4FZDKqX2db4DgGrxdVjbThYWRX7QtgVNgfGngzjrZFRmwJFgUYOv2wT12UDGslhzS3U
TXV4StToc7og2ToOBgrQsjq/E0I71d20h2dfPzkUXLS1QRjsRqXh+3KFzaI3JXtsl2AQJyIwH4Wg
6b1hdo+KdJprr9tTQVtBg8tbaR0PfZI3INKw13//276xKCrNZZoswViPJzVJXE3Bsi963yi6t5R7
8h43Z0cFBBslQhReucvR5n5dcKNfAtQder91GngcjqRx0g3HVWbrWYJA6c/NijqZ5rKzm27sXoB0
GpHW7BoYcTPXCWwGMiJrO6rHeXpI42Bov9v/aRCyLFq9EZja0vhEreVVOaOY2Srie6cUfpJ/H81f
Me5m98/ijS/HbBwkyBDIh9ewCRRoXLOUUe6WgHafuH2R02ej/yxns4dC2P2RbiQ5K8+TybD6Kz9X
vfxs8RRKppw7cxC15C4afONDEvtp5nWAELonvgiRu60KMdLwd4Zez9lmf66231DC2TVrn+Dl0GFY
DUKNliWg0jp4wHRi9HiD7CO7xXhyprhxJSMBnDPiwp8tBJLiZkh2Uo9tlXJ9+tBHAgozWQNi6829
l+t9O3UWv6JUfe1L+Ankwzdd1bddD4by/Snf+q6/j7WJrKOuj+1GZ6w+WXw9dxdQHeXRyGOPN2bn
y9645UiTgYnANjkPW4nHRZnUaap0OQB3eUcBwB6J6wz+V0P0T3xV63Ynor5GcsBVuNtWijdLuiVX
gb1PVdbMSpAY+YNE1vAJ4+nErUtpj6x5vYyMhMUMJq3QNfh0lxvHrOO668ZQCTqkbNX3dvNzMB9l
QTVrjnZW8dakuKzBDInqKOVsIla11VrLyRM1wOdQPJWtHWN+I2nHvhbSt/ub4/qZx23mf08hZYYr
X2bRKK0VGbMWpENZH6j29N602HsTur4o4ZmBrRPwrYd+2xUyWWVZyKOsBv2gf1Tx3pBbx03wvG/z
PYeT9TNcnm+G4kqhT4ssCzrw5WciszDNObHUABW1V032FfkdJivHaJZPCC2cWlAbut13IKnrD7ZS
FkntABVh1dqbZwjdpzFzxKAhYR8iaUoxQ8KeYkAHc2dn3MjmGGlVw+UhIBTeUmvKdonytGB6tSmU
wBjE90HQzNeXZn0squhV0XF1bSTEmwYL56RMaRaX6yd2l6V5aRLxhwJpXGQUMaDfUOMksgEJvFxu
oL5h1EJZC+qsdNvilxb+dX+D3gCw38okawzNEl/ZqNhG1NpLp2i4M8pp6iq91qFqEqIars/cX3Kn
tn8lTTKWPnkGeY1mtDlMYhh0wusSqZ8OYy8myYtVo4q9XI7RfXJ6UewcpBvVOqRtyWdW3yradbZ9
Ek4zxXU6mVpg1Z3u5llunfqsHZ6qyGn8mUYOz1jY9ZoWYvjZ2H/3Uj/vbMMbxwyRMbYg5aW1pLO5
okYjs/qx7fUgtX9o/SqndS6d4liE6s6te+OQoYeEpymHGvGALZw1h9hjpX2no8M/Q20ZcFDNLcl0
2zqvToZcp4e6mfKjlIv4NEzarrr39a1FtgAsiw7NGndtVbYiqU5bZZj0gIalJ71K3FROX2fRnSc5
eYoyBAy0Bz35kSgJdQQUuA0FT97XAb+3+5vzxrmHdkZYRjhDq8+WnGKFxtSDPOgB1zUdIkrhYury
RCP5p/vj3Pqwqw/ZmjysfM1NvOTImWhTtTYCBwFsp1tOMyYg4xChUb8z0s0Z/TbS5vpUk9auIrsy
gqxtIdN9SYrksZN/3J/O9VNKPknDNRUYajBEtpeXRlvXFJHFZAQolOO2Ok6jh1PoZ4R20BTo6XCb
lb79D58KCRdozwbk4Cumq16GHe+IbQTTCLw7zhbUDzvXj7Vo9nyRbnwtai9UGklsacLcltzyWDM7
/ksPorp+NR34dLH8zmh/Nmhr31/I63BLX2MEBEKA59eG4cuFnOskdiqccwNMlx4l67HWEj+WUZVX
/tbaX6V6vD/cDVCD8QCd0ICkTsrQl+NBuRvqXsxGUBiL3PsDkYPKllfmk9IvU+tNTew8RYjxfrWL
EiFzQVHyZEklrfuz3qAINCqz8dwoTiK7g4mLq5cb2mroRDsgKlyGiH/qahHDw7fysXKlaJHfzZZV
m66WWsnf92dzIwthNkTgTIkYHPB5M5tQMfEAV40AxyW1SVwrnN1cyk41TdC27KUKJirySw9Jfh4n
l5nvfL0bWcB6V4MXMjr/sAULdY3oawV2AitKPb0KP4w5PW7dFy1On8UXS34s+tEV4pjH6h6H79Zz
BSLKdyRm5gbfFv+nJoNwhzJUoE4/ksXw4A1+z7pXhHkpFdJ1rqWeqU417een+8t+4+0gqwIAhnBO
PL1lgxXZ2ntgNGYQDlBtwikaDnEhpHM5OBhEqHJ1sFtbwXalntBPp9p1uD/+jRvOBDIlNFwJ11Bb
Lr96g4ox8dVALIqisR9NVe4bEIi9JtG6nczrbS6bYJS3ATlIJCZoJtsCBGG8GNocE62lS3pAttZP
nW9NEr5kUDZDzZvjjn5NbPGi4Wi2nyJ9lRk/z+W5Np7r6Fc+n5w4cRVkxztAFNRTAVOOlkCjQnu4
vyi3tsOKYoBTQqNGsWm9sn+DbUIL9Egzcy3QlW9hk/hN5/ykEunb6rsVc+jr4dhO2rnL9gRBb3Cx
1grjW8MxlgAs1WbkpZLslMCJiDY6q1p0CsMzX+2rXU9emEMLeyc3+VnPjJOlCT/sz3EizmE5HVsj
Puex+eH+Sly/TevPIdLkVedHvYWjvy1EQndqEeezSa/CYbR96flZnb9Ue1YIN0fhLIF/UOy6Rlet
bDFi5GADnJkrr14Q4c/SVj+QvJKrwPoFCbH/+GlfFZMhYa6Wc9zhmyRl1lK7DsMExc5uGU9hF9Z+
qqqFWwxzer6/iNdnfNWtIlaXkU0jhd1EEa1cm2YrdJMowvHqXEObpvPGonpeJu1oRz15n0l0IV7v
D3v98DKsRkPAGv1ywjdHu46NGCabaQZS+WluX+PpnzwCb917dW/O7rdhNu+GKpX5LEe2GWhpdQTn
/6XAV9HK/iUdaRshEkWs0B+lna6tvcltTigHtyx6QoCAdzU7T1ZgPdp7JfEb25IFRM2emJU2h21J
aYj7trFMRF2bdgVuYjN6iqe6ecjzsvBtqRYHu0Y78/5Xu76Q16/2/4NuvpqIF9OKM2QqB7oRfcpE
wPFD9TVqQnG4P9KNW46haN0gbwYDvIKLSxHOxpixL0vnR4L1iOWcuZk8NZfPpfqUtY9DfI7rvf1y
c4K/jape3nBNPRiQ2BmVyxzSMLHu4EZ7rJj1mrx8ataprf3KfDnu8M0q1oopxVFhmFQ2fGU571pW
3Z7E///9zaY3ax3G0sDfJ8Vzc/EpUv4ywz1Zn71BNntczduulPr1ZE2K31qmG6bGu1r/41SApYKP
R41WgQK/RfIiJzURpHO4fJ0oOnSgh15flD9B/4bj/Q1386MQbRBgsu1IWS+/fDTUU6NKsRWkBsRK
U0kbr4as8R9GQVtxrTYCPtCEfzmK3chttioJBWOpVA/2qFAAtonf7s/lOtdAypaCPZH/SmPUNhss
MxeIxqGwg1Iu0E4vGtnLndzG3cvpHpHaWdyxav7OkbvZCZNvDQxllCrq+iA7W1QDZ5J5luTJDsJx
wbvMLMwjPYUFhsLJcphSKz8rQu1ORlZWh/tT3nrFgW6t3WVIkRESEBptRYs0bYSBLo12YNSfFvkv
XISPRTKelwJNxuT7BCM3U866IR0G43FYcR0KpLS7u6k+u05XnWkwerQRxErk5NHqVlLjbp15fbU3
5x4Pm7eQDWwVZbzLjx8VeVpbicS5F3n6CwmX+lMvySGBW9i86JJeeXajZT4win6qzQUwFKMQxDhj
D8lCybdjrT82ymi8UAeVvTbV7c+pM5pwQc3G7xXp76lYsg+JLI07u/bGK0pPCPqZJD+kQVvT77qv
dTufuRWtRfHS2fDl0q+GL7H8sFT/iOZVMb7d/5o3DiMRCSEQxTqaM7Y84DmZnXoOSxSlDKk/KLn1
PRSQ6u4PcoPUQC7OUV+9pjknW0lhqxkq1GJDM8jnJqicQ2E9AeQLfEzcbHEjJz4u899m+KtMY7eI
XyIajULxFJnPGmU3pRyPiT0+daRDrZuNh9b+1NvnRn1XdTSHHrKYgupgtjtx05sR1mYTsSiwSKAe
0hW4FTmXdEobIbdiIC9Kxd7O2/CjYrbOp0SYovCmTJNPam8NBQZsOgdcV2Mnghtczv/2ekLnZUOd
bzkiV5ZAa4ib6lvYOknkWmooI/Vt5SUs5xE5qNjKVOGrBZJJsVGIf6bFWDA5G7NE85Vs0f9JIXDE
vqolpex1xOEdWqThQMNeJfr8IBkoo/p1nPYFPNN0tfYpZ+e70XSW7RpS0QSrH3UGoTdERUDNDbQ7
RK0uOQXhuXskZgw/YIWofNXjLASC6FTwi8rIlJ67LJQst8+VLPWQRXVOuT3qX6JFa0fXmYz2s4gL
OXXboSu/5PjCCDfqqoikxXB6hDCjOvPhbkLoCFUp8iQn4XHsirnr/XlED+/RHCzyy7YFpD0YfWUm
JxSdzPqhE13/XR4kRT1IKNroJ9OYm+8VWPg3MxqK8sgShZFn9eUynrGStTQ3X1SjPqCnWn6Ue0pF
O/ftW8/s77uBhl1QOcrAsPQpZ2xZalTRNEniYsEWNF2Ea2ZRm7thB1vZU9VUmdysB0nVkFCaXEmi
RKvHTv5qSbgTu/HizE9VQ7+vvNjqURugvLnKoIw/nTaP/iqKqtuppW5jVho3MIFBYYEXfe0R3AQm
SWc5YukkgL1Erk+VggarUk+p71RD+JSMqjiEsfyngfL/BoUYC3iEA7S1SXDkVknkakjMYM7O/V92
pftLdVC6o0j+FK5YR0LSmMedp4g+oM30Wjmmo06ryWkczQ1j8y+n6R/Ahf4wu6AaztVI3kTv7NpP
vYkhiqTWa7mQgYMkDqzhqyE6Y+NJ0/ZaQK5Ar3UkrhieE3JROoE30XBe1uEyDMII5vTn1HUvWtqc
xuFdUhauGIyXydZOcvleZM6PbNxTqdy+OYwN5QyS6bpXmOlmbKNxFmkJifzCeZUbS49UWt2yNB6t
tHUVWjwVhPr6ncBp/UKXx+ly0M1e0eBrZTmNgoEW/4jzzxLWd8mf5lDrxNj9LCvaofzDZozcMbsM
MqAZ9E3qxiL1W3pKIkxmdl63bbTBOMg8QScFBgFD2BI3+j4OFbVV7ECpSvuUdzaN4rDHPdrSlKPa
C9WPcjPykP7ooMPYy9fO7OqjPThfM0vtn+ZiVII5JFLKW6SBZ0NogWRizSiJLH3QB9T1Q6M0j6ES
76kYb80S6cJEB4uKMOp26Cyw9y4DpWTBHFHv0jBI8sjVsqV0Y6n4PETyUQ7fhfap0Z+c1vLkVaEk
lN6Nc3so6xmSXe/VhW9IH60xOrSR4rZwQlJ77/ddodHAv8CE6DLy0+AsqZvfJ9osksHTw0BRfsV8
xLQ5Kt377KA3kV/KC744gGEab5vSvavavS+7DY7W0SH7YQS0AjfGloKvCgx/tC4Pg4KWN7dKJNmN
Q3MnArs5R0Q3qR2sZ/DKKUBSYqtGUpg4Y2z+1SwIB6l6Dn9JoadJQRJ2n4xoPBqRckR0GN/cPbb3
Nr1kktiPaFiTgUwhRr5JYeJKpfhDKBvYeulGcnGUaSTv6Fm5f0r2htlc2ZoZxpE9zFKgJrMrjJNU
/1Swrbs/yBWWsU5m7V3ABYFslqDzcj93Oc4RWehIQWtnJ3UcXMR2zRH6gfGtHRAGz7vQs2vh5XO+
8+JedTOsQ69OSiSCtAXQc305dJEKiQaUNHoOFXT5LF/SrTOjG+ZrqAikk1t30Yy/c234KPXiFQfW
f0b0jYVOiDY9qqUJgP2a5J49f7i/JlfB99sPg9YFgM/iUCO+/GExEHlmNkX0PHQH5Edw7/A0RICa
6pgbDxa97rQJReWHApNxfAIE+o9q9WE1EcKFzVeKswIrt08/p9XBcT707VFNy0M9ndN0AIduvaR+
tDt9x8zu+k0iXSDJ5FVkLa8UTKCjpVqo1vxm6TjD52YkSl99gqRjanm2zNLVNo1UNErfX63rd2kd
eJXLIaygfL1drDjVDTq4o2cnUZ9Ha3RnxCQwZTxkRfzwp0O91XkRYVOB+CHeXn6XXLEiJcdq+LkJ
bdsXVnrsdGU5ROV3Gj2OfzwWM4LiS8PligRvapQ5yIVS6EuONRa0BOp756gMH6n1rb2XOxvu+tuh
ovLbWBtI3VLzuqGpCavzOV872MPRr+bZd5AiOJax/TWV9OUYy1nyEMlpd/4PE3UI1uATU57ZBr5N
yHYCucifpfSdHB3N6l3eJr7T71WxbkRsMHpXsEyhaQNW3+Y+A81uC6dIi2dyM6+P0PFtP9f6vwAP
h4VKbz64Y3xqSsk3KmsnLL1+lgw8I97aZdaceqvzrdlTHjoCc1x+mfiIqK/yVBiZ9v7+Sm4RJhIe
VPTJeeiUQTR42wXUILVhWxMOssYQJo8TFToPem0NoWhSEyYna58LcESc7Ns23Nmut8Ze9ZI5f/j/
UJHcHA3UscpJwvA0RCxwxP5LbzIvltCpQbIqU7X3tVZ//fPpQiYG1mLvrAZSl0M2Sq9KTq9hWou7
crKwZ7WTlX5lnY9ZJ2hF/uv+eNcZGpwVKq408HD+Edm/HM9W56rUJqN4Lgca34E9xjiS/LqaxvK1
napUPTmZvbRn2EaZ/fP+2Lc20Cp3hZUsuxcE8XJsMVd503ULrrUFfYTLLKieanrp//koKwmVFiMu
BFomLkdR8TaDkyRjNC7KgrtNVl6cWpl34Mgb4RPcFYi19CpCOuetuBwmKka5yERYPFNZdC0j9sRI
69RwlukhiOPpKBnRQZhuXNgfpbAPcnsvsrkRRNP7A7mXIHXVHd7uVtmixOAYM/autGm4spmKY2MV
z7JV/FCNPjwiuhS7WWVxHU0i9Ep9+WE14py28nwMsZA4lSL/hDhY4WUkY+7KUfQiofYHSyv0Y0Lp
9c9fHtgxQPAk6rC9tz2MzYLHfYbEzrNwpCPCUC8TL3zXvra7isy33gIE7jnGtLRBzdzsgUZ2MqfR
16Vpj6by2J2iQzI+pnT1HfCmvb/f1hv3MqU06LCw1/5g9GXgMVxuBHqp1F6Wh+JZ7cPsL5yDQx+X
0el1zB2dnWeoOzvv1gkmW+YMIx2koq54OZ7Va05pFpwiOf/lOJkL96fgMR8fy2jPqfjNAfRqbtB3
SdfIZa/0EkyUL2GrS6wjdn3vswEBGzVS5LMROcW7mH59fxC0s8mF1B6cQuKWRkXXh2+WnlKzrY6a
VjjviPRTD8Kx5lljMvh51Erviyii2V7p7PPsCMvvuth4iowmO1G+fYmaWjroaVmfxlSLHmVthI4v
muGXbscz6WmVe/htNsisau3DrHYkupVlH0H1QlonM7Hztt96FYDg6G7nPiGU3XzgIYfPCqSIN6O0
/CL4/xTLoaso2ZEz5Old5M0ynN7/sKko/a59NCh2bvHxQrJDtZ3a8hmlgKdWmTH6eafHZWCJb/cH
ut5N3GDcx+SaNKeyfy93UyZEImENhMU2QROW8IWS+4LLI1usl2JYPt0f7fpc8qgj9UqPEJAPqj+X
o4ULOaVj1uWzZv4zWOe1Q6ho3Xb89/9IO7PduIEki34RAe7LK1mrJFdJlmRbfiG8ct93fv0cajDT
KhZRhGfcjbYAoxXMzMjMyIgb96pefA9W/TNq6bctvmPML10Yk/CHAX4AI4uMzaVJr6+DTpQQQ9F8
1M+ALA91ZkdCYP2uIUMa7Yz2Wh5qilVmDjkHegg6lNjOit9nX8Uo015lyIkG22jzsbGNTFcaOxcj
5TjWqfyWNW7+bPla8cMDRdJuxCTxaIPUcu17haLnTgXAuTKgpQWjNQDUzTteZX69tV5agIvr0pNQ
08OVizb5cHBqw0tkdo7WhGuspEtLxiuOWh9TyJ/ZcdP7XhXx9MoAU+jHgd7sT1467GL0ZX1XPFhK
RJvnmtbs9Y7j0AQXChUbmhHsucs1G1odLfHBS086lGG5tUv174WZ3QFLqHx/a/GYvu0kC1E1Bqeu
c3pXJvDmLKo2EzkwQGgjyS4KNbUI+AG+JQD077wud1/pdzFbJ1Ei89kHba4To8WkQ/s2gx7O13ow
z7e/Z3H8kHmwQWj9or3gcvzjGFvk+YuUKyWKHDWkSuinLYKKbZRSQrSyJ0+F3Qs5XGvF8nSWzXcL
OVleK0g6TnHwpeWGKokoRmxQs1c3rS44UbRXfPGfn9lMM4E+hSimjnvl0oor9SgEukN66qQDbAp2
HH5uKfV02egYYkdfSLQlrbECyL+OPiejMGdAdwQUap5wkq2ojcVh5Ozp4ClRz7yOVyLPpcmDqnDq
f6Szndzm5bCK1LNcz5rk4yGJyIj9ok/xaul/af8rE1obgAHQwPmT2jdcSSFmS08eGsgRPRaF8Ll3
n12QSN74+bYfXoc2E0MCnEVTEwVP+FmMW3t9oQy9wpQp8XZsVQLcxlHScSu31Rpj4LTmc88DDwYL
F8/HaR/OJi8YytqfBOkjIbt3vWcxfxVVW/XQcSG0+TGY3ytrjdVtySVAp+GE9AAiqzGzSdtxBRoS
gXAqme6uMrRxE0IOsrs9iwvZQRKDkCGypaA9IGa/HNrQ0l6oyFV2kvwcdRWqxo9+Wjju8JIeEIPf
5KZmR2sRxJIz0tfJFqb5hOt2dqS1Sh0Zo0z/tGrc58lLrN2V4lo2Yumc+mhjdjeQx0lbv0VAvgoH
iGuPY04zPJzi0McpNDSueOOS53+0Nn3NBzQoNLmloZQesmZavG0i2UmN3FbyL2FVHzRlTWplyTeA
1wAWgiWeu2G2mcWuCUOh5X2naYBFwpo4D3r2tQrcwg6jPw7yYIsgBTjdbExxLxX1mEb5ydPTdFuN
hlIAfW/k/dAnwSGFnmplEheGxZh4HdNgSO/KvCVvtMI4T+MmPyFJ4u886t42bD//KBdNfYd6FPDh
6d1ggmKYbazeNINwMNFTUXvZPbcNVE1mLhiblY214BFTLz1N/DDjYGlmRgDUHqFUMKmqkJXtXvLe
f4jEF7XseODmjzGV51oZjtPfcHBtFdhNfORrUKCws6TdkcrfuL66kiZ7B5JdnGRkGcnmkO/jo2iF
n60p785WqxjzqTWa/i0eoiB08pBO5003qNmhLpRAdBrKAuFGCSJh04aavlcVWug2UpMUmo0UvPEj
Ahvxox5clEG8opZtvLCsnCEc1CfoxEp6FErL37rIDRlbtfa73ilKupgJPouaBglIg38Ljax6O4Fm
ct2h8Nn9CRuz73ex7nbN5yzV6+5Q5mWk2AX8RZVtdJYcbD2jnTKXqRvxozfo4ClySHdXVm468q7m
iBQb6W6c/kqsS46svLNyXyeKLZSjnuRHV0zIeledeExBNTrGWBuDHfh+JdtVCQdJa4mTsGAXPJiI
Cqzwt1wHgNzaUzcSkBuAdaRNLs8W1Jt4i4K6ObFMtZ3FyjFL6o1i7aVYgb7Wu4O8ejfS7OVF4dPY
uSsB0dVh/W6eZBfPSxCxc6LjII0lszFi/dRV3i4tdIl3SuD4bhasRLpXJ/ZkiKzBpOdJ5W3OK1AU
YRO2Y66fMjMFDAPnTFzygkjssqbpvn7o3JU9umLQmG1Rq7AUYF6ZfqLTw27g87TgBK7yjaSpthH9
EawvK541xSQzz+JCB4EN5JzLdl52CkzDrzuR3QcwvN1yUmX3SqD+HRv6OmgmQLwxyEb1pSroWGhT
JdvlXafvhUn55/aXLK0pqG0WlbMQOzOXQm5bbdHNAkxWSpvG2qvSlmTdynouGwH6wqIS1M5DCwK0
RIdUUj/VABsrKpzUxDn3V7brmpXZqyCxSNl4boqV6q4mqWmke1VbCQCvHQXXJxFOoZB8Bz9e7kAI
XuF2yFTl5NIySi+gLB3c6Ai3maPEX6TAXPHL94rMpZ+w02gvoYoy7YZ54sMXUewptVA9EUIlDjjg
EWbqQRO3SfAkR4+D+ibKX0RS1KKaOjV5q7IddihZf/JU2ofitRtzafgfPmf+JKp1r1e8is9RlAfV
heZTf6itL7W868P7Ll2psVxHpMCUCDqAEUxyF8z25WTj+1FoaIKBBLioP/RRatheDhzSJZrbgTYt
T3LicRdwpTy1Wj44Barnu9v74yoS4RvQYILjhCoghHazxIys+BHIUMM4xdyPVLo2UfLt3y1QAeAO
BosGBdg05x8CRnOisrLGyjzloqA6EZt9I8b5mjrMwsqRogBeSj4Gjqb5kVplVZMhdsuR2nQ7QfkD
APhBCD6pR4QvNzzT//lYISNCBQXgBlA3Zc7p0wYIt7ZCxLSZ4p0mk0JP0WtVM31NkfZ601Pl4+HC
/4KcBUN7OXsIMeeSjKgBisHtfVrVAfX54ElyrZWdeBUCg/3/aGe+8eWKQoWInagbbRMmlCj4Ahh5
m6/pZy9c8pMlICcUH/jpvaTzwR8CXNxsJyKilENhZzaVYoueF9sNWOSNG7vCsa1H9wApMcxmbi/s
mibVOH5Sc3vbMa94FHhOq8jo8b7QlCkIn92KIkSTguG5CN4Ogt0hu5YkX3x5mybqi0u7abE3xk2R
9+dQS5/zvn+hPjgBXuOoWPmSq+ze1BnGZTmFHhyC86YI3StAxFaydeKNQj1ZSqtjERvdYVDSaEvg
3dJ86kq7ovaMozvI0vH2RCyZpxEc5l9WRCHNcOljvl7koZViXugsKFW9apMbhIFpaKAlbx1HyMb1
FO1abWXYVw+Hd1wVRyCJzQmBNjv/qjITtRDWklPzo4hsECjufa/ayUrGaXF0zOn/WJldmwGbP/Am
K+KT6LSPzWsbOtRJ/hRrdZppK87uMmBi/zE0HbUfHBuin1pNRgwpmU2q8Ev85/YyXU8XxQGewSQw
gNhC7XP5+0MuZto9tOakDmc3+KaRlAzGP2Z6dLWVx9P1lKnk56C2AfoGGdMceOcOQgSDWNmfRgs6
XaFBR6V3BPcrKdaiU8l9Cg7c2SvhzfUJhNEJuYXeHSLw86aWoVP8TvPk/iRpn8GLEX3A8v+Y6sNK
sLYwjbyFJ1toFsHROP37h2WqGhFZLN/oTwXdl7D92I2Z0qYPNF96loJiJaB6P0QuvUIlt0Wik4Qn
9el5uR36LDeiVDGc2g2n6ZtZ2L3JGe4Uqt2odqQ78NLY+7fX5+ZruRfu4u+g8Ot9sPN7O//T/8mf
8rvUWXv5XbsqH4UjQYtCnu8qrZJ7YlO5XTicaFB66EB05ALCVOka1frSVJO7pJ9HpVJy9Z7rzbAU
KE0Op6qie7179H2w+6ldw73979QB03v/o7HZDdaYNGAg3DKcjNHHPR0xKzeW6H1S4uRvqv4oq4dW
yB+y/BAIKx61NJsEHROHxgT/m7cRi4Kotm5UDydfPwaGcEwjWweB9M+7HyzFf4zMdv+YZvQQi8Vw
Inu7N9TAjrvhvnnw/O0orK3bwlYEfc1/yYdNfd+zkK2nr9EyonI8KSGg1+BNqWRHFH8aykrQsRAB
w5tBFIDmCGgtYCKXe7E02Hep3ownoaQ9wtib38SafrZNRowPvfg2jVfitmvACITaHy3O7rqokyM4
QrBoNOPOVLPPzeMIGZtDPgrt5D576M38kPa23K5Yfn8Ezg6CiV0frD/Uu9ePRHpxmkCUu/H07dun
wN59errP7O/nwD5bdmIXdmB/6jeE+LbvFI63PUbbaPrB9nc/fxZ2ZUs2vVLbx89fH16yb45pt9s3
13717cGW7XLPA3rvb8lr28FGtp8ObLeNsXne2p/3Dw93f5/uffvv77+3PfK9v/HWiGY3a2mZvVF1
jEizM/u8u79vd/J22AIgdqwd8ij3wFzO1tZ90DfW9+oBtk3NCc71k3Po7Dug7/ZBsVcu++X1/TDL
s0s4jMpe173pm85ummzLfJ+QytqR29ejH+UTsLxq/LwWYky/dDYRKBupU1MrPAJX8Rus891QSEjE
hSE58UDYRnm0ciW/77m5Ddgo6GMGlkebyGxgtJmKkatl4kmyM+cnokL8B10/J7a/vv7wbdE+qZ9X
1nfhGKAz8D8mp3Pvw02ZBGo7dhYmVeVNd6JDvBGc2k6cl2+Tw36Hh8Oudsk3hSk+OX/Nk3IEr2fr
2wbaRnEHP4ee2dwt8u6tW+NUXYhQLj5tdthLQxgFhsSnibGy1YScZx+q70FZV8QpwbYagpNSwZui
iivH8OKcAEtG6Umh7WOOnpKo+kuDUoono20e2+yQJsfK/Bmpzdvtyb8e4LuII72g0/GIDsDl3AO7
LIcy9KQTrL9V/WDlrZ3kKH5vBrl1UknZGtXv2xYXDmN6mRUFSRjOSNqrZts5GdW4liJdOsHOpo6J
HVaSI4d/uxgOr/Reb+6itjtCM/24YncayqVnTz3U9OiQhZ4oMmeerWiNybtZk07pg2AeRlUiIY/8
yvALdn06YOv0udDTrWRsb9u9Dk4ms8Q/AMYozs1Lc2HccFY3pnQKK14e0X0kfK/RWA7OgbCSAbnO
TVxamkWcbS7XUtgbrGUd2s0P0XuRxS9pEW38OxdmztvDWl5GsHBEQ6CW6GC79ByxNWp4zBlXNWzH
s0WkAGeMqyE1GkqwgLpQYf32uGZvm10aI/NFgZrSscqz+tJqYMG9pqmpfDINejqtnV8/Gkjnuk4T
/BDElQldGiMuSu19UgSBI2d2MpViEI2hmcmnhA7MrtsEla3SVFmY24SbtPgktJEdI6N1e4zXe3/q
959Yi0iMKlzhl2PMa18fxjCWT4X4CZxpE1XbdHjxmm4lnlyYS+xMwyMiomo8O9wKN1aCQi/lU59X
jpn98NEkDIMc9B0HvqXdIbtye2BXkmZkQC4szlYvTvt21IyK1csiO4qR/sjstP0GsEZQnKIv9q2w
USsLfVDDJtNnC75Fr8gm48e6/1Vpxb1r7evE7gp0m3CzKjD2qafvY9lwNIUmF393+4sXPQCUJ8fF
RCyJ112uRRYmcqM3hXzKhV3okj0Iy026A5AuFTCbFrZr0Oa/xuW7kLuCBYZQlRwJRyXQqEur/iDl
oFpa/M7XfqNT5vRWsBWVTc4bWfzN4xUNgdJuDCjqE+twe8jT754dk1wJeDvlMRoc5v2oklZ2Y1M2
MkG5qUEhVGW70Y2jlYlduHeQfCNAhQMNvhtrdu90ZTGaie/iCWH67PbjqRgVJwuajaCnUCOILKdC
NrxaOYyXZnZioCYlBwSS5Zytp+6XXSmQKT9l7S+oSTssDAJa97ZCVGzaQWorfypB3tye00WzE9/U
+zYDMSTPFrQt5LwqBeoP9GgP5a4Shk2vJ7bZH3XpWx7lr7qwk4MH6CZXItWl5fxoeXbbZrRQREbk
aaesL0r6/zsilxoVstsDXFpOrgGYQlB5Qxt3Nq1KHChp6PraKXSpwEc07td/h+IoII7gte22eypC
Y3/b5NLWBO4ysQdaxGigei7nVBw1qsRs2ZNX2eK2Hp5leGeLcN9lr2Js7LoxsqWVGOJ6Mnk8EsxN
6fiJb3Y2mQMsCAJaLuMplkNl2zSBfqwEozzeHtmSFbAohEYT2ePVDhx8dVQyPx9P8kh8PwRIw0Ea
/68CU8QjXKOkTCgu0N8xj/xKF/mHqCjGky6Myc4MIOsyeyVYOU2u77JLKzPHzxJLB+zCO6lFL/zB
QB9ti+Qr0b1sCkfLVbuVuVuwx71JygmUCL2Sc8Bsb41y7EaRdHJDRf+eadawk1qT8EBz/dIGVRSu
bO0pBLg8Lolj35lN/zuinR1kkwRoybOMoAuYDE0Wbu3TcAmPo5AVdbuyzaZtdGkMxn4TyWlaqtlm
83KQn/YgRdGuPJWJaBsDr/aed3n4WfP+jOa9Eq5ssevJvDQ329V9IXSJBTYciGPoaPHgsOGcSnst
/x2QcWloOl4+vABlKk9q7YkG8LXsV5zHD34QjnYj27Lh24JxLwjaRB3dnFX3rUOE7fZ+m6KOq1md
6iFQWfDUmhP5GGauWxFx7imhf/734B31tzz+E0EaedvO9b4mszY1f9F+TS/W3DfjKvALAS3X01h6
PxP6Y7jo3GTlhrv2R4zQ6gkWgtc7GejLqZRQFO3NLDFPVpwEDsBexkStmdaguvu/jOeDqVk0pyep
qecQUVE+NlPbUPN0G/RwUf8fZu2DlZkTdt4YttnAgEw32dX1iOztGk3ckgN8nLOZ+0HzX6Wtx8Ik
xiYV8tRJQAI0xoupx/Ayha+3B7S0qz5Ym5cDJzqgTHeZNkmLq53VuM3GG+vnwfIeonIYV/xhoTCA
Q1CzhqeCtOAV3aw6VmXQKoV5GoZ0I8OP6NbVp8qStmJobsb2zqqbPRqoR1VuHPEuGmI7aKS9lDXf
rdD9ln+OWuOPFbm2Mu4ViccPpUI/ks6JotuDuzGgPMML9gPNOJlqt1FLSPr59oRdL8/kxzLpKAIL
bsTZHTKWAXzzoOngsOxHsLPc7fKm7jeqe0xVc+2MXUjtmQZ3IjVK4lIe7DO3Vvs4tzSaPgi+v4bW
gQ70JEOeS7D9EnLcoBkct6//KsKjn8h2kwj/TAhBV/FEDkxQQ6hBQedyB1fCBDkXcuXUwja7oUau
2GoormHDFsInOi5MbBE7TOz5s1jGKwSBHr1APxVKbqcVosdb3nzGF3Roy5funPrlyjF77ffUwWCT
M2ExgU79vf3swyFvZXR8eW4JRKpFGkIwi695QtJJjN6EwmpXwt5rKiVg+TwtYJ2g8s4szo4NtYkg
1Ap0MIeRvC3Skcq+nO4BfvG+teSfgCdDJM9NSJba+Ji47Iu6jvYatTA3OCpyrkCUEpd3qtQOd0Op
/bzt0guAJLoGEMMh8gI9Szx5uchmI9FU5/rGyTOl+07QH8rafYZBwc6sLzLPIDTZN3rVHNwq3sFT
nKgPmnJXSeZWas/yGnr8PW69vAGnr5kahUHATyihy6/phL6zXBeYifylJ7AwoUJ4syBPd2g11Zqf
wS+pc6xHozncnoWrjQ11IrAs5pvbFYqY2bnb6JFcwSVmncY23Q7+N6TtHSF7NMYX6K9vm7p290tb
81O3AMZJOQZbCuR6X9y/5bnPNtXGl/eFaa+1GE3OdTGfkzHatij3gzwB9XE5nzRRqEka1hhT9G2V
PaOCYQuIrsfUVrJvawn0q401sza78hWp9XJOb+uU6n/robLp8IQR4W1SAb49iVexBYYQOKWld+rb
x28vhyWV+iDElu+eYn2wC65h2f9uNWssaEvDmbJeWGDmMHNpRe+8EO2JwD0Z8iayNkDxE//ezFeC
l0WHAB0LquqdA3sO+S8ZXhcbmBlBGzyNh7q0vcQJKWm1seM9//vMkdEDYAVCHFTFzNPFsFHDXAhd
niUl9DobKf2pJCtnyjT7M6ejSZ3xgLGeWrpm72GZ/g9dzD3hpOlJtem0TLCVTk6Ot0fyzlFwZWYC
h8iQJYHjmS1PHcZq1PixcHJfy0fpRZUoejnNn9Gzh2F3p3/W2i0NwfDar9idPn9mF4QvWb93NDME
IzO3MLRSSBVROInlQ0iFf9A0u4q+I3/d1qmtuhs5B4Anrbj89RHFG9LkoOaBTSPFnJ0dXTsh0HLF
O9Plbrfjb6uu7Lb5aUjfkCpbsXV9alB/IefLgcHk4iuXIyzCNoyEdPTPXfqnD6QXs/kkRs0GNB50
juqmW9NGfgd+Xk4ptsiG8f8GCE8H4KXBpvSrckS066xyPiXVj8aJxDOaazRhQawyPtTarw5Syqb5
TLcUorR0jwj1PVxj+2AqE31DdsnIoTG32DAlVZQ1gp6FyQf2SIJnisZ4785cbRxG3bWCLjib7kOU
eyTItJ1Q/cndbwiWrpwHV4yzRFxkePErOvvZPvP2t1ajxOwi43FO2+cwfXO713F4GCCMdvVq20l4
9O9CsAPeHzSkp7/S8ixDx6l+bXMFqqlRtBVEaOqpv8JbQ2Rf72yiQfx+ouLlxlBnjiHWdFwNiRKe
pQC4dJWSOY9711rZYVeaCcwALo7MDZUOIObzXPc4uCR6IUE5azKbua43sRgdp1dkDjmfJzzWWXFs
cnFjfHX7zCaTIvsgUMDZJh6lu/gr/dCOwPtiyLdDuKvfwdw9fEraJgnW9uV0YM5cF+T4JN0BMwKc
U7P4CdSma/iDGJ0b36nSZzUrd8Wk56D/bOTu4CbIPa0cfAvOCP6WhyiFJ+qx894GP5WleDTM6Fxa
d375IjWPgXdXVw+A8lfOgesXCHWf6Q9gRURsCSQu9yVs4gUkz2569rN2B2zaDqLBLhlpJ2t27pVn
kgi4obuJhi+Sm34q+vafB8vcQn5ACQrUNl0kl1/QBJGRd26hnQTBcoIBsEUFnRlVDznemyuIleuJ
hbZ3qnfRRzW9C2ZL6elDVMpmwL2VavUuSATAJr0mP7iZRCeXWqlntVkVCFk2CusmEQBIiitp6tgf
k8CMhFOQS8iBqH5nOqnlSdsxBvkvDlXl1LQzfbl9iV2f8IDgyLUCrWA7X+0wKdNbKZd7gQyQWY5O
mgea7vB8N0tO+Kxy7WpwLaqngViJW/BeyZoK74JrQWZKzxNJRFDACApdLiz5qUSVupEvcD0/s/sY
BhiAv/5DSmnAaVM2ahsn6UaAztdOkwjeWL08EMrKe62GDe32fFwHlCYATKQTwCtShpw/0jo/SFPD
FOOzL/bSNhXk3sEmkIC8WYsfFkyRNKU9FtABOe95z1fakeEufSs6V72ibKIJW9qXtLoV/bBGEHjN
1cOYYLUCaI0eAIfq5HwfXrqZAMg0aMLknKMfWdNTZhYVDLKl097rxCqcG3L/yj5+4BBph01aGoc6
TvZ5tTO0zC7Lfjckxc+KrmF5Za9dv/QmTRxiC1jvCH2vZlxS2tj36yQ5i66FGDZXvbRvh2Tj5vTB
fJfKxjG0nYJyYb2vjfs4Ef55xWG9M6d2VBSgOF9mm53TVa3lzEjOrninpip7Lt4ka6Whq81Ngwlk
qXDYmJPK+Xvo/2H+PbVhDyB+RVyj3vmq7DTVkwUtTaOdqUDvbvvw9UNiZm02JE0VmsYbvOw8mu3R
LDpbdI95v3kN4TuFwEY7ycpapHgdhE82IYSaHkgsojGzSThWtVZfZucKthrbl9psG8rpE32mP0p1
qHZcVsF92AYwzDfJsFGGKryDAAJGZtHKNrkbCj/8VFirWy/NO1l0WLjgv4O2ZHZvea0y1EM7ZGcq
Z3hRYNAkXrcGPQ/hd7+Li+2orlNiymymi0iAqeA5AokqCTOC9JnR0gz1qqv07Jx2CDRplSofPZVe
8aJLPFJZlXcwPY/bSxCEjR4l7j0q9m+ZZBTHrqjNvyvOMIWkV19DGmUCbUHpOn+8imbX0fAoZ2ft
2Tgo92FOWslu7f6vApe7HRyz2qb3cg1Ie11fniaBweuk8yhNvmfDPnh8LkIUbxRqdu7H7FBIuu09
lUO+qdrKtpBijPS7xkLMbINg3e0BLy759D6CL0ZEcWt2n1jBALHJ6OVnsalfq2YIt24BC4asjeo+
TEUDYtQx/Xnb5tVRzmBhX2SHkwg1r/pnNQHMnDCO2TkgM0wTVojEaN4ITkkH2Pa2qavIezJFgRkY
HrEfj5DLk1wfh4pYS8rPhvtdkV916/X2778KCGa/f7aPJcHX9DRU87NsbNwvYY2OhV0WThrvcZTb
pqZ9MPNMuuOmBiBemZTbZisVo5YeurGRn6O/+TF/jCLb3BSN07z46v/T0rR+H5yxk9AHiy0lP2vW
2TCPWbupI6evPg/PgraR6pXzd8EDL8Y17cgP1gJ51Lt4GpcaP2vBVtKe/B9e8rKagFhYqqnxjwiJ
G336+9JOgZBcpJkDS4WsPZy73d+CiEn0nqEidaK+2NxergXPuzA3DfvDsExLGAgCMTeiKBu+NGtQ
hiV3ALUHjAbaAoIw5fL3W4JppgGp/3Msl7ZQvejDXeT+dYujVDg6+tAtXCy3R3Qde5DW4DnPC5P0
HpTpM5MwNba1F+HstC6P+acASR54lR5INv92X6ASycxjCAPBWsPP0kyingTjJqk++DBnZmWSljQc
4iBmeu8L3lZFzO72yNYsTP/+Ya0qX4QwzsQCHYXCNok8OMcGkvi3rSw54H8TAYHaIHqbnRVES8Ba
FKzANSm9xOpRqegRPITDvmlW9tTky/OzglK4DmE78RMpqcsB6WE8WFGQFWdP3/lQzsdPcpLavbEC
cl6at49mZivTwnqXVdVkBkeo0ztfPtyesiUDtF7RWQKHEjrW05R+WJi+1oecB09xNs3KkZJP6Xqs
P03FbKrYQaAxTF6RoI1mx0KM2KpGnqo8G80dUij0WunHbhMR4ivGTgweJfnQDk6/7Q9W9Rr46la2
w8junLLZaNKOskqy1nS1sHgXXzQ/OdKwSKreoMAh1AcxEidftFP/byv+cz2APBm0Cwwfbgn6Omd+
7wkZgZ5kVOd+F5qvcfeQr9UMFw73CwuzqyRMmhoZEywo3eCI7V/dvA+IZ6XQQ7rm6bazTL9rtpI0
p/Isp0QJN+JccqoX9bjIk7w+NwisOOQafd4NYXyIQzAU/24Kp6SLE7IhyqGzsKLTWyJHv6rPYyc5
qvxJCkk8DPvbRhb8ACqKKRKn6s8mnjk/dgdzNOr6nECOHSWw4UTRDyMb7oouX4kCr9MKU8bUmmSM
yFaRR52dTWFXccSiQnFGqOteqvaDgfOrz4rxbNB6mKjhLoIG3BXUQyXoez9e43K+Hiv8AmTnaQIE
1AnH5eVGV6GmRkykqM58CHjcP7H84gqbHsH623N67SO8m0HmvlOy4vIzf0SFIwhRfK7OkoAURZpB
yC3vhWwtA3h91IPMY0Bk/yal9TnZb41Sg5y2Y31O1dDupJcsPOqjMyjoQwwpLZ3H26NaMEcGjLZR
8PT8mddh+1pR6i5SagJq/YvQ7ADptZUjNi+lMxbiWin2ek/Dy/cfa1eV2B64rx9K9bn46z1B6m/4
u9c2jteijWnJL7fzpZmZS0oQUKMZMtRnPf01hHTFGvdl8SYhdulugoBQw1XtOvx9eyYX/FBBZoNc
Fn+xJ6axf7hwuqzqLSFR67O6h0noc/OwBh66DtsY1QcDs00NY6fVRCEGIA1zdEey9Y2yzzbB7vY4
Fvz8wsz0GR/G4UZxmZSoIp8DRHLV9n7KRbn5ymZacIQJg81LGUIWusBnY5HiJM+HzK3PcQ59BmQz
HQlQNwXd/+Qa+crpvrAyk8gKmpNgUEj/zIzVLXleM+ia8xCmv0f4lkJAceUobbRu7U28EOhChvYO
qwVBNGUnLmevHkS9Uz25OftH75Qf21/iHRrT+/oueqj/ut/alXlcyEBd2pudSmLiCn0oSs253tVH
Io8X9Zhv6Vc7wm/7z35xMbJplj/4hdSJYV4rIpbUV8srfo5W9L33/h2PQvYInBc5chJc5GpnZhpN
jzPCmObchZ/c8Kwp3nOpbQXhTi//6h3UPR4lR0s6hGMCqXz2OfUOt8f53tkzOz1I3U4U0Nyf6LHN
vmAUXTiwm6w5W2YMEbDdiYrte/dytnO1x3HcjHHqlIY9+JBgP9bk4HLrYQ2XOrnkrW+YHSaynLnD
2LcNtwCp2vqhUeIHs64OVVnQHTO+jeKavszCtoeJQSeZBiqHi2B2ZmaNXHWgtZuzPBz84U+a+3ae
7VamduFgvjAye1y0Kfz5ZtQ357i7bw0QlpLTa5DBiJ+Vfh97x1L/Gjzftjmt1tVMArrFpwCEXQXp
mRwmegIPLW4bOArqnIj7pV9dba28smgHcmF4JMlGAvW93B6jbvlJrCvNOQitHx0SiqYv/EzCr4O6
xiC1eMYgmvG/pmZnTDMacQdqujnnO8KCelObdl7usmzXdLYfb2gPKutN/7YmfbIQ6bE1dWVq2QGo
iqLLbIhtKI1izhCtMHsIok91k24LCDso5WzA02y7kXI43yC1LmRr/auYVufbizmN7GoxP3zBzH+E
qi/1APHUc9yWj6Fcv2r+2jou7oMPJmbr2ISm1aVAqs5oLWwrybet9kHVV8bxHoDfGshsCZOmGGCE
xIpyCL5XMNz//ulLdrCVIZov7AQg0n17iEkfk0X9Rkm+OuR/sp9p7+j0T6BxSQ24d8I/qziUtQme
XSeK6weZ1+Bag5xuWmlrdGvzu+y90GbS4gagF92GSy+S4Ac0EIVDuF221YgW897flMdfcr9rWjv8
ER3lz7edZnFnfjA4/fuHiytQYDsK9GlMd/Gx34lOp6y86a6rftOl9cHE7LhuukBEE9margz1JS4+
BR6ULw6Cg3l9R+r+qMX6XRo4Kn1R9EqdIlN78HTP1vrqKObU9dXWVoXB1hB+NLuVTMtC2HjxbbPo
Jy6I5zqT4RfbvC5ITzzpT1L0Sv+k3euPQymvvCgWjwnQvqRcDAArkjjzbb+KmkoRvPbc1J/FAWCM
FXxygwmhJX8a+88pifuRHGAiVvtSEw+9n6+RfiytOPEDsFb6OghaZk9CHe63QZfH7ix0pa14+0ru
bKX8pa4psyydFZNUK/IwNBxpcxxhWkEBFFlSR5RCmoXU+s+xGFbCrqVIADFHmF9gSpp4/C69V0FH
pZSNsD8XY7ENxQdD3vb1Y9+7m7zfrgkpL/kKbcG0nfJIo6Q2O18TqxFcWU/6sxC1TueHe43+XE70
ok7v29CwC1jixWFze38uvQU+Gp2duKVAGT5Oop7X2h8/2hkGmKpvenbk4Xbb0HudY3bqElQiUjah
CYF+zjyza2HUz3QsGZnnlEHlpGZ5aMT6hfb5jRv9VNO3tLaLoDoHtL6iyr3Xpbc8+JEJ7Xc9MPcj
JG56mW57KXZyxd0VCOw2z3WBsI6YrEX2C04MRpxkAEgcw7h6SUia76Ppw1ok4qHJNvo3JCK9fmsN
sZPEP+tt8iugB/4PnHW9+8sv7HYlsTNNxnyyPtqfndNwYPcVoDN8IZSPhSE8m322FmpPzntlA74R
keOTAtU8g2qUgRRrRdGfRy4BFEq/m8pJ1+pPSXb2R9Ou6PfKmr/A5bfGqK1N8OTMc+OQwk8Fa+Da
ZOMud1bcaI2quN1wjhurc2RzOIgoqNJJrrgvQtD+FBXIq7xa2AeFXGx9ET3sxgg3/Sh1K/OwsMc1
SJ2Ai5N1J88/u6FagVdPnYR8iSq+Fdkf0WoeUSZ2OoHOt++itdYgsXBugXakSk9thLTP/PUNAbKm
dnU7UHrMHcnrD2q+bY3O6f3YHn2IUb07oH1D/iNRv5aFdS5/NJ77X5x9WZOcONDtL1IE+/IKtfcG
7m6P7RfCy5hNgCRALL/+O/KNe6eL4hbhL8ZP0xGVaEulMk+ec6HFFnPZbSsEhgy4N+QNVFXyRnPE
q1uPpu08vXT1SwEuuD4LDPPBlUfP3U/dQbr+kYGDCgzkZ9XTq+UHDdy0+r+1nW7s9rVbC82jwI2g
hg7lKm3h+qRnuGmvTdNL2zz0DLEV2/kymAG8fDbk3n2avS9uusW4s7YFUbdB9QDxPCADizOWkHkC
KWQ1vzDIso5QDs56aOVA6WlGqQDgSg8JRiMo0zlgEINPXH8rIbeyAmjAUDxtEGnFCizz+E7ejMK1
zfmFF/+A1/Sx/Y4peuCFz0M+gCkqYSHRQjYFaJcR5JT2oIlKf8m6/pWVP+6751uHA9ZB5I/Beop1
QMvs9Xn0zAkK54Y2v/Qj4LQOn89gFtmqCN561Wsji0hNL2s7g/zD/EK7SwPmJoYK136TDHvNCrDq
II4A1wwu7cWVlsnBNkUntBe7SMPGNQIQ3Pym8u3vJwytzlg3YIRxXyu38iGw9Qroh9qEay/OND0M
hpsHZuXF922sJJjQ9o5bE+9N9G35y3NBBCCU6InUXrL+kowniKzl5KkrnmnSopJr7kw/DTNrqy14
bS9ATw8VagDpVD78emgGKyDUk8AqZDCnAJyU5d4FUHwjbl9bJpDEguwC3WKKr/HaSla6NoVn0l4a
/L4okyPge68Q9P7Osnx/fx5XB/TB1GJAs19TraO29qJb815OT5Az2BjMlgX194+7AfrHJucWLGgT
oIW8CXyTbsT2txcHcih/gPKoXGHPLQLrrMgNV9iVpjAxJcT8NP7U6PPGQFYQTcrK/2ljRjfkMirI
G1n1zMXpqSWo6ny8ifrAvBi7+tI91d/YhrnbeUNKykJKA5xUQPwscT5u1kodgzJeUugydOJIoUp8
f+1vZw0/jTgDGU2gLQBDvV4ZvyWkLVpqvmgzsHpU7Ad0+FXAZ903c7ubEUnhwaUK3rjBlgWIUSBF
23Sz9TIxMOxo5w7dTbN9ycstPO2KIfgC9Bsp/gg8SxY+1CWVIYdSt17qjh8KJ49Y4v02W/SSdNU/
98e0sjh4xEEQDhSxaFRZVkvxfqsryKa4L7gpg0z7xuBI71tY2W0AsAETjfIhar8QE7henW6y7Hru
Gu/FBU6veuz4FLeJDq89+EFb9DWaQMh3Ox+AuBiffOgHbXzA7WwCnQIPhHYX5YuWFbgcbZDjbOX+
S9Y+9b0GdY8nRyCFl2/gfzfsLGtv4yTTNpOZ/0KyIkzyIpDA+hr+WdIf92f0NppVA4L2J2YT5fRl
dDlOmiEmWfovzH+ajAsSBUECwt2+/q6n+hkN6Z/u27vt91XbQz3A0aSBHjF3sYKNY9clCHbIi511
4Ls1Tq1+0ZohEp6GJm0ZgggHfGHoGX/y53imWdCSX2wwEciAPQYQ2vzvw7rrD1JL8cEV+15nuFTz
yIsRcxqQL3YXnJMuTN/qi3wST+RwfwJWJhxoLjDwoAoPSYzlhJvgF1fF8SxyG7KbyfeyN0+C8H2e
QFhlAARvE8p9s5dgCB2NCAkQOkJ/VeURPgzQs4c0MVKuxD5e/QkCKiRFylm65PcA5fT7o1u3pXwa
nkbYUMa1rU70osq8wXnuPXu65G377rVQCxRcuIfCNunGZCrndfUqVJQuaBIAVh5xMV4D1+YEgyZu
J2yw4csd6yEp4BylkK+Wk3x2ZLll7SbhonqFVU8ISpOAs2oLV5oyZnUtWGqee/eL4/4jefpgi6Bz
OajRkbqyvNDqtyb0doSwidgKJxT1Nazj9QipSBqkY0B5IeQMHlzeRYgtj0ImSDzTyQ5tH01m99fw
9oiqceJQqAYz1JaWfnwoa531Zec9cwEKaNg8Na7THptU00/AdjyYfVI8ZiXpjmVTf22QcghBQ8cC
O5ud18bnkIVsI6CRkpfEmemOy016sJtL2kKpD3eZWnfwGi4hM+5A/BzsO95zQTp0A4OSLO0r0BRU
rxtTYd5sMBgCCzkiW7gr0ElcT39FdAkR1BRM/E8Y7+e5O4KvWkJRt3tHS0yQv5q/pzNyila3lfG4
uUwxRMW7hgcuOoXByHBtuRW+lcmegYS/oMNBF2hcRNeftxEj3jYowAye0ggP8W7AdC7CHdtPWSKo
5T+7mnC+TWmPu0bPLP+La8ztD95VcNLTkPpfZjBU8KBP8jINCHwNO4zTAGaSPs9cesrmRh4r4Q1b
Oh5r0wABHch5QysE6UD194/OK221qlfSTmJO50doXzVBZkzDcWOdV8w4uAHRlwDQMAodi2lwGvBQ
tEaCJnO3Yw8zgn8/0EUJXA20ZANndppj6U7e3ioH+1k3AZWuHZaG3VD1e+IV7p71BoXYcrnF/Xjj
cwDsVETYKruo+NoWHq7lIyu1oqxeKsOgsZVn+jFNaBcnqd6GWY5eR3QGgcPT4xP6ssCMcX9ibg7a
H/NQO1U6k4AfL6c/A0d1zzK0IbmVv6ullu/LOcmR1OR/DYd04G08RI42ir8GpGGuV3riOQUVmJdF
EIcZftEKAb7MdXGaWqqhfSbrv98f2u1jGQbV5Kq2AfVsXbzIS6e2e5qneeS0P63xbYDGMgg2D/k7
MyDYlvFDQkJibfGQ3dyQkDyGy8ImQzcGPOxip6UZhNx46eVRbVriZHAjPYi5s/al07Ign+otFYqb
eGNhb3EjD1CUY3i2Y5TuAx8+QZe0RBOIjRxtWEFU7f6c/nnqX13IsIaoBqBn9HaA3WDptbouoy0y
0dEQQhzu5O/pTu5A4LvzdnQHnlCQmJPwMKAo+tX4WUW9Htp1OGzBopWVxVcoakwN4Sy6ciECf72V
iA7xyR4N0lFlIylXQ563kKBJsewf4FL9UWaptxGHrCwqQjpXdfaoRsLlMTF6yyK8pzQy80d9hmT3
HL1P7Rbh0NqOvTKzcAY6by0oDVUUwgnpEV1hbp0+6Gl+bMp9kyYhRfW7N70T072NZ/eNF0I493F8
iygEymB0dEtSRhrE5e3xoaAvfASTXoQaVABSfqdg+/s7aW0JP1pcbKSBlJ2Fw0kjMT0TX+wgJpo+
EXYQ0Jq/b2ll7ZDRhpI8UvouHq+LSXUJVCCN3KgiSyChLvNjlX82q+F5NtrdfUsr64dLBtSiikgI
MdaSpMIThd/NRtlEU+OCu8wOMY/5GELiq6gKKByFNbqJ7AJNcRuG1Ya/PhBAMQOnhZoFmt3gfq4P
xCCa3BjcGZQ9bfeNj+E0By3S9v7ByPZdddYpD4R21HN6cjbZ9G7n99r2YiV92oENTNNhe3zNQBNI
61PVp+H0z8YYb+BK6PjBA1ZtVBsVwyXPdV00nVeUvImIHrU2SGrb9Dgmj4X/gIwxcqJgSohs8vO+
1T8P8duZ/c+qOjkf4pNpyke3bpomknBw5bt4tX+UcfEiH6wdWGrD5ghU9WNz0B7QuvsyPbLnYk+P
c6R9Mj5Nx+5gn7eO6q2/v5qGP3vwwwdVKnXQ9W0T6R3ZEfDy2KMVVuKsaxBamUUIldGv9+fg1jlc
W1zcaCIbi1SbMfGyjVMNbn5+qtsDz3f58Ax9QrRaHO8bvAlKEKUBi4JDpBL2oAG5nvOuYrVExNJE
4AYKpU52qWecqnpDqWfNCi4P/Ic7DZlA9TT4MJF+yz2fNzOLzCRAlEW+beJ3brNZKtzEfoVIJNJZ
gDBem0jSscZzPeMRScCehCKE3A0QVA1MszX3Hcf/a8dS2zUjpFepOVb/oN+nCtvUZef7M7pyRlHR
BIkFer3/PKquP6SekhxRi82i3BrwXlNqpxf0koAifouwYmVWkR1A/RjE2aiTe4u1axgKtUjLsajp
p6DWxkgAh1agceT+gNTMLY4l3k5ACuM+Rspj2SPiW1Vpz7LikVdTeeCZBqLqft7SEF/Z+Wg4RVEW
vHXICS6ttNnMS5FPPELZ+mAnwwVUFXHxQPLpq0687xOdjzzdOG23tU8EGR+Nqo/6sC+zIZ36xmt5
NJHmXBafuUBWTFwqIoNajIFr9wCCn0cW1oS8pyKP7s/s2gKiyRZbFjUFYNwXx0Ia7phVUudR0tmH
fuxCKft9R5qNu3LVjMqxIDWOotXyxkpm5LR8ZvEoIyjocuDsSOcdJub8uj+cFXcJ5PJ/dha3k5fl
9gC8A49s92xwgWb4N70GZftjQ1/Ql78B71K/ttyWnqKaU82p6HdbrF3a91WZ2UJEY1t3sdUUzue+
Kf0QVUPIUTUG2xd6sUVyt+ZmAJrAg0N1Ct7SR7kUqVZuVSKyi+ykdTjcPLD1n8itluYnsHPhfdXP
9ZHQLe7KlckF3zfKqgAoofJpLyZXB0TBY2BFima7gY6i9ya51+zGuoxtNLTmneeGPkEl9P6S3p59
VRwwYBTvEORQ1Nb6cEBKgBAqSto2mlwBxIROs8+t4xTxfSsrwZySSUVAZyM7gVTuwpPVvNJIXlkY
XDWVpzabnIvN/XxnEjsFFY/Wfmr4MH4uSI/+bacnhxLv39PGR6i79XpD4SOQH4JwHTQAUBm7HqtT
el1Jdb+NTMGNANrnyLkJ/7sOOuHzPAHZ6ErFH5LYVdjQvtnTVPjIxhZ/3cCpUkjITuI1jdoMIFvX
39G0oKpH0qSNemQi9gCPdKe5qPjGxb+2sh+tLCIN6QkUrXIkF0FBO+zxZgHp2tR2+/uTentI1Vhw
8SrNMxA1LKwk6OZu8wpzqvf8weySAlROzs/CyI5pmtph5vQbEJ9bXweDIMSASSC2cV6uJ8/geWUS
HwZtbYK2eab/NPSkQcu6cDe86u09jwexgzeAAeCSQiNcW0KG00ULo+iiVvyS42cTQpvVu0g2fOrK
BF5ZUa+RDwewRuZ3NHnTRUjdQaEEDIVBBqlisByCiLe2SrSF1O4WYc1ybyAcQVEYpSXcx2CUX2bw
JoGOP7+3RQTczBAyxgUS5Jm18RC+8aVLM4uxGR2r55F7ALR7LbigQIYEXezh3wQiokYbu9m/09Se
0enS/OUeWdpdXLvzwEaKVLGIfOfzUBy76X0sPt/f98pXfPQlf0yoOUQkilLD0qGlFirDtE3byC2/
GS3E5wEnhRb7Hu0s4PJGd41lB9Bt3vDWfxSll2bhOQBWURwHSHlf7xY+V4KxZIK7tg7FS/5ufHXe
8id5SR7r326YXhpkjKBKH7Znml6KccOlLPeqgcYMuC1UyJEsUmWda+sT1AaTJEFZJaeB/bMesnPh
OTuu2zvH8jdCpxvk+dLYwlszmhlZlepd5FMkkQ4amAIg5VdPaDuTENsKZlJOl3GEdzpZ9eg6e2LU
bRZ2vQBHqO3aSX5MdF+q7nVm0FPCW9cLaZmjO87JIdi9Y7LV5pPhUOB8TOa0NOSznH/f3ydLJ4JR
AACKlQKqEVWRJWsW3pWp09FZRuYkiyNB+edYTtkDmpCKUzKJeuuOW1kidbBx1SKZBwTD4sjlrBnM
itIhQmeg8ZRXHXlvp8o9O/mQ7RMiW7gXNiOxqLUyNEtGdoyZ4PF1ChnieWeEzWycCsaQayTEOBcw
htCr2uy4WSYgMC+KkNFBlz2iLLjy662UkskaQV08REWf+IFjNA+2L9qvdNbFIzULMxiRJtxzp8nP
aNrRLwICJRvAyNsjrNBfqrwO+Bdu2YV/r4faZE1jDFE+WMMFaZ9nAiqFL5Zg3T4nY/PS58m7m5rP
OpNbfOx/SpHXB1mVkOD5kU3Hq3YJfqfGRFFHN8eoSA3+ImgyHmzDnFA+yuYQMYp2KE20BPY6kY/+
DLFdp5LZCTBvtq9SNnwvaFE/l51phMVAQM9J7QEJDCi+mWPrBuUA+UaacfhZJtwLRPI4WJtk+Qz6
wyHsfCsJ8CACyWyT2KGjTZ+cfPYPUpPpiUjnVTRchmj43BPEh8FQdVChqutm49m5cj2gGgv6XlA3
qxh/CcCr01LQTMvHKPN/9I2xSyeIsWafIaN18kojGhOgsYwDAsFXfOH9Y7lyTK5ML24IFImhRzNB
Vbc27Ge7TF6Fo38Z/fK5lZeSIOV+39xN/Ku2O0rvqu8dFXFw019v95aB+27U6BjpRQFVMmtXgNQX
CNmQGmbQkC40u+ZMGGArqXXYsH172V/bXuxzq5a9K9x6jKQ7QV2MozFnNnaSHnvyvUrc0PCT3VSD
v8Nqy+OQH1zNCwGZNukW9HFt0v+8bsBGi86SZejmF9os+Siw3kUfoAtVQxwg0dM3tb+BuNgIPtZG
jSsKH4sMAIrSixl3J781WznjgBUEtcfE1k+28MXf7yPQPKocjYn3E3plrtfVM7PK9wpvjJzKjmUG
5V0LDYK/LB/UL+8b67gyfSjCWQB1wl/Bd6q/f4gUGzftUERypijv+CnP7EB4n/l0ttCYMw0k0P35
Yrf+Sw0NwQx1Z4x18rOgcU+t+7MG8LsW9Hj/k5axOHw3HqpIOqCIhcTcco6nUSQ24/kcpYmF12k/
tmDNBfw4n3AR3zd1u5wKL4l+Cgwel/fydexDztOs52qOoOM6BDmC/33SmPXuvpWVoANXEdwRuG8A
lEcSYDHH0q5Jmgs9KlPZ7SnNuzPTrCZgnjUch4kY8YTCPUih0/SQctPdoSfe3YFd19vZcpZHnSbu
Y+k39SHNKv7UNVQ/utrghpnooR6Z6b0Z+yDy3Qh4V+JCJErgWmyketFlseTWkIxOnvQKM5rSaoeM
hbXPdr3/2+oDhx1s0K9NYRFAYxA0GPkOBIv1l1mdOxGwrWTiiqu7/hS1kh+2KeriLrErfIpzccL6
kO0i8R3qsge+FeqoUOb6CoXWB+JogDKU5v2SHsX0h3LQzdqMcP0F1Z5f9F1x+Glekoc6LF/vb4yV
nQ5bePHBlYLqdtnOMPeNljo6bHWI72v2GYKqwt+CL93Gin/ESxSkFtsP4KDrmQNFqszaojIjUb6D
v+9QTO2eDhCUzLamTrmlm6lDOGdDO1wVBRaWctPkXuc0ZkS/OuTk7vlxKo61OCCnRi5zEw4nWw+q
LbLplTOMPKiBhiRgwlQ69Hp8xZBjk+azHQnbuUx8skLbLv39X68U/LBS/1QoHW/JeG4aQ26NpfCi
Tpdi55YdDSYhHucu3xKVX9kT2Hd/FG1AeYRI9no4liGpMaaGFxU2yXe2m3c7q7eqnd+A1ub+oFZm
Dh2nGgD7oHpDO9niMtPMtquywvUiwi0HUiaGB7XOcUsZbXVAypeDghIIuqUVl7Rmx0biRVVrirNE
FJrjFumLfzpImsT3R3RjC3Gv0mYB3gBpFJQ3rifPJSmjLKd+1BpaE5dJ2pgHYkATPRBoztukEr01
B7AMarom6IvVpljEQDna3zzmugSxPg18yOX4yTfXHCDtexz6KjDLOZr4wUKftiN4kIrkiP+1lwRl
yXQDrXyzltj/OHe4L9ERBBTxYi31wbfzVtI0nhrQXkDI6nc5p1siAytGwDoOUmK8ANFvsEzLeRyq
6sT3svhlv+E7tn55ses14uu49vHLiDjCrWvsxgMqGMyHz1Z+68Pd4XZ9U6GvMYun/B94krNtvZAv
JfizW3DK0flgWme7fGPZc51OoSGeUkN7GJ1QeP5G0Lz2IWg1wHbBywTo48X21PSqbQs447izilOW
UzTRiI6hNdatgzLf6rJfsYY8HP7hIYhy/LKpiiQ6oWBmKGIu5wAHE6BCudMy0Lbv75+6VUOQakEU
jgsEGLXr+YXPZWUvkiL2PPIwz8PJr+YfhVeGbrrJhqCm6OqOMf+I3aCuYAJFgZfutS27opaHJtsi
zossGtnXaj5q8rWnRzn+sBEoak5Q6JB9QivHjJwZ0KIoEQQCqvDFvw6h0f2R35AzwNsgAYO1xC2O
Yri/GHpd9frUarKMJwR/x7wtajPw/YEFbMgufuHXn8YRKuOGj6x1oTfoPbbL7DxIe3jAVGZhareb
jdA31zCuDR14ZdWeqLh/ldf6uN19BlHk0SrjZKBvkPV8Kb1+P2kyMN4aYYZmc6xRVkb0KD0tA9f6
HNCtZ9JtuKZY9JCg0lBzQulXX0S8ECWgWQdVsLhxHvCEfS7KmJfHzDo37rk1sA0JcC5aGdxfjhV/
jDcgMlToT0Yu80/d9sPIwcSVesiqlDHi5yBXSgHsd59t4aJWfBVuaIQbqIMgGFiOTWapJmxAJeNc
98aQ1xqendIju/tjuYGAY2u5irIc1LZQfwb0+XoZWeFaie0NNE6MCirfB2EjfZ9159o+mqQG2dAU
UgnGjGYM9C7fCe9B0l9AW+4EAGEWeaqScuOc39S9/3wSOO8Q26mso7VYVSezmZ10AMHSjL76iXeW
jfhpDwe79n9yJsMpSQIynSbzXwh2duV0uD8laxOPMFYRWauS9LLzjJChdmSTVXE9AgesjxBRslNw
8N63suLNwE+h4GFQNUQScXGki8KqB73qqriCuJXJ8/M0v81V8Uqq/9V4gD1BEzsAsMjcXa+wRO1S
ZpaD6awbyFyfu3Tc2ERrBwI5SNBtoJiGsSyu1VyfB9PI8yoW6BwI28H5mYw9eMdJvdWzt3biAb5E
jxsmDzfBMm4tKeBHPWd1PB01ELkMzqGcTqMTJ/mn3ojI9Ma1vz/toMMDiAXDAxppSVYM8OtcVYDH
x6U0bIhNShL4xDxrxvv9DXGT0cUph2Q2rmzIkOjGckMwv0mnxirq2DLfOjAJhxoSiv57B8ZC8UkY
fGNYKzfclblFUJmIwp3pVNexZjdg95hMuetZ928+gRSfSl9cTC8lf7/nYRNJENRgoIVrLWw6stUT
fYbNQv937unBtlhoz3H+11BoFZ1DGQ/nCsECJKSWTi1JKmLRto7TPOwK/6BP+/Ed7WY1sggaHsH3
V+4PN9IiWoA5/INyDd7z3uJtmNReAbmaqokLOqePZm7l+6QrZWS09bjTZq89Dqk27roUVUTBDOvA
hWGELnGgNJKW48FC8jpsbMilCWK2B0hXmWi0t/xwLJhz5uOoKZWIbGcMjh0UWdE8aFWrn/xkAOVd
Cr2v2un6g4C/OuT+OO0Zm8qzKFjx2PLcDiS6B96pPrthgkkB/nOAE0+z+lPJdXoUFXTGZY9iI+Hd
LiVGdkFqm10MpLdf2llAkMXt++P9KVMufDljJoruEH7RkC7wlQ/+cIUKA7cN/tjEk1VVRzPR6wNi
/jG0XaSYx4rqBylc8e7Tfmvf3ybusTcsDSUtBMiIp5bRcTb7ZltZeLf1oG2w9FDqxtGbz0Mej/ax
FMWOa+q6Ywe0O5/vj3rF5+NGQXMLaC/xlLu5a4k3e7wrmnjwPLRPfZY5i13lkzfO2Zor+WhncYEa
dm80UFdv4oQfzPK9ftEsErjJF09Rhssf3RZr+Jov+Whvsf879LenAN80sci/efLTAKJ6/1JSZB6x
e+5P4cpVg9QPwJRKNEFBNq83TuOWKdBEfh1zI7fO0stRefGgpDzQ7t/7llYnEYyxyDGBSvtGfS6R
VUPrCoOy5GMz2qGHQrlTZKDX+4k09z9AjbVbmVBjbXRIx6MDCjEfaNIXC0d8icBTEjjIbKezc5pn
gSe+59bbYPSBTYt9Wp08uzx4Tdgk2W5AwF0E9gmv0qAkl7QPEWUb+a7zHyeNXhwJrTcb8BLv7f7U
3HBxKv+KNAvCf6wFKoELR95lnp8VPhwe26lm3RAA0kaECLTTvXZuv6C/BcpvmQjQ6Pt63/Taqny0
bFyvv9vPXp7YZRPXnRey2Tm0rNzNqP0QbziwhO81nn1GG9zGiVrb4WhJU8yxKGKg3/XarMcrPTML
1sQe2iJaWYVZ/Tv3fzr0rfA/3R/hmmv8YGoZfvasqYUwMLe2MAWuBvDT6XR48hwAPc3ZEHuwY0Aj
nFZbTLIbY1ymXUbUnGrSNvDJY/06O30w6Y+Ms92Yf6Hlr/uDXF1GE45fvdqU+Nf1fJZm3c+OFE2c
JXnA+EuDDvDyRfOKveHnzwN90sRWembNpIO1A4IPAGdoV16bxEvLYE5fsngGPz6o0/iptqsq0E1u
hTQbpwdf2mmASj05ZuM8nrosaw7chwrGYM5gJ3XyX/Pg97uWW93J0yU91QmTJwNXfKJn1e7+BK1d
FaBgQhkHIAXck+b110pfS5BQxC2VjL5EE15VnT2KvuC0ISmoGcUWwHnN86jnFjh+0ICJNtiFPW9m
dCYVi8fDeQz/tvNe+YuPv744tTOlo5kn+HXTaw/68FpWX6l9ThIQ8YBv8tg336WX7piHTpX4/jz+
achaRhoQOIGcHZD3kNJevLN6VvsTDhGLu5ntk/IBZE2vnemHVu7tudG/9uUv0OU442UUnzjtAz+a
6cNk0xBPZUT7w0OmHUkJNbjhAkp0UG5f0iKoyBbnzc2pR0UZcCyV9Aci5KYHQZsLp8kKwmLHnUDX
z8MxefLkY6tpJ94Ub0iu1xs36dozG2NAuh11FBRTlvwEmTW2vq+NmBmZymMmRjz6KVqTIFs2h4Uw
6CXDvReMxshPnW1Pz0YxVcfc7P0dyoHG1h5RO+xmoeAM0DOlsutLUI3Vc70vCWOxxdI9108tD5L0
XLuXmoTzJ9OdoID4XP7c2B5q+W+soi3DQAUShCbmYmciQzZ1s1ezWMv1A4D1DUgq0l80Y4GX2v8K
NlYhH71vZX0o6zEgXvo0DEM4sBm3P/mSgpbN4umJkd+tCfmmTfKYNaeFZnRgLvDaBSnb4vMYlLUc
bexZPLDhGyJVPyQt6CMsr+rOBgMVill6gIdJYu1J37QbmZA/8cZydrASqN2A+Etxf197hc7ra+LV
nIGZdAZlKB8r5BwLL+2/+njvPA7cSVQ3ywx1Spynk5QcZGm+NNtzVxQGCyY3ZQ+a1ab/sLpHmR8b
Sj6OhsUGVT0Df3hlll/vr+hqfP8HhA7niXaNJY+CU2gpZ5aGfWRMl8Yezw5PgqJG2Duk++rVdB6y
JJyFFYK+aiNKWMtO4HEBVi5EgKCbX1J/6WDNa8rRwHx9KR9o4OE/E7XrrZTE/2eM/9lZXJ9dOZZu
4cOOU/12k6fMU0oenyj7OgsvBH5h7zuB7rXP/lakf3tN4JQoGnZFjYPpXXhTTlteuxWOSw44Ijh3
3OxXtdnFsGVkcRd5I/WRv8ZtYcTp3ATyrU2e0sELpGC7ojhV9N386tqPJeJNAMl2DYJQshEtqGDg
euPjdQiYD/Ax6H+5WUhu88TqpgHXoUUPZiXfpLZF2rWyWfAShO4BcoDAAOBwXx8uEIlrchQVj/Up
C0v0vdDGCtBKcs6rxywFwZ87hVz73CQbY7uN867tqr9/eHtrWTkAXwm7jvMwi8uoHy3/WLihuQUc
W1tHZAUViNREQ+oSIlc1pkfqtOZxa/t4O2V9EhLb5OiHTTfR2rd+HIPCNQ93iJQP5PSuByVG0oMi
V/C4hohr3llPDLLwrurmS3FdcXZiBXkwEtDX+nW04XFULLbcLKDsBMkR+BEViunaNk/miY9oDot9
wGXBLIBAw9UyB9jDIvDRkznyqdm1Doh6i7al+3rMRehNQ3tuWgF2Yoh4b1ztN8EE7jKo3ToWyiNA
1SxTHAm8nT0NGo/N2ngFOvaTI2vMv/uzsadzbdUnd9zyfOoiWs6ByujBKHh8cXiu58A2JLgqhobH
si32bgYRCIedpyFGGt3g025AaI1CTFiC0beeIAWazBtjXttsaCFTaVrVs2YtPsDs0S+C6hM2m9Mj
sqQOOPcdRA4QBtwa621sDhqJD6bUp3w4QEVXNXOpQxNFNvO3cSwQKvxOB/o7ZfpldkUozOExd/xQ
s6ZgLKuHVlphmrmIX7TjZJ9GtoX8Whs7CkU6amGovNzQMvYl93npUh6DOiXQqBagEivZVsC4Nmxw
wqrsLVS68Sa5HnZpUUhEINcTO4k8tswIWs3/l1nsBLaC/caRWjnOyNEBwqYW1EJT7rUti2tmPva+
iL2E7LnGQk16Me1EMFbIzs2SvDUNAVE0L5+c7HDf+IrvB/bc13B80KMDxNS1bVQdGhfEkAJYt7fG
+Tm5GxHKyjwix4NGLgNgQFyh6u8ftg8ztHrU5l7E6KAmBhAd85NBn9ItwNLKprgys/CImdX3zNZh
Rnwxd1bUv92fpdWfBwYeSAak4lCfvh6FaCezn/tZxBRNOBrdT6Amh8DX/8IIQk9k81FhBq/htZFW
c3PKgLqNZ0uEPINEEErww9+2tKkmGMBr/p+VxWbjferpUw8rYmcFG25pdbH/++1lVUfLZQeNA6xC
UcmDS0momb+58d3L/jeb6oOdZcyUajmnA+zM3dlLQNyUisAvjqzc8rMrWAQ1W0D5Qb4Avn6Zuid1
XwxFY+BoUqAfQJ5jStQPqiAngCAFPpiawatbHxF9Zu9Sesf7O2J9Pv+zvth2NK/LgUMgNYYOT2ia
SDE6IEGWYAYAEfV9U2rZF1caWixwr6NlCCmj5eOnHq08aVraYvM52sHkhB6JIcHKDbgJHXQGLkhD
U7r11ZMDQNv+vvW182WCiwkIFFynEOW63vrAezV6g6ageBKf0GtzoLII5qnZsLKSBFBtloB0/ZFV
AiLw2gzR67Y3HNbGPNfR/sjloTGNA3S7HmyjP/gpeWTVCRRJZ9/pd8VsHmybnO6P9M/L/maiwfUJ
hUc0SqN+dv0Nhgs6K90TbQz+8K/Me7KB69eItp98GkBeskfChdVkZw9GYLhtHXCdP5LZPGUiPUj7
Tc+2kjGrc48HDkJWEIUBeHP9QVnieM0ITu0YrWKznQcSDdTZvJHwUKO6GfUHI4uZT5sJvaC6bGNC
5uPk8MCbnk3x3Us/6Rp4WjYWemtIKob9cOl4WWEQCsxeTDqG9sy+DCYnroxm69CsnU/1Nvy/U7cM
w6hGCsTibdwlgVW/+d4cdMaXetMNqdvrdvbQ2gppLLDELuN9qTEr69F6HeOVBHUjY59mZ1A+Ba1u
7Sd7Y/LWB/WfscUGzavGruwUxmrnt+9/Tb13VK1NJI/vH4Q1h6OK1eDnAFbWWW67kTcIGsapizne
R1r9U9pfJKCCw3jUyjcjfSibL/cN3p5+BbDEOxNYGySaveVzPjflbNgQjUXUzsN8qHetzQOOxgsA
7H3tVD4WPT/aZR7YQNr8bTM0mIMVIEV1+wE9ZixblL0pTfOyQW6L+u8I6ArRBa00/nZOkVcFcT3a
7BBOguhysXRpN9na7DhIWPSfxnN67p2Dmxx18mDS/yHty3Yjx4Flv0iA9uWV2mq1Lduy3X4R3N3T
2vddX39DvufMVLGEImYO+qENGHCKZJJMZkZGDFbEQq7e7DLKGhVJZCnXpzOvVMDpeULQm6Mck1pk
Aapvy2+rGbxA1p4JrJ5BnU9aYQRJYOiVV3PIw2ijWpuZVh+mkOcI3mDy0yglaKLAQ3OX60XpipzI
2XrWS04zd0fcljVBime0orXaft+lNmcAaLL11Q88Hh2xGSAETaMhqLzIlNPfzfKqspjnbnb+OvgL
C9Qcz1kClbcEFtoY78mqcCScl5lCoDN7lkLGcG4zbdfW6Pitr5Ww6VtYyyq0oIK+W046E2JkZlrq
Z74cSIPsYpdEBKdDrQm7+7N58xShrFMLzXXjknWLVnkKF4AOU10CM9YqFlxg3QNXZymsALqF4g+O
HgXEWtTdgCBHHwKMUc/dpdolym7g0Dm5z1H60xj7cXNCcc1DAEpF2HHTBC5Vc9IbU1p7Cmg00Hj+
W2te6lGwqxT6n1ajCXY7j91ac7NBXuHdn8/bnNs6VMgM4dYA8y1gGNdDLWYQi+UNJjSSoWlS/kHP
g1XK3WuklN6UcOdBkw/g3XlWFxa9580d8m157XNCzzASi1Q8t5RlLihpWHtdzbsdaLO4r6Y1XBDS
7e+PcWsHAlQjQGELUm6gfL0eYhI1YCNqkAjhMyiah7UumZHeACaBaiJjd9y6J/YWmmHAdLeKldDV
iaGfB1kvhdrLlmwxJ61WEVV0LC1klhUqdCkLThm6WK29SbQCjtS1dX/CNlwS6clvCkI8AVGnpPyf
yzIV95tWe9Fr2yeknHQyZi6o3+dIMtXAmWpHzx8y7u2+3Ru1QdScIH+JmHtlBQNXB3WSTZ2sJUIb
4y3TiMDKRAh7lQkBU8xXnAuyFxHVaDVB2386WiPoS9BrCzUkNEYgOhgyH8BdUDKGTfUsydFkNwX/
uoCeejdDJdUc+TF3cq526oBHVCTzz6UcRud01iSQLGUjmGLkwYkbHVSdGtcwHGP98usTZR0ZNjgK
ruBUo/uYlqUedCmLkEKRGjtpIhvNLU4JKvIn5P96KFsTsR/s+9N5e4pd2lTpJktIRkGDawkbj3vP
/fTTeOtJjjcD4/zackYU5A0VhK4onNJvFQVNDqmeV0h7QC/RHHiwEXQLXzPeBjfsqqtrgMUdHUbA
m+BdtH7GRbjOFU0JYqOy8UTlGEbZ+zS3JtDYKzU+kkduVyWWyhmgUxstHnrQYbg8RAuaJCFNpce/
JDWHr6AJrjQrZHvT7LEawUSAQnZVf9yf9dtjbf1QtLdCcQKxOH0/plJeobSfN16evizTMfQD9OUJ
jGb72ysfRhCRrEyzINOkG9ABV5gWQ0dGTgye6m45JfFg9pF8QMbZMiIGs8Lt+QljKwsgqHMEFcId
11NfBAZ4X9IG6TkNwKa03vFJgNCKpS+xaQZlQrRfr8UfujgSddigYss3XgeaI2sp9RgFH4nfgVuB
Re28OX14x6K2DqwlEnbXI2okEEVNstB4rXiIDR60XLsInWRZ+B52jMnb2vio+IA1BM3rKMRQR2kc
13WYgI3L62Pud77qOODlPBK+AbRDQKacr975mgUm3TSK4g+akICcRsfY9fjKpQzR4oCckNa7QQDO
2iEmIHcrTQkxTK65af/7vtPfdixje+Jm/R+LKv1u4he+FLlChUO6wj7jrHfJlJ3ZSa2BBFZpTibE
AuzGlV50M2Acc1uLeWmacs9gVLsqXzgsJhdwL4pRf0VCZ1VNnRMtHwsQbEg6o8C1aRIyFsgS4ShC
qHg9v41Wh0Wy5mfqdC/bGY7wTkBPhhvmzFbHm7w/JhYco6B0BvXN6qzXpqC3IqBsiKTIPH3GCLbN
RHbEVLUEZR/pilPzz0bD0s25YcZfD1voLqzcpjhfENJcG63CFhnPOGo9RbDKz9ov/dlPHoM9Z2o2
GHQ/RM7SWOyYW/cIwJN4/SLwhiYLZVOPxE4Syrr1gLoA2KazhH9L1vo9KhyZYKhB6hwNUtejypuw
LGRhahHqPifF59TuMvRGGJGNTnA7CgtTjlhJpq0rGBSOQDHBKiKb1ZEubi2dSxN5biTkzULloH0k
Ze8Kzxk4nUFE84YnIyPKYJlbf39hrg2zXgsCufX4diYBlGOGGlRLafHVSGdBPFbIY9zf95sGUVpF
+Q9NGjeIqSwsNa6vhBZVKWVxQj2FwjeE0920KPKdMU6dXXaoiwVQBmScq1u3BSLENVGD2ioe19dD
1RspAbOhiplt+zUgjVon1JLcKsMus+4Pcssz16arlXYEpVyaDXeI6mlugrjzsrms7W4UC6KFuDXu
W9mKGy6trF9xsXaSsAgpbySdp2YBiRPFlqPnMPTlumGs2aYhXLIrtgs0tHS1Te0GxeiCvvMavjZF
LrKkwY+F985gGdqYN0jYGmvDGLDwYBi7HlFcGU3aadHgiXmy2HzaFw9aEKYM8MaGIyDIwmsdQqEr
Gpk6IIcsGKNwgCwEznkfGCBviaC+qUTu/eXZMIOk3NoEB/If9NNTb648K4xGqrTOG+KCoKxOMGuS
wCKS2rhYgAFGaytE2OAMdAvpwMvBbMR570UqBOO5vkjMamz/DIBXOjmaEE/VqLaMQ2NzZEicIXpb
01N0736a5KJQcxFsxj+76FHKH7iY8bDbcDlcIqjtglYSbCY6dQyCuraddADevJZHISwbFdHiKuBH
ewgbWi0gaQwX3/A8CSAPPPdRjQXFLeUTgA8ZsxgpvVe0Ru3MnbqAJQk0rPddYmuxsIdAf4x6KerW
lEsowaIFajr2yBKB5CtoTuWimNKzUFeOnhXP941tvcnRJIYjDRsJqWH6KmmrgY/CWBk9Ixemh6jL
FcvgGtFDN6ay4/CeNaPaADNozYlOxsfiYRDVwWlSMHHd/5KtYaMmhQ5nBD8r99P1tq7lBHVuLRk9
oVMLV+aAi2+EyVK74lVU08cZ7s3w0I2sPCB2yMWh1Rs9ZSDVvTZptFXbGjI3eOoS4+4EQtVqhDh2
jCrtUOusyoe+K3gLsQX3gPumOuahgZQFj6YRXuNYauob0fXV11BXD4dk0jSM6uBNHV9ZUhl09qAa
nAnyqMKaUik+9JWEPr6+7Q/CELKQRRt3LlBFCCaAVV4JPynzRt3FZZ7no1fgotUa/VNrz12umkv3
Z6mXXRTwLJn6zQFfWKQOcjRiGhDZhsUsghTW8KP206DZrZ1UIPbTTnP0ft/DNo4LpF3RfY2sICq9
9IVbouOgCNRy8hbQ+RbeaEwkmJH7YQm6b5x8MnJ0aGtG0/5tz52kDYoCXYrJS0CP3kMBD1W5QyF8
3B/NhhWUcmX0LiloOwLX57Xz6sDdNZk4zl6jaCeJQ69xKGc217UsrpyNUw+3LeR1gaFEQzCdUOXH
LlzADrd4yaByB+hstFZdiTUj8Lq1sgIdDHgfbl38T+3FWh3nGmSzg8fFJQCaDZFZcLLbCYMF4Gnx
eEVrCnIZ1xNWRyEXhgHcrZ1r26jRGaFpiQn9YNaxsr4Mr5NyqyHEQIAVILbjKUMpwtJBmLrR4+cz
J0WnugQx45I8r4U+kVTLjyL6Kxh/9SOLpvvWwVGlWt8hOnTHcCFSbx05zkQ5yNrJm37Fhj0A9dRb
gsS4BLemce0mUpH6xoIp1K6VwiES0FY7ec1cQ6G7QxNzaXb6n/veveEOAOKjSAJJJ/A309JV7cBB
jxzS6B4fPlZVQvrl530Dt8cdXAGdKvjrkKjBM+PaG4RhSBq1CHmv0crRrhJeRg5FnZ6A7rOKfBU/
hBCYPY1KzrhxtwzryGri9QbUHS6ea8NaqwhZusQ8oP46aWZHnSCGxpkTb8YDsAkZi3t7Y71Q/8VK
oR8WmU66AyzWg3SUh2jx6qkn/LhT04FMs3t/NtfdSbk8upmQM8RBsfaaUbs3RYoKZ0K+eOW8y9uf
kSSbKXS58YJSSoapDSdf9acQ9oF7HYTkVF5mropplIxmQaeG7kzZ8LyMqjVCLFDjlv39UW04oQwh
TKSfMYHgwqZCEuSDGz3mB94b8swwtZ6PrKapWQLMGwuE+hzapLFn8ainc/iBlkGYxZh4L8xHs8i8
JaxNjcXatboztUBAwIPxFz4PEjJauTqNG64LOIn36tyel0cu1U1IQUG53JUksLjmgS3yX/dnb2Oh
QDQI/nqQkoGviF4oYMGDNFU43usnBXJMbQ4+4WRcSKrW+y41eMZibbggSqrgcwM3GfRQaMKKQKhl
uVZrwcsfGiig1ZrmBMJRB55pKlhMH1u2QMYjKjgCkSugQTFlLxpVG6iCh0x8HE9WO8VmnEaPlXgc
X+7P4i1vDAg/QHYAMQLZQDGX5sOTZqFPmqwVvYqT3WA6R1wIvr+GqCDqrPifc0vAoQ+CGMGRi/Kc
DYHNR4W9jNW+j4SHKhwcPjDe73/Uxhl2+U00pWevoHm2nCrRS6vYXmJrChxOPXSym+t+L3esC/U2
Wbmm15BdQ9IQq0v3aE6RvqCsm/Iep+6yMCeB9Bo3mQUuNi1/SDkfRV50ajr3x7ix+XE9QFRsVW69
1cWOy0YeO60QvC6fIzJqw4SW2UBinGYbnnRlZd1EF+kZLZcHbWkTwVvHVSro3BI6iM4sZijOREoY
rHJb1pBQxzyKePmgV/TaWo6UV5TWg+C1AsjoK1MMzmgLnjorbxkesrH513eVtD6rVlKX9dC7GJeo
pBUfhLLgxY1mK8mQQq8gGcCyDghrkbHS2Rv+iNSJiNPGWMHedCmpVsZiVOZA8IyxtQI1fABfR6K8
CsOnwEHjbvTuu8bGwxHxI3qKQEuImisiruvRjY2WZkUG1ISIhFo9vC7lH6nozEKY94piTyXn6AHI
qtOTkRqnIWAx7G+URdb4FYlcXLaImOkrI9G6TNXDGvsv/z0n4fsMqkeIp+y5Tj1UmkRmwJDSRnIR
OTmJwH+102yG6rCvSw/0hn7sRKfqGR3n96fllhcXxy7mZGXTgpYQ1v96WvoM8lC1huRB2TWWlMGm
/NTonjA6mf4jSSIbqX8dhar0r94gIVonGsC0M38Ao3XL/wWC9VOCHrPAYH3YBhpl/TCAfAEtNEDQ
RK1XBmRDCMgY5guPlxnqTkk4W0lcEU3r7bDXySyD4CWb3ZaprLZxjGgIVZDnRZEeoBQqXBHqMZM7
fRS9vocA7sANNZDpHKvKsbXd0JAFUiiQvaxNpNczP46KUAC+JHpy/TaNiaW0C1IZkhMULLa0jSNk
/fsAhgMbdnsWt0ksRbqUi16xSFaahxbQLqD6CUkM8p1Kt++71LY1RMm6iJAZj93rceXhJIHvBAuX
J7rm1AqeNSFaYZ0JBKRkQsriDzdGxb+PJKAmCyIvFKq+kffXRmNVTSNNm0WAKt6UQrMAj7Z77jx2
vasWrKzPBsYQtwuepAif1/cOTUUiN1HfQcFe9ARusUvISPbgkFFDyV742QKRghmo1U6NH8L4y6iS
Qz/+roTdKIGCZB4ZG3jLi5AYATUB3t9oPqVme1JHoV7ERfT0eW+07+PwmmgvM0t9YtOKjJSFhiZ8
3DjUKSEMs6FNHUiy+SR7EobpLDV56Sp69zMwVBZY5RbzjjNp7WwC5R7qEjctW7Oa5GWKE8vLW2S+
G9dIHSDCHaVNDxPfvoTxczH8qgy762WyGLwtZp2V5Rp+1iytZnVqbowdOxRs1GhcRmqAlrdbinEq
kiKTvTJ3jWkESVBOlOkVPFb3981t8whwYpeGqEkOA0UqsimFIfnIjUCohKk195B2N6aTVKQvs/4M
XpNG2BcixKyW7C1vOYYy28a7Bi3aCDRwL+N1Qz88E21YKtApyN5SBKEdd+WwC5KGN0sZ7QT3h7tx
yF6aosExkBWP+TqZZC8v+RM3Za8pWBTvm9haubU3BXg/wDfx7qQOBRDoV3ksyx5fdMpzK6LEm48l
t5+g2e7I7CrAlj0sITJJeBWiv5SyV0BvTRmxe7xhLuxG6SxV8ytFtsKOUejamrtLQ+uHXERqQs+n
Cc4DzF0NhpgiJqPu3Z+6LUfAVgdWEiccmgjWL7iwoPdNNkxiq3goBtUQI9cAm2YAl7a2OQoA/9ig
pgsSUZXG540CA5M9V2bU7g0uPQpB68z8vhKBJV6qByOz+unJUIZD3zxWvT/yToOml/vD3Vq5y0+h
JpRf6ctzoCdwQ2Z2KbbmOqkxJFkM1q2/ObG4pBDIQ10BOLnriZ2VdsabERObZeACK0AE5YsJIy+7
FesikY2oDpXqlZuCMmKodQ0CAE3xgrzLMpIKLeLMSkFqU2sGqwyk8CQKw/Mg51oGtHu8lwK0pJS9
Vp10OWK1GWxOLi5mdMaCofiGoFcxCqkshkDxpt4t+uPQnhSf6bAsI9Q9COa6YK5Bd+iVImSylmMQ
PWVBYv639bsYDJUKjHtg7PjBULwmrUiefMpgTBw4RjSz6SQXRqgkFjJpeZxCggMUFq44QRLkGQo/
9z1+6whBCfbvRaE2eNmHRRg1GAfmqpV/jfq/7ojGbYYVh5qZAaIRgb5KAgMQG95oVC8yfjXCAjjo
j0Xq8Wr9c38gGwuPQsr38Q7izBtKkwBkWUMsF7ATgbqqhZqRDf3Hxi7TuD6jdYw1rq3kzpotRS0K
rZ5A8lEeoFVt1yR8rHoj/0NsIa6jPWjjsWiLhywKTRVkuOmsPsWqm6gkV7Sd3u0HX07Bl2QXLJLn
zcEjv7RGJ1DfpVOEvVwuSQHONy/A6y0vn7kmsLTmwZhZvR4b7gL13n8MUdurb3q9AsAD7qKGBJVX
0Hn/+9ADjoKkDTBEyLTTJfQUBXx+CdZ1FCdSJUirA3MWPP8HZ7kwQnm9suJJo7BWvUY8zdpJy4+g
Thn/dXc5yISBqUHGFlVxIFIoK2BI7vSg6tV1+6JMT7B/wV3OuLI2UACwsr5CeFRcAOle32EXV/RQ
dZEyI9fh1Vkyn0Yl8Dnwl1lDDbCXlhU8OPQN0AzitVTthUHX3XRJQTYOTFbq3J/VjeMK70oRcBVc
NSvQ9PpLJKB153LINE8wfE2BcLfq1MxC2aaRVf4OtDMA7NHB1RyP01hrnYaU+x58T5J4DNqn++PY
2k1oOPjbBD2OPqxSoYQJQ0KGLRK++uqjz9D7IjAg7CxD1NJFQjShmabWPKn5kUa6tQx+2HtDzyoD
s+zQcQAXqLze97DT7pdRecnD+aGK478GnhGQshaHeroohZ4NTVBq8Hi0tk6kjXSI2/y5vzwMI/SL
IR7HLBDKSvMSHqVmtB8P8SEPrPtG1im5Lrog94kCMB5AKOHAna99Weu7QM1mA2lJ6KvaOPdEU01n
yW7KxTBjdG1EcRjtIr1j5UO/K72XlhELomKABybqcUgS0pWrDPq35dQFi688Lj0JAluHYA/JXrLT
sFs+uNpt3/Q90L7HXDfVc3tOZHeaLE0BExwIBQ4dKNYq+y1yctAge/3u303L98cBSbBCnDVkCilP
CsuJ17J44P2gVhtzHFBRK4VUJVUVcUScgoqkS8+TeOJq+77lG5611TTwuqi2oRMI+VPqvjWgLg82
+JH3o4SI3qI/TyBR+Jp/aocmdQ3BiUEi9GdCIsuUIBL6EL9GMSNWoh3v+wuAsEFCEIwk6Nq59gkZ
iuhpGmu8nynZiM2az0SsBc2sgiFiRH43eOvVFg5SJB6BYsSRSt0dvFL30dSWvG+V5LMmnx+9/dl+
VORQuffn9abDirZEeXrbozFY4nPez8lgKSQlJVl/6m2gUnaqaxB0Upk1kSwnHsihIE+K28ekf50t
xr7eXOHLMVPzG2caOLoVfMlH+f0RZ4Hs3SeymK11OiRmwVSjWY8jeqtdGqTO36oL666Q/r/BztKI
NQzEqs11fIMdmqaJnjLWdb3lRJc2qR2UtKEohVAb849n5+dP48E9hJbJk5cd4yi+SSPR60qdxfGo
9f3aLu8fB8dajpUj783cGs4WI0Ww6aooKQKCuPY2KTT5v5LklT6g1uqXBFTyn1FjN+/Lc1oSNSDm
TKLe+p38dd9p6dN5HdvKV4pjADVqpCOvd2KWBCBXaSfedxTOFJ65xTx4IovFhWWEWilVHLALMxjJ
9gaZTqBnG8A4QAzGTXPzkKAHQy1UBlmuCc9w3q9lp3zPfsh7/Q2g5egRNAOanR3LkmixCWLrTrcj
jcj/xVFUKN+BFGztX6GvurEEjDmfR8G3coLnfyqTWiZz5ugfD76ZsoLi9eCi9xy4AjWUMQHGRWHg
eumQktB19FXOPlcKIHc7Cjnv3HeOG4bwdUIvTVAnWq1Bq3PhpNlfXoKUvKVfn45AnH1zHMjyDNAT
Mc5g4SnIg73bAaREfjPsrzfRvSFS51iZcuigRZeHDw6Mxs6J9fka26WrW7GbjgcVlnG47DicLYGt
/Gaxv7MmmNobvDCNeaYrs19l04Oulruea1lqDusI7o2Q2hogNlNFVFJnXwydqO1snt/rVe20Qf16
fy43DX33MwIEBWwItTeUJlLkRUoWX4h8aEYb3Z9ycWRW9/Q3gy09HlQawH6xNjRCAf3aKaEWPuWl
Hsz+m0RwDwgfs/nRfFgfjwJ5nUhuCiF5Hn/Epm1XxIzIfHzx2yeTdWRvXQ2XX0GtHOjp8qRJuNlf
e++VM6ceRxb1xNZ8XpqgFi6LhbzOCywcxB1ICvJMaZxJ058WkSV5dvMuXXfhysoLxQ9ZXfkOr+e0
iyWxnIp48ZO98pHvhCO4S5Kf+T6vSAZJqJ/3HWUzbL4wRzPSKfWoR2mKyRt60pvH8xRZk+UU1r40
Xc082aNl+z+Cx/dfCNhs++vFAw8Xw1lvatXUkGl2+DGPw1xeosUX53OtDRBi93gddOQLGXuBKO0X
cj9cGrMwNhuLCroGXL84To21W+56pkHxG6apoC9+/qC+AYEmOP1Ba46lkyx7SNI+JISDut4phSBs
yAhnbqjDMWQonEGRB+RYIAKkcataBmKApO55fwi/JvGlzN5BLIp9SuTlK487dxmfItTrolR+6eJh
n3CBWyPHqH30CmnzDp3Yuzqw8u6rjkpLCf8oy0L4z/u+8f00oLY3wgQUrJB/XPsIKVdcFjUTU/RH
+/L5/CEgoD7iXph+TQ7eKxlilbKxiofQFIn5Elre233rW15xaf379xcJmjkEF0tbzIs/tYf+edRI
rr3znDNJaFSzsPs4xprcpP3XNcHlikIXv74i6TxMUerDMAjq4gcT2KWhFRMadhAHoB98APnNIEcQ
SlAP/Gsu2qLEImi6KYp/WxdQgUdECEUompQtUfm4jzpu8ftDa39MjlXObsbZoHg2X6xhJCx6ts3V
lS4MUsfmMqMXXQf1lD/VCqkAZ+hGsxxKEENY088erFp6ZjYF+NGGX2EIXM0DJzxyK529FaruKLtN
bBs9shUGCEgZW3M1TTseEt+QUgBlO3rYqUhEBS9Hx+UdPk0gnzqY2r7alJEv3TQB7O665hoyr5SJ
pgsSoxmwAXMCsoNlZ/jTW+bfd+GtN6KKy/dvI9T9mALH0akijECT3BLN0kTGxcXBqpqWszjVqdgr
J2dUgXyz4FCdiyOgfokO/LE4xw4rB7Ht32iHQ/odoEJ0LF6fd5JQDWKoVbwfavKvpI9tsd03Y2pz
2R85eFVHJ+H+6iFzL4ykUKz7U7H1rEKqFSzyiEoApKH78bSymBJpqXl/nDgy9R8x4XvehNZlmh36
Ceqe2UiiQnBKyMxw1VuWMJKTW88FNEGspIcA6AKfRLl7ny3gq4qwFkHy0qsfVeWpbv+mh2YUOfKr
/CJN4L5veVCcuy1IyqD+1z+ix4RxyKxHJu3Z6HVfFcpwrN5QM+AQqNQ4U3kfsjYS/1S/NYYV79vI
khurmRl50o3ACDBk5JvAN46+XrqzV9PbRR6zUPAFHfUT7CNJJn3LeAdt3aKXRqhLYq5rcUoGGDFa
d1LfkoaAGTsfPhj+QwNi1+Pxwgx9YaZD3Yoyx8F/Zs3UjB/d8JYnxyjydOWcTfYwlkTY37e5OX0A
I4CWHiG0RBMFl5MG+dklEnxJtI2HIWT8+Rtpt+8h/fP36SF1gKVOPV+KvhSGYBpteTn2gAiuRCfk
1ayAwvIChRiAZ5YvYWxysG0j/0nCAbTnVoKn4kRkY8DNJIdxbDjjXGV2ogRTRkYD72+76IHEnKSy
xQ0GLiDQR3Q9XjSQqIHWIK/X0Hmtgg4qE/nIpb8hjNZ/Rqh4AqHTLLgRkFIC4zOa1fSvbp4XDXRA
cwq9+nYUCldQhrEzAc5AinXh8BA2iypXHvkBsYmdS5n8VgqFLlszgOstyniAwrjVvAATry5KBnXp
mvtoxmaanPtLthk0rACS/1kziTrj2qHMjRwocN/qAIcg2i53c2SlFhOA5sK9b2zrwYwk4z/GxOsD
lR+lueaGRPCbk2A5rTlY2X5x4p3+lyOa3ePyLJLuYT7pDm9Fx/41IRkDqXADP6VdiKp096ABV5V6
dVH+SedsDvTc7aMinerMrpankLenaqdDKTNrHL7+QI+gNaiFJQfeHDlpN9iF/mRkLJ7O9TF0c8Zd
TMv60r4I3CKoDdalihMha20cPPxiZsG7SOrd/enfusEvZ5+6wecWqjtzBTPhTBLppEX2YLgSMk15
y9ipm9E6+szAFY5wGJRE1DQb0JOCfA0WWiHKYMbI6h7jt2HfuzkO1ITUJ/4k70D6tssOiTf+rMys
XjPOzCTo6r23M/vPd1Azm1ZRUfJBLvj5YHVPHfSzjvqpWIht6s37/dndjEdX4MHa9y2As5yyxUfZ
1M9lIfj8bKtumO0E6EgKluGFH4fgV/tYLWb+wljSzRDl0ii1psFS5/OsloIf7RGVgZBKXacY6OXW
0h8Hv6kcKI7fH+jm/QVEOdos1kYag4rRxDCCRnFXCch6iYcSVKStLf5bco/vbXphg4o9wrBq80qA
DU4yeU8tbL7wS6sECHtmhLWbdxawerit8F5Dc9D13sOaFUqLdn5fz9wg+6moR75kRBXrhX7jhKAN
49GThpZIesK6Eoq8E56Lflna6PRFWSkJT5VK+CcI4sQKY++xrFFTN0dhn0klrDWBO2lEfAzWNEja
mS+sprTN8+RiXOuxdnFs8UuXhuIAS3pmdQiBo6c6sYfhJ7AU9z1u63xEQ9pKnAOiVTQYXxsSmzmM
OoRNfvwnDYmjdjERkh8lDxVs9b/ch5e2qEGVyIyNRd+I/vLII5gwYsIJvyQopxuQeXxsDhUrq7Ll
gJcG1/W8mEW1jxVtNmAwlQdII+0k5SP76/78bbnEhQk6ZaUvwlCCd0z0e1PO7eX0ORyLN12wIkb+
Y/M0ujREBRPVOA0zOFpFX6mXPRfqkMB8C0RgiL8WrFkdPkzyS/9SRz2ZYpXh95uRzKVxKrjQpxJc
LGUh+pFxWAIomwCcBQchhVeYccXY08yhUjdcYEwtCJIx1BZ08J1ZZvuweuLaQ3WKy+eFn8ysc+J+
17J6KzavGVRRoEq9tk2h6/TaX+RWrnMRvX5+Du2NNbtj6Rra+ndN9Ti9Qsa52E9daOuVBZIT1VlY
+P+tKhy6oYEzksDkDEVWaoOIbckF2KNIxHVm070UlTlb0Aq2pfIgJC6vnlp5P8mW8WTEjIfTVvb8
yjS1VThxbroOD1Zf+eWkO8VZ9tiezYkji5U5DmcGaOkEC7EZ7DVP3pURyQ7iUeSJiH+cy7nyaQFV
IdIG97fX1oX4z4wALXS9IonS5iOS07yPugFB+tXTGLmArf27AtWgs45OBcACrg2EXF1NwdgIPlo6
Z7eC1mwFuJAZviLpygiQN9MOkE1CPwSyMGggo5Z3LpUuC+UJsagl/Aysh848oILkBSZLWWxrULg8
UJ0DtQr09KgNBF6rLA1HQfCBPBlT4P6N0gIC3B6HdO2gJnH3lFVMOpd1qui7GOhyEAEBSQmVcCp4
qQKNH+ZKx+N7l0MwA8hFu31S3gKSP9npy7E8smL7rfIENMtA94iIyUDFh7I4oHd6mVND8FNybE7n
0c00UjtmaMnP991w82RAOVKBWg4Gh87DazeBNEsaRXUg+PH8OXJ/cdp+DH+r7b6wK7dJTBGMNLzd
NGb8IxmPtcC4pDfX88I6NU5ObmcjKFfr6rEvXfmrDt9Tfd+EjwqywizVva0XhrY2ECJ0wyMe/MrX
g53iFr+aY9GfgTM0RcD5DVIvH1Jhg+udtCnyRHZzLtJd/qut7RfQnpRImJXVTtkLaPcO/xQhgB7L
j/trsOFegOysQGQUQ8ADRV2A7QLxtVIXZh+65mSpQRMEFdP7JrZ26JUN6p7r53xQRbSR+mBeckYu
d2ROPqmtP/a7qTkn4XnirAjSg1U5OmX9KDT/5y+gtm7RzGK/pKh7l7Mdt4PbgO02a2V7QnQGNv8u
CI9DLRGwE5F2nBzZyPd1y8BIbc60ICITDUAB3iKUu6Epu536iZ/9WRo+J7A1c0nCWMwb4l+8QnRk
YP+2QcWdugbwX71gpmd3dpNTtI/2rf35GBL8czsyPSO5tJcfVfLj8AJJcOv+Qm/VG2AeOmIAL3zv
62sXT3pFmLIJBfaP8+fPkJQmZ+Zut0tNF4V9H/cuGUm7i1yPJbC9zh11SF4aput8cwecBrSGZr9f
3FZ90PqvsfjIVMbLi2WF2is6qGLHoYEXQSwOEnV1/9Tm+m5JkHLje875T5NpIKMNFj0cxNSuqaL/
ncze7Kzz+bFwWhe8BOSZYDZ/6KTf186L95vVVrzlpnj4AZVk4Pq+0SpPJl6Zof8HXIF6SMNnUWW1
B3wfdPRiXVigg3tBmtAwJ8NCTsbZ1M+qi44b8vgK58xI8macjfNkduRXbk7w25gUlmhP+8h8RVnl
r3fCHTpXMQUT2XWTk8jIyt9/J33vfR+1zFzWKWER4/sAtkN+EVm/zEmc0i3PwVOwz03XfvATO3Ua
N3egXEYKcyScU5gIOu67wNZNjNfj32tBs3/k+mgA9rAsPvCGsgnI9Sf0Ss/Lw5z8F2e7tEQdkKrW
CG1toA6cY8jtOukYsr6PQEkMUM6PEDXKF0SJ6OJwM/P+KL+DwXvzvXrkxXsyxWmSG+q37c9X8NeT
GjDLaA9GYvyERZ/I06/eqeyBdLu/Tu9QziIvSPWaUL2z2iMTJbR5XaGAA3QzCvfozaG+R5ZbSQqi
ZcZcNK9luis93RqbB1l6yQXBip0CrfXpbGr7+/Ow9Rz8f5x9V5PrOJL1X+nod87Sm42diViATl6q
KpV7YZSlJ+jdr/8Oa2a+VrEUxY3pfunbulISIJBIZJ48B6xnf9mdRUOZqjR6ncCu6EBY/rH68AxC
U9td8NKLdiY3dzHfbdhJnQ9FZsR3tc2vTfQj0HNH3heGc81bgsQBVHioQ+LeNRtO60mhCAI0HmaU
t8PhrnBWkJeMzPGeZTgHXG+/cNu6ul0uLc4GNvqoGQgdLBb5MVNqgPVolyCduFLMdhvsDGWPfreF
UV4pWoGqAklqFD2nptbZicvxsgrVakAhd62J1N9zGDs+1M5IE9Ml2oCrL+7S1uymEyIvrIvxgGtb
Q3aPnQ6ucG3cmZay1F/+VUOZb8mJ+AqUFwgJEa18XyJ6MHhG0QnAWPM6bZxC24JW8Cis05VDbtDe
ROzKpp/ZTvdJ4pw20t29vL83TFbBFS691Wm7/XwW5CEhEQBSkvnZHlXjmAkyRr2LHv2TRoU1rR1w
15BPbP6FRftF6fWbsZnv7zQw5Prl9Do3o/36bD83TufoaxtL9+bGoC1JNse7D+vBeinoQ+n054S6
iWWY/u3yffMHIcoUzSEBy6MJFq3Syhwj0fV6nBgcagF1K2ebIU7N0kig2ATUjlUBWb+GyF5gGmPP
Djzn47DyBm0TZyq7D9WMXykozTkRP2r7loUJvpZ3jjTK2qHCP2i2840FD3Y1/pvENnE3hnIzHvv7
suHGMMhH6NQir2B6jsYTuaMeb0auibPRWJ3Y6ydnuhtl1RCdLqFdpp02f3VgRAd/2hT//gBbF1mu
Bx1DBr4arVF4lYS7gbMDgqbehT2/ZGhasBf+U49ALuwh2X9utfOz3OSguDvlmNBcWDB0NZy/HNJs
PiNVYhgS0ihaRszHDeKRBqVfq3xC85BiIaeioCvhqG+g9s2Rd/d+wbdd23lT5+hUM4EK9/x1pmVr
+EkK83npQyJsp0gfchSTJgypzH160H3hOSq3BSqOpMrXgm/F8nj3+0NcXVPID6B5DlVrgGdnTr3O
ci/R41o4Z74Tb0ZivDxUtlP75OhYlv+0X69P2hO8DhQ1f7csXDnAjGnvoYANmmmsqdl7TjlJG0uA
B5t1THZIu3TWOGC+SySYTtKxIQvh3rXXbSDpgrTLNOk/2Ln7WE9kiKEI540UQEeIPJSfGXo8crIn
KIVk1DCLTUal1b3r/j7UaSSzrTMxaOOiAXgb2CBm7r7o4X+kUuTPWWcb2XPhv9XdFkLQDfD1UmS2
4lJ9ZFq4vxmcbSFFzBS9R6LtHL0JbKcJpanqS2C/K9sUF200xUJJTlbhkL6/vlTkOZUVsJG2u6G1
RhqOZlYvUTQsWZktT1llVR6EsDJW1F8fwlPs8pZEhDfRAH+dqbo4E920u+dza2G5XMtrT5kEpOjA
XYRW2tlZFaoBBC9aeFsdVAy+fmsIW5ZaaWwBWFL0jVlCqK//0KCqxdGkOrPX3xfNFbgVnIPwRZk0
Ra1z6tkwl4W0HWsR2FHxpL1NUIzYcgRtzz+Cf80FCqGyPGs8/m72CiDiu9nZex3lgMt0BrNQ9FEH
3xQzgOp2hq13btkSHV2PuWYbJh4hDV6UGx55DsWUt+29EZtFuRCd/PQReBhxopAAlSFSHrOd0/pd
FeMuKyL8W4Uk2CwVbabvf98o339/tlGQQpe6pBkxWLDcqNpKDgOK1CJVxk1W3sqQqOernRGZxbBi
465ul9bYz4363f5sspGEAJnPND4Q97GH/lgpd15seulN7L2ML7F60DqqvTMyEOBXf3/RV8Ld77Zn
WyvXhlYqFIw9SShqVm2VE44d+4eickvgpC25WiolTAH0j9kGHQ6I/dFgCmWV7y6jEeshVgrk2qW4
ToDW5FtwJmlNggZKrVPl29gT+dumClsTQl7gr++yQJFIUsaqSiA6D2hhmyrSAIUNPdyMaZznZAi6
/jUeu+GF8en4zjQfXKW/T9RPF4R5unjq2bVgHMCQbKhACJVQJeQr1ZWA246DjdJX0JpcUmm5siLQ
tDDhdies5w+5G0Goc52hWeocKg9ysdKju7Sxfx/Qz+MITfmTdhmwnKAimONSmkTvpGxoJwxMCjRj
QoeiWnFBbGr5vZSYXZJSxpZSID+DHaS7AF4FD4fyJdv8/d1rRmM0DZjJz2NcRk6QJi99GyxpZV6J
KWAF0nYTRzPkROaUwlknp74XBuJZrQDvT9ZVSUJ514BRJk48u23BzVWVo6k3dpg+ggu1SU9pVhAl
elvCVl0pvuBRJPCB4AiB7sicK9qv4gasyal49nb5XUELU7FW4TrfVKalk9HKZCItxHJXStAwiZWD
8xjKvSg7fJ9jLtCHhldQqhtOjFTIDadUNoV9T/exqfwH8Ruy0GjIRgUSDet4sd+t4dKkaWGXAESQ
4CQCjDF/519EmtKQ6gLxAtI8qvifN93DEi/xlZsbqpGYWSCORPQNzuc2HFTIayH4OAeMoI41kND1
VvVG29dI3m5qa/1RrAC7P+PquHAHu+LCLi1/nZ4XlxO0ZaaJL+bSWWjBTJw7fAdGL0A3rTExvWDB
8yyNU5yFIJw4gi2Mwzj5z9ws9pK58tcpRTeodygtGe1hHhKItRMHpFiqp13dShdz/HVxuBhprY9y
6sWwnR/7moA4yfQ3EnruKB9YFAq0zQbzS9OH/yDl8+3lzqPlGhE8tFhgWMvN+EWmyUHptwrl7xBg
JNFCgHHtFEReCcyFSA2iWWwuDJTVSK7pRg+ESr/pW9oa5N1X7NwwgY3ugpexWoLEXHPwFwbnjDni
KBhj0LY4dgHgH0gvEhFx7BYt7sq62754D+sEd5Cl2/uS1dlKQqK7r4seVvt0y2e0apxG/Y9GBtoI
UHrAyf8guOU6sanjSALeRryvOXkFGSmzFiKiiOdCIjq3Snn9Wcg+K89ORFuMXM5zuyUFoSuHmwLu
YEBNcYqCQ3D6/GLZJkHMcj7MpHNH+1Xy2qx8G/O5FDuJ+JVZJHNpZf4Sc9Yn6D+EFXmXEvm5N6Gl
9lw8shXK+EsJ/Cv3Vpz3uLhObe5g2Zxf0Ycax0yifg3JTF25RkhO+xv97q1709/OIjEEom7E3XhA
w29gSzmRb7Kl294Vv/ftGWahW1+NSswUPEOM9hvwkIRHaQ3R6+41WJItvnLv+j7c2bkSJnykNdNw
DyNR3x3fIQ9EWn8yy3CrpWLUlW2BDhKApqapndKx31cLVw5e1E+2dor1vrhKrv867nAQRQVQ8Quy
cLEWG1H1mSEx6Vza0COidurehE5l8rbFnrBMzN/DOuHKZQaD+cvc9DgX5spYg/KdPr0jUtrVZ+cA
WI3jkD8029vGbZcoC6+FG3CaE54b+BlQrE2b5MKeogtFHmeNdPbSiHTrVrJEfRe9hidQuBD52JY3
/LitMrY0zqtr0UC2Go4G0Ap5thabCMm0Lu7Es/korkdcVSK6D0h/7m6RODot4XWugMymHBVOAZDy
gPhJniLbi2HWetwMQZ0DWJJaOW/GBvWa0Ez4BD2MseUnupl5CeZgm+fgwcyhBC+dBA0BWNBZ7XAW
kk0wrhMm0oq5NUAg+TYWTS247QQql1R9lgJcL02+fU9QR0mchUVxbbImJiEwWCOJAUr8708f5EBN
d0ojnu/NUSStu4pp6/JwjrjhFeg+vRE3ZqUhXwxCnd9NX+ndw8RdmJ5t5KgrFHA948wZTmDSRf9e
bXqn1jSIEhLpgS8t6wm5NyqH5OnJ2bc7N1tsbL+6RnERAJnSpO2Oq8H34fc+mroMEce7RCJkcRj1
BFJT9IOeFvndr+32S1OzmVa9EDjhEabuTfNRXhc+iTki7HgEaK4rL6Bdvkh/5ycQmAkgwwbqQbSd
zKwh+6b5ZYyjVXmsXvh7bdOb7Z20j607jTpbARQyYFo7lefbW+l8LgmxHjJ3S5DPvT359sKOvJKl
AfH1X88ye9FaP0iZxOmAY6PRFJRMtiLjdctLGYtrSxlK7OjsB3aO/6F02yqFFg/6KJ1r5SYySJo5
vtUjNMysMD7/vnavRd7Kpa3ZwTBwvegNjIfrNtEcY9zKdHwNz5w12NvsRSfrtZvTT7pg9Vru7ZvV
mUdtUe2ook6UzlMJYCDC1lur6/aOqObR2m5LItov40gDV6HV++8DvrZ4wWeDrIAKKhageb/vk9Cr
s7GJVdw0dNq2Puluo+7pdxPXVon01boqAvqifF2YL/xoOYZCKFYYXDIAlAuFT6nZRuk6WIjor/SU
TdcWkGlMOhzIMs1Wo1j7upZyGEqHdrLh3n9A6/CxAiFD6xKSbt+wQHElfmvJB2e9ShUJBkdYmE31
2nRePsMsCq0UOfCFUJfOTGEc2priKlGcTBqNB6MIinMds+HOh+bGhwr68sZkjYducZkLtF3vj+gF
NIq2TiHvOmQCOkSKQSJKjBCDqHnMv4qpDGAOa1FUIkXBVRB69LkA2z3yMvTdClGCPJWvZG+JKqeJ
rXqpZpVc8zqi5WQ/BE3ekq4cmyfg8ZvVKPQNJLkMTjlrYqXesTxLjiIrITlQ1GJe0GwAlxOVMlXy
rQqIJh//HQxPEdNK5EqFPHc5OUVgVmsGAOdBpO9iRUrcPNGg/5er/ruooOZLG1lhNMnqTCBj2tZr
PRO5VZJnWkgSIddamotJAz2FLOE7KyvRhklAJQDodBaULzy0a3iidl3jUTTqxq8ppqoik+jmkurp
1RPjr1f3Qz28C1s0doLq/xzdFRAIp8qtMYBujRFuFWw8y/BtP1hIyF0NeS9tzr2NrlZDhpLrOdiq
NLg9RKZ/EhwBvBCJlTjKwka8UvPDDkEFGQ3U2O0/Ogb0DgKyUeZhdVrB1mzt3S52CwCTGHlUDmBA
e2E5lQtTTSjlmGMunBbXR6sit4maykTfMdscihx6g9qn8lluzZY7jewU38toFCoJv8Ka0iQQFlW7
pt8PS9i46ZfnhyaE4f5ted4v7DMxzUcllM/Go5jTmEilI7Ita52qPZ5+93ZXPQBiC3CXw6dCzOO7
Q0VPKDS++0zGhfvRGHZNC9DAQvXiuqe7sCF/t5HmgxgqPGyU9m4DchFwBgXmzYdn+9uWEmvt3n66
2upeX7z/Xh0cIJOyAEw17k7T5xeunJNGbhD8UT5vQpj5feKmwOXHO7r47VnE1qjoMZSm3x7O1voc
AAD4++9f3+AXBmaRk6b0kWrkMKBHrucEABY+shYlPRnlPC0no3RijUoMtu3qhaDtK9r8bWyzo6nQ
UizAAqaZtds9H2ygtUhXAO8DtsHttljt92uRmLdaRHxz6Vi8Fj1NMNd/v7PZruv9KI/8gJentoPd
8PmM+wiRLTQIrW6SjZN/Pjyld/v1GQiSk4scwn+06f8yP0elckLOS12EobePwvYwXQA880ajw+G2
BvrRiRZW0VUngwsb4n5cTwGyn011P7JKEEK41Bhox91AIVFcW8PdGjw7794Sn+O1ub00NptbiHJE
/jgoSCPIVrzWaHLjCk8Ly3Y6A+ZrB+8OHmUipwbb4fc9l7WxD6X0REaqws43vE3d07vbLN3ZruUQ
cKVHvgLScaB5n0eg2Be6osFDhiX1Pu3XgmTg5Sevxuawemqt4EYvzT2VYnJuz7F5+/sYr0WIk7Q9
JIkgEYon+D7ERGtSqWhF+Rypr8XwMrC7lHsZlqSyrwBicYe4MDMbIydB5UStJHivx8lrBrQ9RkBM
FeT1zicB9oNMyJY7gZd7S2uQ74K8MrQHwpmGCe6uBhWH34d9dfUAGwJ0qjAp6MxWTx6IBS8Omnzm
n7lD0jlqs4JQNjoo1IXa/nVDk76wgWsjXu/3+dXEQjCYHijn2tRVW3rlPTfLrDZ2c+Pz9yFJV9cR
6l6gZJ90HOeoQojmcnmawhSzKksj3O1ojxJNVs87G4Iht2ja/fCn5BTUH07Jp5WR+A5UmukRXcmh
CWq/8+/Pc62agXozeJAmnTEgcabnvTixvJQzBD/A0jJ3Hd1BHp2grE/Lh2STbpV1oNKGLu1Y8dpJ
dmlzdjzrihdwNdR14YIkZD9AvzUR6va3NpYZcd7I1qoLarkTBevJvF8Y8LUXgKYjwFeAdgJ8duYu
qlqemA7gb7nbPDFsKXnUgxsJNEF9ZoH3LOpzqhcOwi8Oq3spCX/1jL20Pjtj5bAdmawP09B3Znk0
HjRIwoMPK6KfYL9zF8b6EyQMd4F04IQTRn58nqEbda8XuFCVzynaYepV4fglzQLNjKMWfeG62Udm
Hbz9bvTqWX5pdBYDNeGQVTnCW8Ts94/eDlAusjtUZPXRHY/HB7bdSnRPXZfeL7mLK8sKnAHAByB+
B8+aOtvFcRF5kVqlyln8BElJhzSvCa6annN+H+CVGO+bmdmOYbKfxHWfw1koY+6MkY455cKIDh4q
EL+bupZtAbQbkSxoBEGuO7+y+2qcK2NbKGfkIsnEmHrjHB1akoDcAs+6sDWmbfftIMXhBmvYFxPJ
OjKU311BPPKQ11P87gzOeN8MGgys6YLGWhjTD2c7mYFIByTopuN03o/WIROvlL7envtDvBdMyU13
SIt/gK7LCamye6gt2axMoz0tDO+Lhf7H+C4Mz/aeEipRBkab7uyre6/ccLf1SkpXYWAD1drWL5r4
ng40oOoWTTfMjgP71XhJZCvF9dyAnkhFoOx5U5jhrjgPzSoOH8BPkYg02QZO6ZGqRXdGZVYImy3/
jh1YQtutcRaiBz2lgZn6pEwOfe4oBa1C0IG5+a1aHEsIlEI6dOBI5GYvBThQKsP2RdxzZTdHm+86
BAg02qaC2YlmSmPUKEkGhJ+iW50EOIpYk3jfT937u0JJCRqDUGyvuQewmSAvIFvBTn6NqsXW9mkr
/TaV0zu+ODUML0QxWtfas4KG/vuqoFINOuStADI/PIx2UjirCiz95velc33loCYloBAOqc75uREH
Q6tNL1Cwg4OGXJXnkyUquyUbM+/VMhT3yxw2NrKD7rd8Iy7t6R9O+Wv9/zWK2QHU9/mgFz62Gcjq
zexQA6pwH2OJkGLjvfw+YT+xNjNbsyXfDUWmtMJki6BZUGGulFjKae+RnAi0sLuNQG+NdKFd8eoU
AgKDOzCCN3Dmf18c6aAWVc3HMFpXjd140LkahLi3WLcqUyCO+rq/zwJ+ibHqJy50GiyKGZMU/aS+
MpvYlEWplrV4dVH0zI/oVxPRDbPPQmHCE1c8kcA42Tvqeyhu8w/+UOomZAWI3CwEk1NU+mNvXDzG
bM6BmxwyPou6qdqf2RzK4CWG7Fkh6jnFIdUk+/eX/FUt/c3gbDNGChvlvsZ8y4VdB0QxoBgQRqtS
Nus3pkByCwICDJRvVD3qoZWuYs1lb8JH25kBrtgW/y4ARcgefn+qxbcxC96rIGyYFibT0mOJGzc3
ikCDVz+/M2jKiLxqHrtwG2NKMlKpZsxtwmHBXfyss03HC9gZEOpBuAPF1e8LMRPTqklzpTtX6iZU
kSM+ZkdDojWDy31SvIz0rpKRZFUo0FZAy0hEjBshfOgle9Dh2a0ezS8KcrkdtKMdqdup8kpZxNlc
c6XTOTgRWCIIn2f/B1THZDFT8ZBQIV9HPV6gesrklVo7fu8k4TpWnivjqEi3Cy/o2nEPCoSJKUPS
eNx8vs+OhFtlxal1D/WOrRDeVGNPRygbS0V4jKTnXuVB6bMuRVvwIouDrpRqPJfNAvJ1fhVAkyP0
CXT06gm4fOF6O1u7MedpldKgyepRdh6xQvSI6E+4WDrMgUJTQ4FUG1yIjKLp0rsBsspUdxmgJMrX
v79PyOQeLrbRj0eZzQcHSBnQ/CN/5gFrl+KOxPweYG4vXRjz/A4wNyTM/KMECoY25mCoBMNhKLz3
3lEvcuiVi5ZSKnad0nQjNTXIcp6HJlvwFjPv9MP4LMjzw7GVWcXz55rdsRcvvR35ddi6oWAKta1y
C8m12VHww9q0+C/iBIHn9Job8HpjFHPUOwgFQTYHUnPlIY2XejsW53W23b3E4HumoA0zW/GWX9kF
72YN7UG4E6GtW8pciIkv0mt8va35sgHeAsQKggqulK8L/+UQw3LQIPML6ltg0XUH8ix2BDptqEUA
fSm8LjHcXB3lRGkEVwHhHcA8v09pE/EgRQUU/xzJlpJQpXajlSG5xXBEEBkkn5XhlDhxBe/t9+0x
14L5epc4XnmkDcFGA/zud8NjXGiRN6D9TGoC715ths7pRVTUWOaLREqD4XkI2/Se06VoJfDa4Kbc
gDa8hD2lY/kZC2nnVJrMTgmwcIeRicAt8cpLPkTM/f1Jr21kFMLRySSJqgzx5e8P2qd8wBIPDxpW
9iQTHggOMyV9URZq5kC/JmSKNIAgUSes1CwcbVuv6lDOACFoaaJORKMjWDqP6Um1ovfOqUFzz1mK
tdXscKU4nZmueLtAqQzkpqfYNFYQLUC8HtrcUoA5beH5irx8rvkKYYLoSRKeSxM/1DRxW7uuQqtH
Wsf3n7UO1xgpo8o/rf7XW//f/gc7/vP3q3/8D/78xvKhhJZWPfvjP5wPNB291OFL8of5Ur/8Yb2H
9f9Mv/D/v/H9+//43waKjC9J+JL9QZry46X5g33+cVvjJ6o6fKvm3/32UzD+r4ebbH37g5XVYT2c
mo9yuPmomqT+MothTH/z//rhHx9fv3I35B9///ONNVk9/ZofsuzPf320ev/7n1N6/b8uf/5fn+1f
Unzta3whgvZ//ta/v/DxUtX4qvY3UF1hoRoTV5+qwnd2H9MHxt9QhASZNrI2ExkGkg1//pGxsg7+
/qds/A0xLlBXOK9xgVan3V+x5usj9W/Q/+KhUjZl9nlIc/z57+f69vb+ept/ZE16ZGFWV3//c8LK
fFtGUM8E3xTyAQLokdDM9qPNKvLDOtDHPqI8mr3WiKSokQxW32mPnh9otqQVa6OsHF5ypJx3w17G
xb1/1sKooa2YqDQRsuDOUIYG5Ndoojh3EbO4oqCD35MuuBvEIIYSneJ4EqNGKvlUCBWVGjHAYonY
22F4Vw0SYPoyVDqF1ipliagsAG8OCPJ0HxSphg78wGNdKWwrGa9l2awHUQe5IpQEZDA8mXIVmgxK
3aG2joOD2BirXm0TgraqXZaBRTfubyqxp5n8wAm43BsDTcAEVaRjRBN+PMhqDIBsFD6InljQrkc7
iAYe3HLXgT+0HDkzjaM1nwxPvdBBRwOSZ4WQ2wWH7GmGoL/yHtuBc8UYIXkfNVaoeGbpP7MMwIpu
LeTPdW2QPNQf1diSc3S3Sk9N9g5UGsn6h5ZrRHOIRcnVDChEVWKMILlalw04BpLUyaru3MTyG4Qt
IO9mxGc2rsUBajZGjH60uN4m03UnyuCBpH5jxJyrtRlF9tdu5Nhfd2I5UiMKXLlD5tNbd0HW3wNY
Tiv9TjMOWlFinAoa8FOB9qw/lFEAFmYhbZx4wlFEWnAqItUuA95Fq6pTiIBO989BC4mkBCLD9yzX
izskHpsd77H7uganXFk/I5llIfB4RCMPSfjiSZRzSOOhql7eRkDPp1WIBn+/A8N3UPum6ssgcy6Z
C4AgZGNfR53bxdW4qZO+NfM+t6qxQx+6rJvxIK1adFUAnhDel01Fiy5NRwIpQovX2RFI1vtOjorX
sWi6Dz1/8JpJJX54KWNkWTz92ETJsRQ7EOuecNoSzisJl3imIfW+maY5o2mulRHR0nErjgnaZOQ7
XDqqe/ChnockrkifZqkbMpCjIAOZoXuLT3DjFJxeEiiuJiYupVTJzoqGnI2wC8fkJKr5RvW4lqYj
o7Uu0yAy9p7AI9gEtUgTummknHLDu2cMUzoUJI7XciKCrAtZHQMSCSxdTdhS1d/l6spTIwrJNMIH
sttzzPS5hpRietaxuBXtPfKntqUNpGwOVYq+ECk3dWWjiI09tO1GRCuKYVR3YmDchsnb6G/8ITqL
+QZ/FXm5uLHEFjD89nlMX43qpMrRWoJ+WM+cxsjNQABVTryBBimI9xmeXxg2HVe/Cp5G+L7oqRyc
0LtGPGgQREXp0RK3nBHi2gNX0awIz8XAH0GK9TD4+h5JeXsUEbqoVILOIwn6guraOtGzZGuEIykM
9Aup/inXVlKfrDSvRUpMEdy0YtA56FGnEiPE0WLrNxCd6F2u4j77UAs3ih4dhbjcSUXz2YXhc1o2
AVqqo0fmj5oTBLxVtNLeECO0c3BhYWaRMrwJY+E/jnmunzpwZTqJl9UmD79hZejwD+S2XUPjojqk
o9HYZYGuJbSVYWuVoBuMOL1Flq48ipVyW0rsJta7HYBdTpRE2ScYUJT7ROs65CV8AJVE705B3TAz
JrlGmofVTeyHtlIFa5+vXPSC7ZqYN9EPTkqteh5bHVqKqYoefPFVSEo38epNOXC3Xo0ighY9yWi7
ifystnq99e0sqRrK6YNg+Y3emSBAC2jhW37x4vUNYJ+ZBmEO8ZBJn12Rml2k9o+NvGEA0yV50z7o
EhgyW9UP3juv6wl0lzmRjOVgDG4fDxbv6RWVtDKD4PbIP3doT9kKZeDRAJ2yIDyra0uLecOpMizT
QtcaZEgVzqyKQxxVgxn5MrS+vNrHfat4TEX9LhBKUEcYXIWTYuTf2kIH5IslMq3GAlzRCqC5xYOo
FY+RlkBe03ss0zVXGvpNEb7nVYL9nGgUhQCIpZ3QR9Fic+Q9qJ5NTjuE/FpG+35jOLX0xkpa+9ga
YDCQis2QsBUAuc9qlAamp3tu4kvruOJtsBGSnGHJSi9hAMftZ5YUDpQHwCzu0Ng08JT18i6Bpm7v
gdNeEwKHHx4r+DNR4574MTK1AqnfKpVjRxkZxOM0ppFB724ET7eirtyK+rjN0+gmUNRbdD1Cr49P
WLLJU32v5eFz1fdQr2j6rY7htSWkVctbJLAqpCwg5odFIvKjOeonXfaf0hAlwi6jyM6aTbWV5dsC
/rUQUWLi/Wc5qkwxbglXgyqG9bQzjIOh4r7NVlW5rfxHry6euQqbugBkXYNsRkGatCStoFlGmpiB
hjCX8/dA4Dka43ZKnzyFWr9Si3OalI96DjQYvOAGXWkgi/Clwcp4rSS6x9BxpiZ2YNTaXs2h6CKj
jTZoSySfagHEbF275br4JML2Sh7zmqa+P7p5DxZwbZ/5naMFaKzwg32CdB3UjAE8Nd7lobT9QjR1
vdRJpAArESRoW2zDTR8VqwY8236OQAN1T6qwtl0ZGaB4IfSYzVyOnxjH7rwue5WTfNOXWkw6yNWm
EZr0sIK5UbVZzdrbBqIhQay/i32smqIvv9eq8VALRo7h1WsZO5/4lTgCt1eq9iCC0M/jZA8KJ1gq
RqZTXoPgSPLUqxwcXj9KVlpFBLIZj4I/9Ku+qLAXRb1HBxBoAVMMhm/vij5aMcOoac2FtqAZVqSV
j4qU3nGCdxLAsWcXdW6DvNKAyG4x0HxMQkeGqwrq0YYkjx2jC6UepU2uQkypdxpcfhm4QiK1ua/V
dqWlMiY/LxqkHsae8CIik5FZsS5A1TA7NNEKhfiI8J3Ig34Hs1MMRM3idaa1bhJrxJO7TZg5iA5Y
I4UrHGIijdG4FCWaM6YGNHzCAyuReeW5j1YqSW5opjGEJ6ic3eZSehq45iCq/Q0XMKuXvPQJqEWS
NOptXNRPPP+ZppLTsE9hkNYdpAj9F19paCBlq47HXZ7rXK1InLgu4RG2OV8SP9sF+a7Vnz1xzbf3
Ana0l8k0TEFTslaGh8xAWZdHDilyDSRCMyGDXgMok4x7aQBVUvcCKj2kXXpbjPchvtj2PsXrxLuT
zZ5X7qJEoRnr3U4IcFykz9EU4NV8Jj6UaEsQPYUySSc6xMrBLDG4YgdqIgTbG2EE802LTjauAWJY
V62wxFXZiz55cIAHTbzx5Q4EyDrKo2W7j4IV2JA2fTKYmZry+75HnamR38qmoEbPy5aOW7JQczYP
sCnv5UCRGhkV89AsFABHdXZSY+CW9P41ywu3G5uMlC10OHVxLYI/OvETgpp3bysqA7qrgm5lcSNU
OxGMl2MgnprwU+NjcxRieFt+XQXiWhqRKxXE0IS2TUDKOoafb+4LX0D8UU/aVQJAgp6VKZ2dh8a9
3JarEKHTnkvCPKWVJ9AqhuOUFQhHDL2HfpA27ZGDBcQZWRrS411EOtPtmm+gqrCWlF2T9jycjvSp
QmmZdRgCxGcgANVoN0Ykea46QM4oicQjK3oU7NKTkpevqs7XptHjnag924QRdwMI53M/1KDi4Q7/
j7rvWpIdx7b7Ff0AboCgAfhKk7aystwp98Ko40jQAgQNiK/XytZIt7uvYjokPSliYubhzGl2ZpLE
3suy0bvCWn9ch5/hoLMCLfOYLoPhBC0t9gCbmrB+nt23PiiTeMQXOpij38RZhfK9hA/iQltz8sbx
dQrcQcbbW1itrw1nF7T2nXFOpCvDXDPQM+I+MsmqCxuGAyMMcetuPlujWaqCZcU72yYk4t2uZ8Gu
qmqGFzFTuaqrs45orgLU2zr0tOjRAziOOg+D1ijSAJKTLygrQ1lcl5kOL5Xa9XdLzyADnYDxoM3+
m+ggXahneE8hItvXgdpuEudM1dOXkdgC1pn+wOg6fkQ93v+N9eh92UUBXh5Lv5fGR7XI7AV9RkoW
ZZHXeGNKOIzDcNeeeaHkoWTbXivPP8BVHh7buszkVDy3kSsfWkv6dDGj+ja6EW/cauhWfiWbba7W
1TaJPEV3wdJ3WQyXtXM0wCy9L7wFfxKJLOrjHUIOMPprfBlVT96sGIoHwrDsLT4kvm6yu63wjxB+
qwOfwxdLyL0QOsYNL3BHwm0odiOBXwgF1UvCencYBBa/YZlzwSvyVgmsA3XPi08SxQ81JWPCQkzs
HmuuW83djq2NOYLOF4lqBrwOAp6rYTg1cfHER5+CN1H3lYTqt+/7h3Ep4BHqf8o6zNtxYlkUKD/X
siFp3fVfXlTXD7IuzU8vdOYgWpScgcpMV4nRTfu+S1dek70YiLmbeNCnkWkxGcDRoOUc30UTDrKx
JOjFoeQULsELI22VIVsc/DM2rbDvM27Z18KMvxv6WR9kwNBYqld0jJkIqYWICD1i/tkrb8TLT0GR
QBXIldjBuWB2qh9hh3TXSTdHycdHQ+MreifTShaJ1yw/udPJGqDfPBrLDIjmL79vUACCpI0ZOQC3
h4XNPGUdpsfJI9j+BhmlDkkUV8zxJJNYdqExwc9WuD5KVdiZ3Tb6LPXC7ZZoYT7VyN6RK/LkK3bY
DL8btM4nv79a3NnnRv7WgfgY6XxYY/67l3XW9M2vcQlRC1R8IaDtwLofIn5FEPar75nnsQ1eQttV
p2KrfhAefYWj+Rw688HJ/CR9fHoSsGtXjW0+uuhLlXgUqMy3uMLIbKejYSrzB4Rny58dlvhzFQ0y
EwVqRZfFj5LQhMivmcGcoZjIGQwS9ezeRhqWu4FITO1bm9UCxXWEuMS4R6ZsBXL1U3kzIm8puu5k
OF0HriOAtG2bRbO5kJCE98wgRaITwy7GouAG+mRwfARtc2JWnTo5f69svya8dwovGRTi6TbGSw+o
hZ1OQ1m+tX31PPTtfRGae8UQX9BimFLu5yLnxMfBm1ajVyS6gXduwnFtIwxt25pvgma0rffYyp9a
BUSwCRrgGdvXSpbD7Ay5g4Hht8SY45X1udXLQw/jXTxFOhuCGks/R+Ke69+F4zsaVciQ5j6G9h6O
BPE+1h2+ICqmpFcxquB5mXKWlbX3KevpQVbFIXRITb0dJCzSeSvqNgcthWUVpmAGD2AAzNqEuPO9
U+/5Z7rOCW3nbyHrAGl3fF9YvltQw9B4ayZlg/JlPw0xSiYx3lRNtB3GCba9EgjR7LM3V5cr0i0A
b3gGazZyO9fpWM2AZTn/CuRw6ARqHyVOwkkdZ5g2MLsTVBDPoCS2uL0rMaJuS+E9jGN1H8o1nXzy
ClwQJTVEaZy4taBJhbH1UBo13/EBjUeltsel3Qy21nqa3jARzXexZj8CnHVoXsy8FaOfqAzQtKUM
75dttSU2cesdK3+T9yu/DSfEr6IVPkhhH/laQoOzhtH6WJuluqEZz75WKESh/vYO0+VpVQ1AKYhF
k2mBVnuuzXcdhXlsf9YoFWi66aWS9n6R/q+hDya8MVd9X/qKqDQMxu1bWUQr4uPLDkCTxskb5GDh
NmQWtWO547UeDjUx9EkX/Rn/2lNaU/Pcb/gFISrzYMAhNrG+vS7DlC+9SYcJHXD4P19b/PIk7tJ1
0JeKyl3TRcOeTqLPYEaMsmC6fefIhBCrTktp8qqtXotwyEUAWGZew/AuBJhzD5kcTT2syH69vasW
6ehqC3Z9YBAXotbgFJnhaZwbeTdvdsu57HcrSMZ9N9mT83EoN5bbJOzr5kWPasy6baGJtyLKhahG
4KmacYd09kc3mDz01ASd67bjN5Si5wE2kcM68axYlh26sMsdLcpG59Litp8WiIfwkm/eBAOwV2MX
wPv6Y96mLilXzC9T1O3HUCLko522+zk0FvZYuX2Rlpa/mx5w53yvO3KQCDvz2ST3pfIL6BRgAhIV
li28TE+tGmGRhMGtfQ097NFDkZagDBMxh88zr1I62UMDBmC/+Edjg9++BPbRbCRHG9qjHfod6pl3
S1FiIYu1u8DY9EZ8euzI+LTiIU4WXT0ZuhRJWYS/p2rc32YUP1oRPn9X1Wfi0WyIgjQIzd4b2xfh
//CnJW1lm0+t/xT3y5Z12r/wef3JVo1TVA/HZWzOkoNtYK54qgN90czbUwtoaltuHMSEW7+9fS9V
K5/Gjl46HtsdLZcgQY6HfGuLD1PbOzY9xRBZRf2hXMMdTCneFcBUFJbAOdu9qi30DFx7n85sJjU1
LI4Lol2Vbu+Rcn6RxXflP0sHC1TjgMmN/vum8jF8Z8DlgOlZ16Viqe+lJanDsUSmimSkL/JAmwWz
iHsH6HECTX3wPEAgoOBOfMDx13pYBjz9vBQEC5wMPwjtUFfeRE0SYUIHUI9qU/EkVZjUU/S52RAc
SxTn0chk6k0dAoxrfa7DF1PyLMTLbMIZOwNM6Et5bgfvJCKgPRIIkKH1oaRbSjDtsQ4hEJCwHkus
PVvMUrYuWzJt4s0W9ZiEBYTYsJhhlUaaDFmgSJ8+DLkaoNIb6vUUyyOcPFto9xjAk8jUWcCR2Zm4
Ii4zWtr1vSofO/KJTLN87Q0wkvL37QGLFpXSXu/JSN+nFu9iszaA67f7tXy2XJwMD49RRRMSyrRe
9kv81uD+AbX6OHfDZxPQEE7JImeqPcYTXsnr9DzgdVFsL3VUZMMtvwrfPXI3LssS7DW9vaDjfY/2
X6+F1KHKXPEeAZiYFzQPil81thwCALSZu6xz0OdtdB9xyOLstKs6dBHmDXuu7C/WfbXifWvRRlj9
nER3Rglr7s0MQvUPI78B1aCd3Cug0DRAIl+53sN7uDMGa4Pn3Qcx2TVLC1itN+eu/K0GnCxedxnR
2DuUdC/mGJ9gg/RSBxkN2rTScepRkRSqFjtSvfGo2WHRxTcXlCdWfVbMP/ZtdyTLA3x8QwoG/DB2
wUGSJtFh9BD2z8L/amc/YRv65Qb21LVY6seA7Ge2oK15bK5GNucCexvajvzci9rM+nCmO6DUmsyP
kVu/d0H5c/BwElqjHlrBAN4ED2FH7xzeerqXx1Y4kBNd1Z9Gyt6UVyWRftPLfQ8mpFhfPV/uVPnb
gk/QTTqyt369rlOYxN3rsN2KHk0aRK57cGSmpzXoj8Q+NQvoCGuifWSnvG3ECarmOzpCrTiU2eK/
SzcdpVpfWvbZrijQW/jTYoJ9DddahA5wrziX4UcgxaFXyF6YYv5tDoc12db2rjf1Xur2PEzXIp6H
F09WwJzIQdeogEcyZWfijBfPsi7O0PukPcS9Ptt2dVjmrlnThjEc/CKd+gddcZT+FDgIn9bgBf7z
RDAGpanMy+lzZqcNgO90JCi54eOUNqh1X+gJPI833mGXCrxzpy6O4qsDQFmdUM9h5K2o6QQ3MI74
vMGwKPO+f23dtY26XQiLAo7x+k4NJ1vyAxxFaWVfgqW+rDJv6YZDBB00oMyUn8imzITWWYtb5rYa
BmQ4SPez8G2GOJrHduiQo/gmgg3tvSZZWiTtzbthvUHP7t4LsUau/o725QMc/Hnr+fvaPyCT8X7U
lxAB4e3Q2LQOMCoBXZNiyWB4OHIdXuG8j4s3HAFJwVEUp89hfw7bS0RfDTkME+CinS89VH/8sv2r
b0B85ZLhDFT8CRX1Z5xFl0ICEmHtoV2iHXHIV+rI6+jVObrlPYTQQc4VsFy4/ab8w7BCSo9Wj2G8
Hxnu23Kv4/XDrx8dSrYRxAKIJQlqVBX3ewGpDyDiyceLReI1xVCF4TKU63z3nHiueA/1bPcAcQJC
XWJQICJM4Ls/E0Z0VnYdiMCguywtzO9VzN+2bfXzwc0HBJtiTlzzZnBH9A6hLdTLDIJ3KvyItLpH
VxCC/zvK84rJ5mWpBMOSMHPs6xiEqmNRtF6iqeiOwWawoLV3ygNo2853xk3DoSfqOlXF1xoNnz7B
gjvNb/DX6Ld6aftTzGKMhV6jLugs+2jsu6POICbP/BhaeTd2LvXnBmjPnMpZ5aLKJip2Hbk2ty4Q
gOQw1+5HjjKmEb7s7VpQfOTtk/Qam3CQznqQ34KAAuI4BMFMDhYVuWyTyQbW9gb5vjTYL7QzYd7V
EP0hv7dTdxvMQ2ufd/Hr5r3q+t5nBZSCE3pWdT7g/tz8dlewu85fHjzzY/XJUQ7jkYmveJJPNVBY
Jh8Kiop4PubcbZhl9G4EktwMx6o9bnNeFe8MWf3hM1Du+7HzMX9P6JwJGRTLFCCU0dOza+sqJZP/
EYdrBmW1WBQ6/vwsVmDZNBRXXMOZAIarbt2Fbv7PvvweADzOZuCUiKzQSVVwudO8vwde4AOLUjZF
JdzdQvEvaahM+zU8dKFprn0xNh+RK6Jds7GHW9RTXoMnyV21F0AkYvKBPRuPEwcLZOaPxvVp1Th4
QvzHsqtUQiP5qzAa2ll2iZfSnSRMIujyO2jjjwDmMKUIorK6xp2sPaDTgEMzsvHDwkkMYrkBwzuS
7wOJ73sHHhep7fdtE4uzkNPysrjgC8ISVFHG9skDOmTj8fc86eNWFyTZYGsD7QXEPwY8iQIxcCLW
PsZxTb+mkEQH42ZxirCicDelOvzaQLUnceBZQEWAWMol6o4cDlsz+zr3eBkhjqW0wAQr/UjC4snN
2D7msPoWs9JPgUSqtCqQ41LCtH6oO89/7LxdEfsVxuvrWmncWwT6rU76X3HlJGBUKJ580B9XjfdR
IqZtPQzwoeCtRWXxhsUwxi0Uu3PtldNerDE5dXr2whzhqc2OA3rPgm48KG7fSotfQ6+BzYPxbV3F
gVThF/x+uwbh7KiWZq8ldVjB2M6gmqhh7hot+giGeFcK3IGmOipG76aY3vMKUek1iZKBWXuqHU3U
HFd3thlp1jpC9zHupAf0IZ09lOBB5dmX5bFvwnZHkfupkqVu2zc2K9iuGVCSvTHBrQ2KIXkJa5LP
CN4n5YtsZsUSbiqAl02F62b1Vu/XqM2N8qcT8cMoB4vjnxHsaHMD1gEY7dQUyGoXMtwVhRr2hvZP
iA7qnwYPBGm8FfyqSqb3UClPeRNJ9o0bdWnWzkcA9DKkjq/ov1bYbRZFbdYNgCpcRadnDdQlB6Lv
PawtrcrUbtGEKM4WXPVsOwfVBJPbo140OHLEFns7xbAbo0hcJJ3vIVtU/ZjF7EEpXaAOJm3Lwf9Y
O65/LzeQt2TemqoVSFPb6PG3k7RJ4tLNv/AMLjhI/BlarpHnfjMCXelqkMGK6EuHvwclw7ZgrXIE
/wiwMQFMR15sc1CZPxe1maStWvYwRvx1iQGRBao41BBv7Kq59z9AuYOYHtR8nZkjOTJB8fboVy+j
iqK7z8n4vYQfAKjEtH4iG/5X1etgOkBIG95ps/pfYwnSu4Te4ZeCGLtLNo3JnnrQnKzkEBdTB42e
00Daomq+C/DoH1Ya9HcRAeg0FAf8FhPejTY89Xr8NS2eQjtXhc0RdCTOW8tThaMJWA9Z0CjYrfRY
Ecxl1Kzzvddu4fvSx4iH8IyJf1OJruwkoGTZM9QlA/ZYw1zWw5ZV2GhQU0eA+xaVNhxxymLEHtxu
7a8x4M3zPBXqaemtAYHihkyu7nMq+m6HTNf2V1wPckRIUe9AxS4K4d2d7OtHM5cwFjqMbrcYOPzI
NwHzIhoMBh1DgsbKPrx+ZldNC/YxYa85qibsLmx1es/GkN132B8w4ShMVAPslyzza8+DXkYHOBXX
AvxnW+gIz7U33NV1DHhwrcReaSvzQPRQtcYjCJWiUdG+p5dGbAiEnm0gfqpw6XIw2hS521C3XOnQ
x9/bkXj72hGeL2oMLwWCPHcU8wFkqT2GKJylV7MQ+8YXqJPZyKIH421mF7VLD7BSoYd2HP34XjQ+
zxY1QQnjY6XwYwJMx+pVY52Ilu/tWobjXhKCnaVoaTr6Y09PoxHB3cZK78mbSlTQKJ8PeRGDzsUC
tmWDJIOA6mIC0edP5gJJCMT8w7CVDzMA4HwOvOWhiSw+3yQIWGmPI8gccq1L6IENLn3o2/EoY5Vr
GNIo/TIskY1J30RRuHGnO2kPCCIRn0szlUtKm84h055K8sQayH44Jz9RvQFFeL0VP7sxYIj2AemE
lmMvl5BT9YAoivg+LoGajG08Z1PNBX4WNOV6Jnywhe5wavaezAuFwjGEd3jYFAfuvQVt4T8A4EHY
jIlU691HTTPDg1QUHfYDFAo0EJHkhIjawzOLKAhgG8C/63DJeBBmgg0k87daPHJVbntULtZnOtYL
LB6QDJU84gcBQdtT0Vr5qLBfaMa7+xqDJEQfa/FbqnFbk0KX4qIG+WBjte2rpk+9fqS7mfsgcgsH
lFgxhpIDVb6vDQ9O9Rq+rUOvr8HU2wfGJofXNfNzfCyG77ooDgCRprNuCu/99irchTF2KKb67duK
+vgEbzfyVDYs3G+jwt9FM94uCkZ6DAKkzkRzBNTFdl4ufIhoJPCJRzqy+RFIlSKg3je5JoIucZRV
az3ypCZBiO7QqftWgUkoxIrc0bZbz0WzIcVlNRpPRIkCPeGJX4GswdKEYtoNCqwvniGQKjrA7YF0
te1nvVbbBYDc92EGY26E2seQaRfJ1ACOaa3r7/kQY32qDcb7qemCYzU29BBZhlt49fdbDOWMicWR
c3TcGMF1OlB90tizH1UfzBeQlsHO03a7+JvZcrhv8YzVY5/FIo6ebNFHFybW+YoGLnvoBt28iqEG
4qRgKp0hU7DzPaKpgTIVKIPBvLM0D3DxyF11Q2MnVj1t3ehfN/y2c4LhxM9BJ/FDW9lXiSToR5ih
5zvE4hZvA9koELfm3QO6kHbEeJmzdjiMQ7eLl2DdecuosgJT47c4nN8R5itytd7A0WFr51cENFc8
GXQZ2USj3fgGTE/qMKJJIA1twy51HYD5Lwe6w/gDHqkFKyECEJUOBOkVemrIsjqgQGCSz7ZZ/Xuj
ozEdG/cJoAf4zLDa70Xh0zRoLbQXa4QC3oh5KLsfHRJlwaRjY9gKlivbAfAktABb3A2QZSCwJ+cI
kMkwMEw4NDCI9I1Ru21ejh3QvDaZPKwvrvhkZeMFeGFHEA3F2EEyhCE2X16Pn65gEBb4HXIgk0be
9BfargoyL2hOJt0Vv/rSE3eIJ0dL4DRlzofVUNdtRuOBp5Su9IQbtDnEbOXfuyaGOBOk5BUiDvSt
qpHvW1dFYHk8Ru4pq/C50TJVTPMIBKa00ZGuC0gg65dYnbepuOJuw14uDfKinS3k0wRhI0ZMsQx5
rZg8TJg/ElxWvLXtaA4ayroNQfgLfpYS7rAlM4ZVUQJY0F5ZM0+AjKBiu+e0Bba+9vZYMzh2U+Rf
uzTgpn5T2BGg+dKSZcor7e+10/IatC5Kh2jBStZU1gC1iO0J+lcwOhX+eRLzsVu8OyGUfmiCrfhu
LMdXN0QzvW4t0T839Ir/btp2OMWObk3OSwKmwF9uDKwtP6HACK8Eb/IdAwB1YssiB4hjwuqRbEgB
cKU3ndcZMPlaTd7B2cV8TKUrszIOMU37rXqKZy0vwLCGHPW2mKIr+9Fif8CTiJBiIBwQebzMhXW/
26buLnFRLLuhdXGXMEYklj14wGcK5Z8b7Jhv6Nt5ilkIdWxbbS4bnYaOtVvFeLVlfLA1vIIKR9Ix
Er13Qggl7F6r7S/aqD6T9bZd7QA5zyj5UwF+cmfRpPFRiUZHaYi19TyTeciIjZB8VblPXVj1YqYY
8qx6AOXK7fRKDW4q9E7TEQDdxM+RAKtUr0ivLN+BwEOMQLfxvtW1v596Nl8tLcBPy4bH38ZoVoch
QlbD0nk6J8NsHn1yOxjs0uIUQv5YtkzOQcsmkJ9h3CbuXQ/RFZ4Zclf5XvB9LPFlVj4rcX6WGjR7
DxhPgBpKitKtj66uDX67iDoIfKK6Ty1MRXkT1t4bXibfZ7CKR9DCcRIAWoAJnGy7Xtr6UsBnwGEY
rfEsrKFbv6J4ix9FeWkLUB/VOQ4fiq7qTlFZjj+73sfpVNzpxu2BZyc8mjACjIXbce92mjty1iVw
ymDuQbicwwWqw3FKkJEJSW13Dno5ZdMYh1gnCwQfgjPxyxE8UMEPGFDCH+Akgg+cHMUeWsVWgizh
4Y9Yk+J17vrq0ALIAHsOit4i5J8SDPZ1hBB6RHBmbdsPCQ30mDJR7TtvPJSNfKWA/+YU9eXlg/BP
PBgPI3q3d2pcQR4Pozu2HOC9LMdM0eDcOCPTOSwT0ri7QsyvZMCf+BWuxoDkh9uvP0Tv/5Lf/0Vd
/r+U/n/3BrwMHf7zd0X/X7wBF/ljHMzw+997Bva/hpu4/v8HcwB6zP6dO+Dpl+yH//atlz+HPzsE
/vhb/7II/AdaCODRi71bYA86AiD3/x8eASL+A9aWW14Jpps4QvwxXCD/MglE9D9Qo8w4rLfINUKc
GQww/9MkEOOP4PYTiPamcMaE/0cegZvj5z+NJkjvEgxR9shfBtZKUb/1NyOb6wpkWciuS3f1c3e5
RZYezo/n7HecHf4p4hLCiP9ysQCVpMjVRaH7Hx8Of/4nn5WDjt55swc7JuObBoyNrVOAIGgNDlpF
YrLf0Fp2HklphqwZK+8VkjO5Az4THFuKbfXeraX4XTSD99sifPeEYIzyuLUb39mOyxdRriq3ZmjH
Z7yf7J73Wj3Avxado40F7/2qRwQ8QzwIjk9hkx/CjX5KO8nPyKs5nmFFojd/avsiE0GPlR4AhEZh
R9uMEPYAhvX3Eeia57Wp5/jaxP2A8A1XT2ha4vY2BPiLgkwR4hxvB2eBeGezIKjdnNgy5lgI3XwL
LIx/qQGD4mHCKoFNBXpDP4836tk9BsIasVEGMHeKUk3AfP2ilQYz3dnwSHiwiCdAksgeKKRn7TFA
+iHHdG26BqcpafH1zaXOgDfYfY/jJv5WBKE0CLvT5QEHxIZLxLb7qAbXXleNcDcg9gLqAaRFmNQx
sRWZEoRBYaW25dKFAqWHq0NYRopqAMv3nR8UecHGqgJAV/K7etAcC3Lk8Ta1xRKxHcA4AwVai4l4
chRBh62KtnCvFkQqPmDx9CZAY3SCjLnn2Fwk2drnYY2jK4P8Ag6nfmgubCNgbMKqtR54yZhAaySD
/mPxQ6lOY4zI33RzUFEamEu+g5qLxGMbrxCTTkiJrHFEGthYHGUMika6Qs3fVOrKXdDPLziehznt
YtXrPOZdbI6Tmuh36s3bnhYVXKPhVgNKQ0gjX89jPYqPKih5g4UTIlagv1t5QPiG/815o4RdrBum
x2VVoHTmIZIvkMdCocMZ6X+sKlx/LpjV3odtpZeAt/Kgw5Lj8G4giZjLhYNSjBcB8o9G7hi3irxg
3sPgYBc9Z+smeQZLnj4HcwkGQ4KVR9pNN+4KzTaXTyivR+EH2jhfB2/UD+OAHPUEey9kS/UCdYMp
67VOercUXyG21B+DJkaksTAO4syBFglE392CsJwYeo65RihDqjuvSAVGpi8YaJpDVBP/VXtzHGYt
JMC/RghWglTVHEIt6MQcNvCVf5VVyACEe8XwKMcQ5esiZAArK86vOu4h7qANNNQQq8XYXGda8jLv
O6zy6ewX9ZcgHpv3VU363bha+LNRg451fEab2BpWtk5GT6Ir0oQAQKDNmAF001KBvBzAehAI2CmY
FEW+R4gnQChxB5An/dML/V8H359tVH/zUAWBwFsWqa6IVqSIJPi7Z7LzmokGU+ThGM8Gio1tLP/B
7Pi/vQJEYABBkVuJ0Mq/vhaNASqHfFrwFCNMSfxAy/r/8Qp/sxPGakbSiMIVOp1KfAY+mf+bKwTo
gcdjhSzqv0dxAyoxuF1C+CF4RsIAbN/4D1dgt6PoP48qgTib4I/yBU/gQATf8LejqlS00n5d4D6Y
hsDeJBH02ZlOvMkyIB7AC616fLJySlkj+kuPKE4Q2Ly9eGEZ6kz4BoYnlJt1bxZAP08NSHr3PnoL
7Q7aQlq3L0JJ7R0ltO4yr20U+4db6W+uVtBTwHWQmoX8NxGImN/Oxz+dfxqkno40h/7WeXd0+ili
eIIGCsgl+Icr3X7Qv3xXuBKD99anSK29+fP/eiWsQgC2W+KBmFYvhRjr88LdY191Lvv3T8f//kI+
2mvBQPr44f96IddC6yz7iiGDI8o6BOv5KypE4/X931/mv35znIVohucex2//Xx5CG7UDDDAbA53T
Zv5Cb3G74sP20QG2g3+41s1b/NfvjiNeGeZL/BeyZP3byPSnX0nyZgpuLRvJLOyxvznCoHVWoMDM
GZ7Jf/+5vL+ORLipYdrkaImM4fjE//6R7fanizVRbwJhqyCxHSLkolfqZzgjYgLPh/jiy9NYnkR3
55t/SotF3M5fXzt/XBqaS5RkBQgDp+Hf78Y1QDUnFKU+qMZwfuHeUkMuiZZY2InEXF577OjglLaW
/2QtaU8lUrSffNAY+WQsBBTBCFXtAQe9vNZDEMFCEKkb2DsUFSa7cCbvau3a/RIq2kECQ3qgmrP6
BhEM7pZwrqeXYpPeRwHQ67MQERLsjeg0trAQBGIGpQREO6S7KWwkdE1bFpTg4dI6pv5drSBPGASm
OyBIK4BhtfbRjpds/RYpAVx/1F6Ut6ERT+EMBc5T+YdYt9SBs6eOFtQ/l2ql3ye0Gjy0TWHg8fAL
PadrRNwJLJJBgZWM5ZM/l79wPoAks7Sf46QEzCmScpsUeraAKT2vBizPeYZQJzrFttTP2q3jcES0
2LjbFDE/5VZO0IlUMCexqj90vGzzYMJiDQXCVg2ZUQsb98sc+Rc/WM2CMzhWMPtwASseUBqCBJgI
aqadhUTkey2hzU/c7BQGT4AM9qoALWQK7tbu0o3b8oVVcMBiq32oSDR9jH0jHryRDdmAoP074Qrw
tv+dsvNYkhvJtu0PXZi5Q2MaCJkRqQXFBJZU0NIdcABf/1bUHTwWWUbanXRbl1UnAspx/Oy915ko
p2Jcg0WxdTzR3ttRO9V7+gRifE7nKsjJ+fXK3vilaudbZanUnFOfBj753kTNflwoXY4HGkOjtyFt
EyyoC615BniNZULlYfkpWqMbDIjl0WvnBDjX4DxSGEbPeI175yBTpuTUuDsEDWseOyd4s3yZXIiB
9USHkjG9dHnZmBtuJnphH8y0YJPpZmxTXEeCRhfzMbuieTG8NcTMaN9jy2f5uIxRiZPKtrPAu2iC
qIc19K23zl7Z3tOjUrvJL5De28UfsgeKhyDuVdGHe7/wMWZqpPLbUU/rTtH0oSvqDPnJ7pKsfRo1
Tuz9nCzReK65lPdRFvYnk0R8PJpmMctLybPjHPCIkm/cZLKmWbapei+MXrSL7W600/U8aHJs7PPN
cvRUy7O8yW0CFOnSRmjmVW72UJeCiq7vlBUHr58YQbZpc1vY96ZMVfF1Eo4vd8mcaOu4eFFlnn3h
Fe80qaL2TA44OFXN2pTbGYnLjxe6kC9+2Qz5BZe2QtTJF1ixtEuLz/2qi05v3VFF0Kv4qh9c9mRz
rAsMgsyQx7dwopUP86OlvvzQlNHg7mHcm62TOBob5xI9Z25d7r3FpTGPCK7f7crN9q41miPYiOFh
Jh9P+ex2PxAg3WMhantPvCM8FsMwvoc9MHQP/ygv11xhcZFuFQ14g/8xdo7JdFRLaL2qpMAR1Bgs
Hhh5xuxbS2j8if5bbjGpq8HQ7YBr2gRdtaJpF3Ybe4lo9oGZvBtld0g4M6suEyAT/dF3svB9WXoJ
32wenQPoHP0wjQW/AyPcSgOor29yf5DWO8KwIwlp59ZuTC2mczVuMlfbzp5Ta4einZk4Y5GbDuVa
EdNblw9t02XvNJKbi2yK9WuR+0l4MHVNS5F9PjEvt84EvA3LxjsxdEn+uuRD6uCHsoaDVzMSmR6w
6+aozqL+YTQOirJzTIR02A7+QURd5Z3F2Mz2fRbkSu6k0+XLtvQGvV7gjtOY7q2UNGPtzVF/BPeD
cu4nzfzIDtP0t1h86L7Xo2eSZtuLyu3zrc47nHDNNdc0skTvkyITc5zP9vzC7772wUlXiWKeuk+a
3RJpcpelA4E28/d6Khbr7BRB4x4zi2IMew9WwqaX5mAnRvaHICjab37rVgtjbOwB6wBBj3hcrHUX
VBEO/Eko6ykTQY0/N2ry1zWB/NiM4F6WounwWcks3bZjmm57rAlvYef460WqXNxayzqP+IIFkak8
J9ihrSIjKOcEX8wow5yIKOjZvV+uxDtEm4VMZgg1tpI57c7Yowf4WRr82alPpBkwFy1rRJd7XTrz
zN6vwNAu8rzdB3q13YdAu6r+qBOUyL2b22P+CHy+3mEgFTcje0D5uRoziT0697DuGerHSy+r6ZEd
2OoeJWptQqqMbiMDY9I7ojr+U9ONNnM3/G6x41CiARabXFt87Ppl9tN3n/Enw13gjihGNA7IyJBd
kOlxNv1ivxG579ho+WY+B8OUHkF6RCmDiiUEBrbhw2mxrfa57iaszY3ReYVbb0T3C0UbPVSpsaMd
RqO6u1lQQFL69tFSbFBP4UOMyaB6GvRWVORxupD5LFRFRo/m0VqeLW+tCH3Rv3iaIt6W41QydfvI
t2E4MjK0re+GqFWHnPjSB+wDGRZRmg5mT15IH1cj6w/4YNePKwtAsE9dLN+KYHOxZbWdTn3lS94S
n9g0/pBMHlIxjA96zafgUnfZzEihiSTVvlQzudN2iZwnV6P52+wbDx2jlN9TnQ8E1eFxPTtEf9kS
JM7OR6HY4bNB11ioKg5BXeCxksVMObIZPJ8tf+axggWrbA/Zuua0UNfAOQ1ikvJSRr7RpI3apHly
WzfoduU4iWfov1ZzUBH3Hb/vEAV3zG5Nnyw2KdjYO9C0a5YhymlZbDMxkfShSz8WH8syjcxdbVXk
vFXT3yFLuuElT3GSbNuhGsZza7OL2tvEmK2Nbhx+9SqGhY+pCDG/dYUV0wafbyYB2aJdKa3m67zZ
z9Zc0bG3p6uEuWD2rTAa5ghdQPvcHaH5Rn8hDiZRN1bh06jqxNH1qrG81Ai/3pFxHtes2lBIQ+WZ
RljhrKhfaNlITyHzJu/s5P8xUZvizWjg49sZuTq88+Va1OeBbn0Th3g4OkzETXoqEsGfGKbV+7hG
gj5EmOr2MKGelay1QynJXTRo3LhQyuZGlXAcwt7obOfUqkwJVq8j0hPNIKQkornb2mrSPcNXVyqo
bnkJVaOmZ+F5AEfy4iZMr9Oe6M1sySwfe+Fld5m7lgdkJvx7Gj0qkT6zLXj7sWWOwuUOz/ORxIRD
ksVjaGqb+uGllJVQP3prCjb2hIna9Ll3UJVlNXxrSzx2QaLq6XGqTV/uIBeU0XH0An2XRY34VPdz
V7KQYAS01mk516qbXRxDET5jurnzsje+cquPhv4J7j5sHAptaZHY5RXinZ3jfhPIXPZtVLo2Xuwx
qr4UfFwpDKzoanDyiTG1pfHP82T8hyLB0jsvJBzfTTml6Vskmm5rqzWCYTT6wackTYZ95nTrrmqN
oZiwxCcLB0eI6gAFYsa3BD6+hqtn1zKk6UA+dRdFprbivsBGuQ8Ty4mzJVvnUzdRLkJUhQxKZtpK
vtR2STFY2431iW3UVfvLOwAGDDQJA3pOOXhArv3yrguk9G920CT9Fzm0MscaUFsjOaZ8qJ8RA1lC
dI+1ehyijFqLNu62Jchcb+n1RTvbaTHEqQkf5Exm7mXEnXRtTorlZqFJeLJkjtE2dBMrvPDFIOCQ
RSmcD7fvf2Ddo4Kmswm6pTwtZXkeiac0S+O4u4aZxxhY18E6lUuPkw0ozbGIiuQeyax66dReU8or
OkMbxqTzAojZ0fX96mk61bKMFqb3sSCvW2dNE7Yb5Ro8Grvo0aVWFd6FfdEQxHC8uxHzYwyPdPxR
5V71yisXHgLiK2cVdfbeCsFbSNKZPOWiXchHR4m5Aa3di/M6d4A+Wf/Tr77bjYd+XTvrdXRKByt5
GyZ23BaS3DA1qtjLNV/m7SIxd7x1+AfZhUUFLNtZV0QnLHJLbLOG7aDL8oIRErUNTaDBD9S39iEZ
4B6c8nVd0lNlYULG8VSLQ22afopNNZniZPkmsE9D0afNJaz8lpE9PLQf8yFoqnis5s7s9Dq2zaUc
V3Nu8c0vJ5ZF7Lc97NC4Ug65PVmY5StfAwQ/kh0OuIVM2Ddpf9135armqI3Orp6gq/Va41sSna+O
18EO5imcXVwVg28XD0tR9V/6QE23sJTI4gSEfZM2GueNjW2kvYD/MB/FpBm5EjSzQfRtRl+zbKZ6
DnYG62p/aemiBzf4sor6RTch7UnN/YRM4XTlR4dNcRlTi0xPKJ7OozUn6nOopJh32eyvZwZN6PPk
Ve77XNvQuFO3Fs3tagy2OjvXQ/bkJ+Sk+EwSVGMQlLWcrSklwNe7Yr4rA90clTsN5ro3KedNSuRr
k3fT8LVr8vHesoZGneg6ll/c1O31Zkq22muibr8uMilvvT5bP+GBGIKtrQenYKOKAL0uSO+FlvYU
O3x24RbTo8fcMK1o0Jrvj94kyo62lj/g22qJBKaOCrqLUxjjn4qIOv4KYXquIwYeQ8Thf0bRtM/L
Se+XuaieOjmTWhd9sBud0Gk2phHhIZqy9DPGfe+lWzrmbTdJOMe9rvLHdlACUzlb1mYV5b1HL2pX
zb5C7ycK9ckeuoAGnezPoZ0Pd9nacti5S/tu52Zm+hD5Xf4DhIahJp+j+RC52XLnTwv7cu0P8wEP
5HCN2ef6fmld+1B6vlSvrestNxnUUlLwob3ueeUwa1Wu68e18b/6yoY/RG8dUEMqmkdK0vbTOElX
UXoRXaxXRQHkOklKLmhJSWFP2mOniShknxzP9Q7+NCt4p2UFnMkB50yscs9P7x8du5Uvxq2ek4Yy
waO7sSmcXEQ8G5VUQAh63AvsO26KyODzSfzMnBbqd0YDrE3zQQ1jlx34a+5dmTllt63BxGzYyTpf
QxGUOzOQzjJrgAez6ZSRkKrYiyQgjD6FPUG0du7oUVmzGrPYURafjMpBtCagyYhECrtW4XkswjfL
gi1FXjr96GfabU+2ssgTYCtobnK7C7dRlQwwKaA8PVp5OH+yyBY++b1MY89K53OFWHMxwxUG4shA
3rWhXx+nxSmfhkQHhBFCOAtB1d5rlUdHv4xgJ4Rs3jeK/V699bVvPo+jV291YDNqnoyjR1tH9t5I
oF6U5LaFFR0YOiStjZn5AXHeN8lr78/hYcXwsvWHRKL+gaLwe7s4ZzkZ+xSR4DTM0cgoj8jR28ZM
6qZe3PnKLSseM2Zf1rgF5gR8Q16Tyqs9spwTffjnsTL+YZ3UjAPBn+qGEPdS4n9O6Fi0LjPCklHh
Qh4lliZj8eEJlhZvO/94Krd1Vo1QUMQSEIWKCrbpquB8m0rOjxa6Ptvkfri448Q8ig75MMmW/OAZ
1jVPkqzY0L7l/6Siun6rlsIuDyXrB2PxvCrdO90SbQ0XIowZUTRdGhkNhPz14H1PQTLs+NI3n8kl
xjoPi6dESWe67dbR216L59dwKYPnemzx+cg2GMuvaxh1H5bBcifyHqGoHrgcvD5zNy1EcmZM43oM
K/5zJbsgV5/An7n2BqkD5lAcXLuFBEnGQCwXzEvee5u7ksWYvuh2cNhYwHmzBkNGBN4u5hwRbSMJ
aJIYM05gTFR8jnQ/fZ0Sf9xFrv/gyiKFoN6xk9pIy0yXceLVCSxhxxPv1INqvPA7EbH2fqltA+zX
ztaPUZO4HxO1mCeaYOwlI4KD55C3S9KuVCPQuL5kC52NNmLcimCzM/maPyfRWuwHJ4d/I5uEoBS6
NMaYiodgN6AnYXoPst6LrVwGxFYRUePQGdJHf1gqd9OhxFP98uRt2IjN0zOez033Zl0Q8or6IGQn
TqpF5N+XJRs1dRFVl0Pasb7pBfsjlqxFfE9G35I7K8FW2ZBf3XvJsJ7NcLX5acaIZUfTDOo9cGv3
IILWJdja5stx0ZJDG+UsvNliGki0dvJ+rrhxUSkIzEW12ZKGw+daS53cuW2OixdDIqgg0TDS+BYM
1Qvm6/cgHKbbNbSXJ3eK8su6uCurLBGa4cY7ZI8lj99xSXSl48GlHj8EA669NSdRcSN0PbPatj0c
MTY4lIctm6bZTmGdMKEQQonX+2/sDc2NCRuzs7ExEakmN/uto6jUGy8KyUyAX2InQixnG9Kdwswr
XU37pJzeNHXwlwqfF0NEfLaOu1I7GXCVsI0ot4HvyFswVE10HIaCdHzWzeO0oewkmGxCVl9KNteJ
i3VpXqNaZnKb0+pnUt8UAYgeHRYOHOVtSsi3n4I7Rk23+xA/FGFnxd4C04FnvtgjQLFDpYLxZGcV
7NWEWv+9HAv/kBHZfbdAjHfbwNjyJgGJIfZsHgCn5n10z2v5WGZ0DjLHvY5+nb3kFA2j6+0jlVdg
/qmTAWRQD912pSZBkyZdtC26dPjY5ZMLSu1q362iOvmAM2kknDOGhrAit+zNpwkboBQVynlyWsTi
ZCpAStf8/r0wFrCjoQgpmzDBYXMmoW8AIFYujUHH+MMt0eHwGw3N78yFe0yyMvc2ag7t+8XLW7lf
keKrXRok1bOj3fGQk3L94VQl8YlEJRSeoVW7uI1bFOfNssCXX4qyANdlZSkkDOU16BR+u7ynXViL
mG3P/OaSSMNdGpbFWTpA3DfjSLDtZK+dYCI76cMJVo8a6p1b+1AZRoy+5Q6T3VDsCyvD1DfIGn1S
47FPXuZKDXob5Ok67RGYk2WDIJjchmkE6Unha1eADCvnYuXaxhlZp0t0zGr6+3cZgPllkw4eKSMV
LvlXSXN8ikurzi+F2wAKT9yUfI+zLKA88Kn471gciNl1VE7+Nkqr8dC1zVo+prIPXzpYPlM88mRf
xmDkd2CXFuUpMmQa48GjyZLCo8HGRpIvsIItPXuofCzg4Pob1Zv3GsyAHfdO379PtOlWcq1FWz1M
1L2nhjVwPjYYBgiMdbb9KNPWL7dJ2cgXQmPgzwAiSHWMWieJtcbK6FpWfT8kvnom7uHRN++F/L7m
TrafGzlbGCmx4sVqdvCSAXkoLhXXfU/m1KcDLcWe2iS/dSedrIfKSodHldrgOrASsI0aItAiicgf
KOvMXeMALYgDOXc0FETAv+XPybdmGQV4mcIrnTiMvFRtBlB780HAjXHPjtdY28xXyVvDGNZtjfEv
vGCbIYgLqMFen0abFxuyUzi91WtDyZiuGUN6fJnWcB8XeHRlP1aQ/SbL8ACl9E83o5UWb9eQBHsN
uvmkwImBr76rLgwNY2EOyr7lu8vUp6Cd3zlYmeww/fTP1moNrxX0eJQ1vljf3Rq6S1UzNKdhrdCH
yQ/DXeX7mn1wqLL63NIufNbLCkeeAKZjX3JvjH5Ump3rRiSjXLdZopQ5OGJd8n0EreKaQ+xCklo6
qo4zZuEybucgOzV16Vpcmqk9lIAHPtXeQixitLqTiLR5Fo4o+LpW1wDv96jrrEds1MO+iL7lkOUI
i5GR8Ss6BzMFaBX7jWgt5Bgpvitpoj6e5gKMQ9MkhXMuszr7UCRZN+zykcAS+gjPM5py9EpX8H7K
qpdEeiX4ZD9LcA6nquMutjhI9Dyy0egKOJGLPqrWD7CpqGU8Lwwq5VuWuAwEJQzWDzedNlfoQ9FA
UHS51Xeu7puJbPGEKT5KiBNvBiyV6ZlAKAph3az64iYJDT7uOHZL1PSyuhcNvhSiPH1Lcp6cED8y
wyM6L6hWOEqG7ijQDJ/660c31SFPHsMMyyEOebs/I/TJIlaNPeQbnlQXGpecKTDJUr+oumjup6Ch
EizpO3Kp2L3tZ3qj5QHMIN+Fpg/Znpl8WIobKafgoyzt/AyUSS33Q6tHufFmB9ZTk8mbNCrM1a7b
9jYW7rz/Ukpi2PthWCvzoevQLOBYmiw/DB0uc4FNt91NVmKQ6ujaPHZYsM9ZVMzlY4M8x5mFOq0e
pPbCxzy3dXNDmIzwBeQe63VVnbgXwPL6jahpG3llXwuoe6tgU2f7NoVO5M+3UBSCD464tsJTS/v2
7jrm7cKzlOypowSpdT02N7PGfEvFyRUCCNwNR7Su11aNK3pO5ehgA6YnwA5bh6GG3JgW9ktPKcYs
VuIojA/HoMbxRmuOEY5SH5XAD0HHhRbLdeVP1lubzP2xCPikElOqli/cOHmbY/suP5ec9sauc9t6
RhStEFemMltp3AXOsyFZc206JtCrpKIh4BWDAWUwqumk6ygtj2vadcMhVd76Ung5fMDKzPOrXpx8
2y2pQ76HGAQqevG50f0AqbWph1NQ6648ZkODC2yGvI93kB5lnSxEW91KFc+NXHoAC3ChVpKnJnqu
BeXAbaUtUz3pNgFyU4cgqjYJZJplj4Whq/bY4GErmCatBNVI4P+wML1UJ206jVhTsz7GTlQpaDTU
EF86RJzl1fIbmT2ppGbkgB+lDpzhxaWl74WDeZ2mos63yZw3r8rMxL2FCumio65b1gZjs2r36xRZ
2aNOdIdXPy/VJydN61Mn1uzoZu01eEaQ9g3Ul4vvcS6fM6+jr+QmJrG4dz6zUehziH5T9Pk8xLRj
OqKUJpX5XelZmXjKsoUnvODZCs5wOMJTXS8yvyFqBLiiyLj68Czt8R27qL6TpekxdKnIfyQ6jmJj
el0/hGmgnh22/e7Gt6Yuv0m03z2mKSOWL8a2m31Vtuknn0KIuDsgiU9WIXKHDY5a3vsyJDY0piqf
4nTg4xJjmtfz2VpTQuPSTWe1becxf3DSysHo7CV9+6FfC3MHP4l8ZpOW1YdG4EDYCKn0i/b84WXx
GaW6cf3Ootmftzfh2g/4uSOLeGVELtvbLCt7CMhkJWRgCuH6QkOveuS3W3LrulK7X8tlHM4Ts6we
pE9hYrv9+tb1S3bbegDaHCT3LRDA6canbSK4nSgHcKUGa0kPi+8x9oS0dQi8qa+KYH4qCo3yGYjB
fiwI531zRQcJI8udaV9WmDo/5dSA9D4XfBEbpMfgqHhfToNXjBc0t+Cz7Mbw7ISuR1t9EEySavqk
PJhB5DUbwdzZ224hHuFMEELM/Z48eM4YukRVrLDTyIIU6H7MjiN7YlTLWsmjPbpssvIm0v0O72y0
8xAnfvDJkhhXO8bnJF5RvatxGG6xFmYP7YwNf8NjhUPdp//XbhsLJyQ8TN2NT73d2w8qH/N9Xk/z
HYPc7I9y0PLiz2SC+44/RcKFOdZNrrx6l/dIiJVtCNCoduEpcYFqT0b4086ZrCK8QfqZP9ApavZU
zqQB6qUDhOtk6W3gdcGbGP0CmcEe7zozRsccl/yyrdCg2a8QLZmPCGMNNSnC/zfepYTwoYoeimGk
U1Ul/KDUd/ZpLcW9k49YKLtKh2CEUufDKCjuBY/mDk8j9E6dZHb9I0mp/S65wet4k4a2giNbsR4f
KdJxwJIYE6fKMG6jkMp8dpocBjKNUZikaRoNzgMUtk4d8fE1N4V2/eMcUecCY5pbnmhh1U8L/gbk
zKIvvgs7WT/ZykMZEShtw5F25fLar0KL2wwFkGvh1l1yMs6I49ZEIKAcXsNDItwEm78uiCo0Vlk9
pUxhyzcYWeSToYdJJUXXjbijPTX7jDkObIs0A87S3Alf6zVpiW5PY9DvVJFjcpvqmkkeBaDIE0AZ
K9vWY9BZIFmoJuIKjfDYVOlavSxXzuhk1eZiU9dFBNtZ5fYtn7Qzvr9RkkqqmwcvpMhZEobX03mV
KmV7I0jB+9cbt08URfU9fc4w/UxEyeZFGbyruIWKQF59Sm/HXGGWdpZGT29+S5kVpQvUtqS3vBka
7ErgxwtppPGK92wirVVuA5ZJK1bKtzcZku5a6YloendgvSgfII6VjN5JdflEHBlZnltx9rxgfUVt
T9VdLhiLQ//QSY/on+lLZ+W8V2Ys7lI4gHSDApniKKFOL/ZBY7GFZVPPe7FywQAyUz0DI7L6GTZm
NnwdptLUsd/q6bNXeCxaSZ/VD6rV0bwt0beqmMb3lZFVEhofOeqTuzT1mWnhwR1bGP9+1PPwKPMl
h74mGhSLCfxelFjsV8idT/E6dtG1pq/cfdEqKIeZ7dXHMWQdBuYgoNCVKY3fnr/VblLPTU4LH5vp
Rvv+eG/6CX9j1Q9Ouh+8sL7CXxy8NHlCpg7nxdg+OIVr386NlTlnvHXtfHL8nBZXOIj2wdJNibgz
8aqg9OfsNfrhPh1cj3fDNIeC+uYsk2x9B9ZgngeNkXIzrp65DBFgul1Xp0kEx5wCa99FmDwJwVfT
ic61/eZTeX/Acr7QofccZAe3l+9jm1wx7fQj24e5m6HreyVJf5Dv7o0p8yH6UM1iuDTeOhMG57Y4
+8Gt+xrEAni3TTAWqF6iKu+LiQu0p0yQABQBJJFCo+vePKJCZMszTgKox5Q9g8Jq1mdHb8jKH0qI
0DrUkTNlD2zlw+kwUs9sHQUkBvQbw6og/LRhvbvKuGB8/HCmS48N54lloMS5JFq+H0sHRGzVIADk
OKMWGobFOov4hLWvYxX0+P7ZJIESCn6+3IZN7OrRjkAzrViW66lI0IdAJRyguYY7Z9aWT2udAqCk
0Xcpctu9kBboixh8UPfqEM1/cx3BXNDAzr6FNj/lOLhzR9BqbMOC3aKkM8UvnrPzEqr5A3nM3N/n
kT+IHSsu3KqJj2H6IQqH8Fu6rHZ5agygp1vciUOzo4Cfy9jrWnlloVDayNAAsWvc4ks+N857H07K
wgzWhJ8znE06hnRXD6j5afgtQ76IWOLRX2ihGpKtFp5qli5rQCbKivq+0AtRCIkvw2wiGA4rrN8w
eqSFiQ3ETsP8eaoH0d2ViQBfoZcC1sTimm66r91svcnkNH8VfFe/g4PMlngqbdadNrKvz3kRzh9t
clfPS2/JCpU9z5PjtTwLUAtpLe3pZ8NtNXYjiwtetAb8ZR3CT8vtSH8kXpmcmehVDqdWTUmwHVmo
r0AkxGSCFvZ1pU4nuge1TmFIdGCcy9hm9E65W9eE3jcpbPXmEJ3/kjUU+LFTwUeAPAV17yZPdOuf
0M7nR12S6Tv8jyYoPJKWYwnPS4eQ3+ROPyCgOpqgZJE/lWMTHqQ/FpdlTs07uPueHqwQn/5sS/3d
1Xsd/YjvQzIbBw/xL0bl1shJZeMC10o9Lbl9W/PiRsF6+vNR/sNoixYpQoTQ0Atd9xdDt+hgpCy6
QI23AeJZT3mUgYu4Q8vt3Ic/H+o/vK4Ro78jPPaeJ+zwlxPCn9VVqqajS9w1FiJ5Kdvk8c+H+I9r
FgVMrIWayfmI8BcntAeXcR5LDuF0j13w0qyASv9itv7dBR0yHEY4+Ms88l/2L87kMmvxwkAHQ5Q2
2966UqgOApvsmjmbP59M+JsHOhSeK/maR0EovWto7WcPdNMHDgNCW7wkXQK5jLZBDgM6JK7+tQ5v
8uivduTfzP1Qnok1RXhEcJH71yjczwdsu7Uc8Nm6cHpW0HMZhf5NA+whui3y25QBBsi9/l/M17/f
savtGQ+b7YWSMT6/nKSdImpGeOMA0j/Z7XicGr13/jYr9x+7+L/t5JGgA+5zuyRRP/c6ze0nh/cc
WC1GEmrobmtitYP4uJ231sbayE2+axkry5ySmL5jDDciZuRDbLaQRDYUhhsmG2yRH3YAB7fjXxIC
v78R/CwGA0nc34HP4Pt//6wOqlc++PwsGd3P45sO/zJB1PllKCLOdg7AlbXt63gkIg//PoBVpXSp
Q2I7/e563tN22oI/jOkFbdbN/z9v8msxCmmMP2b7v2eN15LxgElMLzXu/vIG/TqN2UaXFA6ZnsAX
Tvi/ucqf74Y0XZWEtQTYv5xyRIl0i+JZqNh/Vnt5lxyt+uxvRu7Aa7Z5/va3i27/9gb/cvjre/fT
wwDoEjBNweGtbEPGzX4MwWmcPt8zQgb8RczQOXj8++74FSvLBijw5m7Z/DCbIv7boG15XSv+9Vjy
XrNQEUjBwO6z0v/7lyja7sE8+IwNZbpIL0U8tR8KhjcNS5aDYsMm3lmEtN9t9abop9CSPuVF8Jc5
ir8tM4RTSPLwjbH9UNr/jJb86XLItiYNEK30PB3vvs267Sj001L4KjaWfLD7YosCdffnpe2fSMUv
Z847L0glCo+xlf4vL6RfRVh2M4m2wsSeof/QGYpI5ZpHZbWXhekwo/Hv0HFpbXsMYCX89TAzw0Q5
sLT79ahSJvak89NfftV/3A9+lcMwT8HFIHby7/sxqAWxk/QXs1S+tJ17FpTuHhDWzdTehhDm0jnc
WM0I6au6txh52tTOF9uVf8m+/OcNYSqeHwLic+zwl7l7gY3Im85Yrfsap+4VYXcdBNLDhAzlsaRz
h2ns65/P/Lcq4PoM/HTIX14Je1jwfTBmhGz+vvNolIlsY9BoxwEWWfaXJf+3Ve+Xg/1y72cvxRhv
ONiEqYo6D/07YBf65zP67bvCQXizAo/RVY7Nzfz3rcRHuxTwrxiftHg7tKZDV+LNZgvx58P8vpaQ
/mZmpcf6fWW8/PIGp4GlNQw+EMBe+LA04ofPTChrrdXrugbt258P9tuFC11ydxGtlCDAHyiuq/1P
b6rtDRODFoDhNS3jPs6wDP7vf5/Kicefy8aK8Mvj30XwedMWz9qytl80LY3VBH85hd+uF6fw8yGu
p/jTKViFNeFn4RBgk7dsRTeFCWKYcBqjxJ9P5vcHIAJmJkKqJ9/1KTn/faSudnpLe0GysXJxkGxI
Umd645X/S1H7+8vKYZg+xpg/xycZdz3hn06o1SmQ2TWCbSHfdLGv8aNckaAkAMaPQefFfz6p399T
inVJUO0aiyMh98tJGWvKdAQNadP8g7bNx9OUTDtoS49ltAIQX/9yvN9uV8DxACnYrNP8969LUZ6H
tNMZg8lc6y+TL+8g/j81S7Vxm/QvE25/OxJZOF4gTooxjn50neL483W0rkpwU/gBQPjgkX+zPabT
gMpdOOH/I+08l+Q2lm39RIiAN3+BNtPTMxzL4ZB/ELTw3uPp74c5cY660YhGkFeitMktiYmqyqrK
yly51savxRVPn46Ys+uHiEhWjCmIh9uBNtBza2LZlw1oV867xqnUF0n709FrlYpU2I1t0r6nbbe9
vnIX7jhZVGHskiwiHm1+HjVFkkSeiMUsVB0tgIpA++0O0d86PUwSvEvwd849+kFn4yKVO8hWqgPk
6D/1aHOXEPdGK/HCwkphw2StVF4Kojo7JSgW5ybt+Dx8hDuTRJla3hrxl6F5uz5hc4FeIlY6sYkQ
qVZasqlrs5dpWyuDKcUyb7lKkO7o9683hYE8QNwr4XFotD+ugl5k4ZHPzdv0JhpoaSypkG7l0O1X
vPNi35k8V3XqEdOpS7A+O7Y6qJus3pCgJZdVdLSA2u/NRFVeFbWNDySYSPbBYbMSvbO/Lt2UDsap
lRt0On46m+oCNGSrIBFpbzab42Zzvzne87Pd9GO3s3eHg23zP/e73Y6f2Qd7X9uH/d5+3vO3//1D
p/3kh/1s7/nHB/73mX+Pf3c7/XP+5kw/HP7YTH9zHHvjPD1tbvhxvMHWZvobfzn8mP6V6V+dfrH5
dXx7ejv+OuabnF8dj/z4dZz+E77zuLJbLz1OUSGiMjUDThITOpbz3ao2pI4pq4LwqSFpKn8i1QYr
4p2rv153uctVVlRFZ+/QEAxsed6w7Q1aMUJHOJGe0heVw1MWaMcEcFceOLn157qxpUGxSVVRVw0V
u7NBJUrbBZJF5jGK80caxQ/0VwMy7u5aZBOum7p0I0XlSJVFBqYTQUzjPrmjIk8JW8QiDXj1EPVx
3yo4s0kQOrQ/bNP6JwiE6/YuzzqIWVkt+PqpWbNxzu35UqTkSgjBHOR75RHqRRT3whFCbwEqueum
Lg9yTFnwuFnEKxoh7LmpoELfFIZi2hIh5jxIFBvsoB2SDeStGXyPYqDfesbQHoHhvKFo066ctx9T
d36RgOWbwgwOdWW6wc7tt5qfin0McbZmZ/a3/3lVKw+Apuxhy6fs2x19qJvE+d3t6C+AZPmFrrZ9
d+zsxn7LN6L955fpeDtjM9yu6VdPZ9L80xQe2qQ8pj0jT6t0suojCM3QqODdbBTkQWRYAZS1GOvS
BLp/5gclhCGrFxumbyEfBZNj8Ea1qEjTFlzcXl/fuSw8t8C5iZkv5ZLZGFLZ4ruBlN5krTBstCFr
DiUAW6cYwLkoUvorQrbB6dL4QWnEwrn+CQsbdTp4eK1CzcT7ePYFqAm4k0wprxRKcg7kJneZnhHl
De+xUfz9SUczsgYNFPlYnuKz5wQdGQNlE55GcQ3Bv3ArWvcJGsiISvz9mE7tzF4SpdDSE464PHcr
IGfp3gVBFMBMU8QrwcKShyBvpynQyXN9irP9Ubhx5DUSqJcik56K3PsZGmt+vnDa0NhMuCORQplc
/dzPEaMBUxyTSigB/tqVgkiwDL2hrxUrm12aZv98R7EwJ5ZmntBDIWD6GbPWqHQ4Bo8jjuf/rgUV
xHjiCCU54eZ7Bc5fF9ZMLxzhmNa4/ygE8JPZIMMGvgMgjBwr0mvgPQC1UMWbonrs5L0IkEEN7rL2
VoQDmZ7g8tkv7wBWNdZOi+wx+37ddz7yzpfT8N+3zKZBDesA6iumgW8Zsr1Xf8rEby6cMIp2R8O3
ru2D/iV2j27YAkjZIs4wDCuh0YJbERnqMohe0pvKPCKQWl3JEIUx7LwU0TZqcu5r8GrXB7qw8XVJ
5cKEBI4U3Twx1gDIh3uCehm9hn/kTNvRK/GbJuVtoft/b2qiklM4ZmTePhPf3elZXXhdgXY5emkU
5L+00IznlXYEW/sT8ue1Q/tyv/BCgHKOYg+3gjGvKwmdXBRwKOHFirAvCvOnEsmwOlhf/3b2MMOD
WBap+UjSR3h/cv0MLaDMQcOMUbd3fp+A9qH7Ixu25B5WsolLt/D00qd8ASSIJ+vkLie2LFWoihzZ
CVsgnWA+5VRYD56sCN2XuM6LEB0n6tVbKpHmF1Wp+xBwxchtJQRRBwm3NwQHmuL1txgSDOPeLfPu
N0x31nhHmxe9RwZAiGSTIQpFi9pI8XYHciH+M7i0kW70MdDeZJrSH8Uytm5xmb7mPdK1r7lf0jLY
K3pKfjdP472qhD0gQD8oPxvIPr5WQY3MtJfXhzDtJyL4sEZOz+rDvz7sp7LHf4HAbL/WY9t1NBKi
ruoJ8SaJUGYNM7G7GaGP2FaZ2L9eX/mFA4IqtywRmJGngmZ8duhnKcDtxkwtNEZQKlXy2zyCdzju
YD0B0QRNFLgqyFLFZzXsUeuiNylLjxmt+QZdL6jmPl3/nsuwXqfgCJGAQaOWBTfxzDvQRY8DQ0Ce
MVWfVdWjS7mEj6C6CUcfIT5pJfq9PJsYN00+FLV4t+GS5+a8KNcFuREFQAmBexdWxp9urMcVl7/Y
xNR1poeKaSnwRurzMRV9nTahAiceT6KN1NyOKHIb5vC3njOzMjuWBiiyxjbESjvQa0Q9ooGbZKBq
ZogrB+B8jaboivrXVBcm+uG8OJ+0Cb6bwz1FA2pMw3D3qqS142nP0DI6o7Iyd/NzfbJF2Eq4DqUn
b/nZcygAlmzRWIS2nvmiu38AIibjI70T171uyYpOfYMTkIStbs3cYNC6rgoy4gIUwp5C5YcKjU+e
mgQH48rcXZSRpgHpU93WkkVDunhKFqqng2PGFLQRm75BdfzGhb06uxHUo6Q5/bjV0TgPu6+hcUzq
FetL4+TCmsqL1Ewo7p+vnNWQ8aXvNKXhiYKisTfMA1E0yaG13NZ8X02jJN+k4+8qbGrKzEVMJYhz
a8AQCGmH5P4nRARWToplEwaOJsEMTV7/fCxyRru0ikAsDwvvQJMnfCBt/vPv/QJ4FSUNQvwp1X5u
w/ObgF75PHVG7YfZg1L4ShOfLXYrZuYHxDRbLAlVJJaEC3hupgkjGD3RYh7UY1bwjFCNjUTr7/XB
rFmZnfRW13aKFGClzNP9GJR3oabC+pysJNmXfIwcoMG8GURj1pQFOLnfScOE0GNhxtPfg/RHH6PM
Wm2q4cf10VwE+B+T9n92eNif28n1miacDjvxJONX7Mf+m5Ldouxt0yhHH90nlLjTwgE2d93wPLqf
2525Nvyqsde6k121puurdlLe02FsblvoK1TlWUwF57rFhRklk8kVTTEecMAcxZJCQ1/3NVIRnF2U
NZHZrQE5KG9uvxKprxmattzJ0umB4EsoxKeUbuPkBcFZ+QB8JzsiHfEtMuDOvz6uhZmcSJ6nRzQv
Jc1Szs01ApRfksIhUeXRm1gMGwqBaJQhUhPCD6BQa3TVv2WUZPXYaRo5fUA6SFvPVi8yJIE8eJM6
CrRsXdvarQ9qnG7jtWTIwm7jhKfSRDKaZZvX54KWHnTT4OjQBAtGQgR3dVAMmQKXyfVZXFo0sg/E
7jw6VfnjwjlZNIiQiWCBuTkDynSB/NpaT7QjIgO6slpLNxdPnv8MzS7J3vV5fgEwdBC7plJBxwPs
awbwYSfXb9EY6nMIcYUN/dZAWY+BsuKcixNKipKlo4ebLM+5t6RWVoyK1KYObeBbSYi28qBukWl5
vj6dC8GNRQT+v2bM2bHiqo0EeSNmPDibVfdbpxQvqphtalm6yfI1L1m0Nt2Q0I6CqFJmgwr6AlEO
Ewk28PCOmGdHUf0RBL+9ttrQWbu9PrSFG9OaKuxU0lR4c+eeIgmViOQrQ1OC9FFIlDuj+H7dwuIa
nViYHSAFGgleYmHBCFsn9Vp7lOpnNYp3180sDkTToF2B612S5gixOkiHpBU7Dg7TexKN/kUJVmpI
y85uWRPsiUw1NeNzb8sC/u8kQ8wA6sBnNxsp478akMECgjBfaCuV2ydDvTd+i+gjp0m9vz7ApT1N
mdrgA4g9QKWcW0dwonC1YUid0HwI0WpJu59BA0HOWsl46QQGe8ktCuCO9O1sS9ONiy4KuVqH5wkd
7zkShFBiU+kExbIHwTLpRa9s4ws00XQC8/rXKK1O0E9x5vLx2KVpp6qpQ8bjC51MBz1Imm9GrBzz
WrtHfFV3RtV/1UvjOYCobBJAkQ6lis6LmxQHdLyVXY4ujO1Jyufrsz5ZPs2VTV9mcrwAdJOmR+hs
zctck7pgcAnNYQxRgLhVcM3s8uT3hM4frNdmDVyztMwQIoBI4UQjaT2P++JGC2DHTp2UTne3+WEY
OxognSBaOboXB3ZiZxb5QSlCZ0smJI7bfq77xzY9iFq/SbSb3LqX8l3erRQClo4BYKlIOEy756LU
EOC8dHci0F6YoYM4CL0fnV2V0sqw1sxM03ty86l1HVaSyfTp1mNnoDmPQA3sodedYmmLUEhmmSZ/
BYdwbsSEaIkOzwCdrv6T68MZC0eZcWOJuzrd+sO/TNyJsdlC+SJaIUlMK41L0roojnIAndoaP/vH
c2Lu51A98SxTNYAiH6oTJ/MWQQ3dFXSeOwXEhRpQ6E6nR7EtS7uDGkbO3J3WIfkm0ImrhRECZT8T
Lb2PemvXDrnTFiBUtT9aUawcekteOqHBZQsgNSWw2WHEMQ+zns+DLkWHvs4p00t/orzaZ9JnsDJC
dp8nm+tru+RApH1UymEAJNj352ubAwiD1TVmbYskhAYvVp0IRZj7SRngX0xNsSeCa0jizK8sJEMq
N7UYHMI09whfMtXiK2jil+sjkpauRrCpssybG/b0+SQqRImJOL2KxlTbG5H/ua2D+6r9jZie0nUH
00cpV2tER1O7FynotxrMUhtBFmmwoeH1+sdMW2PuZ6dbZ3bSR5VXVQKXtYPShGA0kLmkNK3f1cFn
BJavm1o8Sf/bOPPOCFRlxS72MOVJX3Pzhk7yklbt/PD/Z2V2LetwWPSVhhVU5yaGoPyhpQuo+4d9
QBcB2D6NxxGFhnOvVL24DQMagwDBeRurofUxcLBGeRhmrWAn0UJvDmuB6NJWsCZUJMV53ivzrYAw
pwyHFicPUfzWQkosLL2taTxdn8CPEv/cJU7NTO57cvTUUhE2MKWmjqDJSKBHqEjduFNufdtqxvAC
ZbDk7gCL0qVKjQcOrFyy2u+cVd1msCQYlgyzjQWHkEDKnk1YQN76RiLVL7iVZdDhUeJqg99lR6vM
kIODpPa51UtKjbDsmi+InVhPSNspqHa71deC3wXeMdB073Fh9vvazxDpRSgNJXoZEnaICOoob5/K
jkwX2tRQeTshXAwQQipitOv8XklR2+rUamfQ6waV4ahsqtLIH3O3gEIgCGN6IJu8BjXZa/mOrnAn
8WqQ7JWapdAsoshAayj1iE8WTcFQJOp9+ktojOB9EKMaSIJRiABaUGvYVL06ElJXhQdoMZzY06PW
UDay4Ykv9Coi9tWog/5I2Rux2brNO29r9CCfIW1oNnKueAByVMhcoVfTTXiPRffNz4FJ3fuJbCRO
2CnGg1TCEeBD9bvrw5boYIAyHDYreqHRqwNs97mDz7CGpaaN93QxZ7sEnp8UEo4afAp8nN2x9ar+
O3jkEIbCXsi3ENHk8cpJurTVT11odk2UYzeWbcj2SEByVe6nxn2GL8g2o9frvnqBZpjCQUDd4ESm
rP1FbaAKRUifpgTj0D+k2Y1vbENxNxSfTRONyPAIdbiyBv5Z3IUnJmcRTU9PII2zZERKH8E7GcWn
1oczIB+/Xh/b4hzSyzP1MYDxncfgVlWMbRpjhxbam85X91kRfg4V/TlvupXlWp7G/2x9/POTLd8P
KdipKRU86jeS+UMcnqB3dwbzu5rT8betoqewXCubLjwySCzx1tVpDCCSmLevwffllWg4kqSz7r3i
Mevuy/6n538fMifU6K7fIX7FPoeadCvnNRgypPze63glR3kZ0Zx/hXx+2nVSSbOxz1e0UQsfzgs4
mA0QJGSPN13+xQ+coFp5t146EBYpNRnTC5/0++yGSmHd7QO/hjAUqt+8EGDfNiHdXzOzkHzFDpEa
4tG6LvOT85G5XQvzx5hxE3b6i2q1T0Hr05PvW7e6EsB1IiOjDLMFDhaUhwB9QvQTRXPFtS7ji6lQ
CrSA/kQg8POa/2hGVh5Mmdigqu6JZf09fajA0wfIoSxY22xV8+W/PxWmkYNFBm6APt38onQlEGRS
hNGkQLblN3LcNqIHTiB8FZLv7fBpkO+Gca1us7isJ0bV8+kWEzf2ShVH6rXxJpT099qHXbhUVyKP
hb3K4KYSBAUJUJXzrIcIyB95u4p8AF0syURO/gpZmZk8mBXUjdukuoehaiVKvDyLJpuUEacp5e6d
uSxsI43VoPPgVMnvEjqoMPvkwhqWCr+vn3mLc3hiZ7YZXaj4kGZhbGV1m8U/6mQrdSvhzbQM59HN
+VBmkVsZWo0mJQylLp9GEREc2OGuD2JtsmaOAMeGAYqRQUSob3BTHKIAPeoYVlgYh66bWjy8TuZr
ms+TczvJzZASC4NJzQfB+CXA7AmxtcLTxZXuOgkh01peMbk0OnYUdXJLoct5joi3oF3vO5MMs1yr
Gz95GIJPaRvslP6vn9nEdP/ZMWY53s6fiAXAKTtoEByhH9nWwHnH2Ntcn8Eljzs1M/fsPm7VBgEK
pxFaDkpz60PMnifVymguIBxUGKaTCAgvFTeaE2d2uqKDQsEk65oH3Yg+XVu8wlRK30kliLQ9t3AE
HbTGlHqC0zDYRjLsD7lZCBB6BDDLlEP6zeyS9ihXUODbXTn0K+u6NBEGgGYWlmOaq+nclXJkFSyY
IzJKgn2M6gXaiR6y2dsml37/w5SfTIV8bslQSpVXA1OB+s1L5kq/KkPdGNnKK3tpa5xO+GyfS7CF
5oPLwhrdF6uGMDijAbl4AvzgQ8pjRu9U8f9hXCb5JxIjUyw1s+ih7oM8BxnvqctnF8LYf5spaJX7
eqytLNbSIQaMDiQvuCCK+NOte7Lv6yquvWwy1TTKHdzFj0GqO9dHs3jPUByb3NYyAQbOhgOhQ1iP
ImUP1OVgnnSU4UYWofTZKfVWsh5lMHt183Dd6NLhwvSZ5HlwQ3p5z8clCJY45D257omi2pBqJx6H
Q6KqWz2tV1brMmcI7JOsPfQrVPXBgZ6bgmC9KMdATikwJvYobMbWsyX9aynfI9GUlp//YWAn1mZJ
QyPp4CGG4tXxySKb6V4R4b7IKmSQVmbwostnOmgmdNrUrgTngDaL+oSxjBGhwBJYwY2p0fxvoYHd
QKNaITRmQPA9fLE6uNyK/t6NDdRxhhXPWVpEPoCsMrJNk/ecz2ySZHQSd9x/Po9uN/nZwBsNR91B
tIKVNVza44ZEugwJYhLZc64DIZ0aoYUko9yotO/iMHYlKuySUdkiAnTfM32oHrTA62oHtnON1yEh
4z98wsQlATYTN7qo7AYjaudJIEwIlwd0SnZibFtoo5mQ0B+g+7YNGP6vu9KS41INMoGbcnFRpDmf
XlP3eglytMzpze+jRFD7mFQwTEi+jaKYV/krq7kQwLOWPFMmn6KaN1tNuYDZZ0BSYWLxLY7FoJq3
oVD6aHmo3FMKSZF9XZuVuzLKxdeLoU/AfYuGNd4w58OEL5GBRgbJWPTYFQVqYumlsOw+/aYND0H0
kKsPOkTnRb27Pr3T9M3jQ7oKp5nl/BHnfYWSaTSq1+nEh8J3QZWPKcmS1ebMhRQw+FrKeSwfPAHq
HFYB53sC0RWLCLGRXQ77DEqo8An5pRb2av0GolKEfkdkqTpCK+lrstavOXciYBUTD8pUNcV3yTHM
ZjePB6UI4JFMih+BBROD+asIUEsuPoXhwZBXmhbmPvRhjYc+r1GeoRwK59ZoQVOgWKyBE5vjjaK4
T1B92VLT3qs0Yyiju+Ky8wNoModkKxASE4VIfnVujjUlU1dZJq2vku03Ww0QhDEi85euGJr7Cs4w
xY6kgFVwqTS5nRuCWsXNPFgubbX9HmQirNnGTlCy1+seeTl7WOEgR2iI8iPdyudWopyIj4SB5+SV
9LMGF+YiFtQLBqIGJSGAVJn76waXhqWAcKMjlfsffNi5wbFJh1ZAedgxstc0RwooMJDDXpu8i/zP
xKBiqBMehqZXWodnB1ks92WSCbHvHN8TO7I9m57Kn1+crfO0knC52G1Ygo5Dpe+TTa1g63xAPs0I
LnRdviPvyw3dnfv9XbWJbRovr0/cx8ycHh5zQzPP6xQZ8eYAOUrIlz+ocUrocUJH3yr8SmGQ018J
fx7f3zf31vb+YWcf+mng+8efqn2n2sVG2+ZbbfvTfkQWxIZGyv6y3744N0+/fh3Xno+XG+V8XmYr
gKBD5JUe8yIYbegETRrsUylH2s+Lng2tk1ZgBZeOPJnj0KMndOpDmwVBvaTJEo9S3wmb/haG0Z1Y
GLeUOe/7vt6BqF9Z9ks3htkBUDLPVE5ZMF7nq543cor2DBk8CIxvq0JEl2TojrksPF5f9XkU8j+L
/t+wZqdA7ApGbRYMyze5qdx3mIm3UUU7QNPfKJBL6Fos2bqvba6bvRgeb4yJioEKFEc5pZjz4Y2e
WilmX0SOl42OTiemFum2qazEk0tWLJYN7ANQf/AC51Zk17foAYclr6vutBJJrzFCVmJl30zb4mzb
AIuXgI6DwuM4gLDg3EgRFbmopF0EcUVzo0EgzFF489ezxRB0fIHTWufpdG6iGb1GiUvGMbrtG8Is
uwr2BTE2/t7nuN5oOwIuSdQyT5SpiMkX0gTsDylAaIh2NOJdFL9fH8vkuGfTNfGinBiZPaDRexmG
mJ4ppw+YMypuh6aKwXBwf9OBFLt//L58uW7yIhzDyeHOowGDY5TK/7xBrA3yDl7hPqAXMHjyO3mn
ooXSl+JPSfKe+qiF+Fv8QsEP/oBiE6hr6JiLo4OCPIKwFl4CHOLCDRt04+J2UvHqxLaw6874aQHQ
/14ojeRIMAdt4iIdPl8f84Lrs7HgpoM2AY6VORC/79ByCPUscMpQLra6hvAvTS7B1uvY1NdNyVME
dLakE+CAlIFIlATaQZm+5eRB74emJrWVRM3F2yGJadMFvU3HNzdGMDZ6a+IeZvM7hFyOfjxNtZNA
X9vv9STc5ZF4EJpPpfvbMA5ad1j5sIWtCZeWihI6MCE+crZvxnLookLVA7AK8EvQdh4SRVlpBX23
J+nJfTRkge7oSHuWPEX0pr7JMll79GNZ2IpB2bg3SWB6/m3JzUAWHpndDezD8lMH1XG7KQGrIPQm
9MLRRJ1cdaQIHnMHaT/e/0VSKO8UWiHlhTIqbFbOz0uX5gCdmlx53tA3xYY6n/MSSd1oSCOy2XDK
o3wl+ZS/DiKVoHFnyMjJNsgrl1s/XTG84FfYVWnPEwn9L+DNY+GnrpBDvozcjqNE2iarBPTRpe3K
0k2n5synpruBbnViYYlw+Hx8etVbWlKmNBvFLFbu0573ZJmfqRFEyATRyVoH28K9Vbx9m70hEdSb
LyUi3e33PD+qE6nvtm8e6DO8/lkLDkVcPsGa2FR0Js1mHX2cQgtgr0deZY8Wgy1xbF23cJG5olh6
ZmL6hJPN1PQF4Bvw6k7+E24YClxUu9rb4b370X9d68deOJi06Y1KCoK6CPfSuS1rLPoizrBlosM4
wBpfPdSyim4WGOuVV9SS35Cdpdg9vTkgHzw35Rm67iGHxBXm5TdonWy8SDugqL4yfRdB4dQKxEFk
Te7JnTyLK2JXbntBLEMnp3v+jn7WcZN3bu6IYyveSIGnr9zMi/bgv+FCg3Pi4vKPyrGVKh3OX8uP
b+X6qxfIiJruRPXvpw9aQJ72dGBwkczjpSCO0CkOKsY1FJ+4sX4ifbz3BPP1uvctDYdAhjgXID79
cLNV4hwcfULn0InDb5L2q213uvIr91dCgGUroICgWtKnfOm5LwSBKNH3JIeOJx7q8deI83n9Y9D+
uj6YBZcjOUH2Bbej7XjecxfGNcGtawVOSCS9FwItQe9aDQI01ykBXrclL5xXH1RpROs83S/uwBC2
mMwIotCR/U58QzTVau3UD6WnfqAVzh4gSJdtERzcjyrtQOHCkP05RkvpLoHE3nhEPTBPOLt5Ke8h
3hJhzBYr91eFEujr6HvxT8OotBsUQuFwH1rT+KqGmfT9+hiW5oumc5FQhawygO3zZSka7qlOdAMH
oM/G9VFyoGnQcq3NdTNLq39qZhYvp7IbURrADFzPKFneeDVgwShCg+ztHwxN0Eud5CpEabOzwFIL
xOZV4v0mMWAwTHtV/SKZUfFM0kb5Oeo+gcF1iwszCMsWuRTOHziq5u8NEF3SYOZBjDREdBCgmVeR
unPrYH/dzEUIPTXicv1wcjM8TrzzhVJK2QWa7MeAeEv0PBApoyh2O1gNgmc0AOdFvWmaP/9ic8os
grmeWgjPbdZu6Q6egU0rgMumxW0PufRUZjwak0dkfa9bW7iYPnK2CnhBAIpzthqYajQ9U9DTVkz9
KBIkJq2x0Zs/QQ37prGG7VxaNjIrROcmzdrk4s/HVrgUJ0loxo43mreiRmu4qW3lauWIWPB7uBwk
Mji0XPC6mr7i9GLX0CezBBSzxEzfT0mEMMntDi0yBOFXbouF6cPfefZC7cAZO3eQiooCB0ofOrTe
IwkltsI9h8iPPq1qJGdEMIVQTKzkRxaG9z9ElDQ20cL1EbCeDE9wTaEALwX7fafchUXnJKIAP3Vy
43Z/2wBKDHFmaha2mCPUCUVE4jfK3nJUtxA8QObh3VdXTqoFvzizM9tngSjWmpJiB+0AihPV1qiD
m2ZU//7U4JHCnyS0ab6cxyxiIJZqifAFM2duGqn85KL/mQbl7vqeUvGvWUStUmgCsGbCUcnAzv1P
acssDJtJDi380uklD/yX6wYWpotaJBABii3Qis1rO7mbR76eNZGDli47NdllaCEjmvD3zj0xAU4N
EwqMIfPdKmqV6Qu6R74lzu7g24CqSLxt0l8Qf6HUtFYPXBjU2a6d3P7ErQMV0SRLZ9cqQJXiEgVw
O9fGYVPqQ/nt+vwtLBCmOB4UBsUczg6IoM3oBZcwhTD8wRyMB/SIV87VNROz0Qya33q5i4ky763n
0StD0oqe93x9IAtHwdlAZp7mD8AGRwsrZidQnb4fVSoYz4qw9lZaOOawM1GFUiqGm2cWrXalQYUf
GQFEidWXiZOrtdybUfa3xRDdK4K5lsdZundP7M1RPYOJEKrnZtyBOSo4VelnTtZ6hu3JxVfXNXde
4O39LFrZt4tWaXOfEs88bOZvTroOtMoLitgZs/iWulAe/5Zp9EWQIVEkpzFXzC09QAle/rM3+dCJ
xwPMMBChxp7XyjRWDLaAEjclZMcbXjrtISFPrKE7G26vO81F7Z9T/czuzP3hjfBE0ceuhBIm6plq
8TQoSHjva0YLs1RWDQ4auLumOuhr6YZFTzoZ82xf6K6QoM6FbapKeA7y72IvPA6xdy9pHTIwyd8n
ps/GOtsham9x8WfTWOU7T0rgL/B3OgQT16d0cR+ejGryrJOVHPPQa8rJcwbL2vZa/a2rGpQVvBAK
y3Fz3dZlQWxaPjKsiDaQv4Ch89xYXENaUKmkcmtNyClcospcGD/TKdcXuK/hTdbYKmrVCCEq4kGk
UBx+d3Xdab33dq3DesGVKPgDagBpoBjUGGYHg2gi6RW7nQbUzFKe01ESp+qJdgTcWsLdiZBxk42x
E7kytwjqrNumcRs7bMIORaDA/JfFNmn/IkkKAeb8XmxlGO/o0SBHFVS/ExORvwaFstj0Vi7GxeU+
sTNzYoUuTFLNrIAgA5QZZUeoUc8cvwX/VPJgJ5CMIMcC4eYsMPIKIj10n9kuwmDZSobMdWJlfx8W
8ZZCoYP+Od5S86Q9WZ4+EX3APg0iuqaX32mxe9fU5tt1x12aNZ40IEJBOJECm43FyFs4KWg4caJQ
T191cYgPpes1d75sKW9aEn25bm4pcavT5Um1iKoEW2Xmm347Sd4HQ+zEQrRp6wNpkKz9qvOYG24b
IbYL4z7uNpW7u253+m1n0R9j/EDCsGbg6s+3Z9alett4InelENyh/Kvuo2oQbTHTqkezvvVj+pzg
MzFW+QGn3/jcMFARiSQ1jApTnnpmuAAnXwdKo9leZZGSHmvjTvD7d6FSkAcl024njflFgJL2S93l
MHSEg+pUUfDsKcq3TvLeFLOMPgn6MO4jtDoQ9qOOcH1qLoMivo+ZgaaM212c59ZiQayESQ7BLpTX
Ov/Spe/Xf//LC/z8958dw2lS+WriS+RVpX0kvBkyUtpPcbLXzE1Os9V1Y5fx6rmxmXupYaqi7s1g
3Hgjer4dIy+nIlp73crSCQuDBT94oU+EVrNVlau6peBFrhgwrq0ab1r0TVE+C2lP5+5dJH8uumPV
7pAHl+mjWrG9sF5TjheyQohWpnTouSunRpvFhVJrtix9laJN7LJp2q2h/jE0B8BMWXWOpnVbq/vs
RmD4rPvVuvJHM+3MqfkEYCZU5ymuzV1G0DMk5lqcGmW0LZKkETLORXBbq1Drwg4tPDR+ZLch21h3
etR802zXy9ux2QrjplMf5dyp/JuCCByw+6SFWof7FoGq/qVDSlKcpLcip9D8XWeqzuC60MS/qOXN
kAZ2b0I6VH2Hcn8TCfd1/i1Rf1fli2U+qNY+HMS9B/KFBCP0Oo1xm6Zrj7yF8JC79WToM28OAgN2
FngFqJVGCIvTZMgTzBto/kO0aKM0+WYInzUUR6+v+sImOjM7W/Sw7wUh7jDbDrumo3jLPL6Qg8PZ
vDtSbCuh0+VxeTZKZZYLHbsuMisPc9mQom432GJ8G/XIkraODFhRH36JkFlcH+LC1j0d4rz8HuR1
qwtpq9kazEG05NkyrJTB6K0MTZYvT2Ts0A5DCArIdV4adocBickGO8PY076WIPPyksa/Le1Wap4M
Q7AjazNGm3z40pUR8qU7WflF2sLuNB056c4WKHzlyn3X7ysEvAW6MK/Pw8eVe7m7/vvA6QA4iVvd
BBbvTGLyNfRcayCbIz6vJphjz6Mp2vyOB8kuY3lreI9j8C3LYUdN7FpMN2lvOUOAKLH11CggaYsH
E2h0aXySK30lXX7RFQGy/CzKnJ2B5CHFYaiYR2+UN4LhWNHnwD8UALXAI4UoVqvGs0kJlky6VXyh
Htv0v1CpXJmtRa85iXVn+1EuJlFVl68Q4VVW3V8FsMG0SVa230J4z2DhL7RMGlXhqJ8PVrTGPJV6
zY6Lp0Te+eVBUWPbDxLbsDaN9W5kX0UmnJcxf33X+mwrWl+7EvzI64p3TJYuvOPkS2YDhm5bUZSK
L6naEXntmwY4ZhoVdCjdWi5Bb7mRUPsW5AexehbFnTd+6ofPquBuvPCmoQAZhoMtN7f0osPus020
2glRxe7VGkL8dzSdeWvm++vfvBD0TbM3Cc/osL5c0N8iC9wZVjdogDrfXXlvGF8FBehspe57cANu
Ozo1eAJIeKW/bez7cFKWbNJBBOo9v6nQItazNhg1u4k7aLNopEYAvv2l1tTMrw/yMpCexvifpdm6
eKbrqkqJJSp+PAzgZPF3NTrBeqOvnGBrlmZ3gZywaG6EJU8RNy5X5TihrONHtVkJmj9Qdpe+9n9j
ml8DagrD2uBz7MA4szHRqpT5aXybN+MmCZ4aIdzKnE2e5IzCJ0ncy8qtFxxVizDkLbbelfzNMEd+
8a0b7km722XzkMJqGhbbTH4j1Bysp+trsHwmTRlEePhJ9X5s45OjU1dil0ohH6wL7qfeR3qgNJ48
yeBZ3iu7SFZ3PRxP3mBsEsv6Frk/y1IAm+sG+9FqN0glr5xOy55/8kGzc2P01aIHQqvZqT7uMthd
JJHmEeuu8mXHEnIyOsdKfOxq3TaCv79PgZBMtNbMByqDMzdJ5ETooJfCdA3jRCjcu228reN8pfCx
NETsGJT8JgjgBcRZqCII5QxO4F4TQkfwaC8IB5Tz6DwAM+tWwo7/1t27KF84IFZTNHkHisOtuUZc
sHAVaCQZpuQLlSykEmb3ZgF/f0olGvrG8BAb3S4Y021Wr4FgLhHJxPyndpRzO7HiDqGfYCcsq++9
p2wyS3pTan0j93SzZNqL60EEI0Z3ltgihuw/6Z30EKjqTmujlaLa8uSfjHkWKzSRhZK7xiI3U7JD
27flQdTvsxEtQe9B6ZxSTG4N7a5JVnba9PvOTgbomqZZ4MgDCzTz65hShxRMdqPwVpc8x6pXqgHL
IzuxMDtPpVYdAjFllhPrk2d86ZVDldxE3Relf0qyW9BrqnzXZSt7Zim8PxvXbNNQm/d81WRcmvFZ
Gr+4gruPxVshfSyDP3ENigJsy9+XzfEn+uzphaIxnBLsuT9pNa9WfWCkqs6+cNWbhP76LP1/pF1n
c9tKsv1FqEIOXweBpEQqWLKCv6AsWUIa5Ixf/85o916TQyyn7Gd7fV3rKjcmdff0nD7HEVxa2YSd
LdmRGW5CG9D5zhYzM0Xgvhg3ceaHha9N30rNBPpJUFX4AhdeMsfNJLJsFdLniFJZeafkgZQeABpP
og8aO6g0+HmByIj+oF+KrkBTQJBxrLqCf8cKrfnTKaVpTpWOwu1qbeyPjnw7aOVhoLbgFIjMKKdm
FpqhxkUxxsr41nZgEnxZwm+XQ9rqQTsaCbvNHEU08CTGcj9h1bJFIvJYu4MksCAaBOfOsrKTIY0G
C30cb7QJl8spunJKETkm28X8fgAqDVg7NBcyLPLpQKIagkfgqEDe2mh+Apbn0D4odQdg47VkinBw
X3kdZw05AEMaoEiCXikuFkQgzjHaFCtTK1fD/Ameim3Rbetycs00RQC+lcGbXU/ISSwKnYmNbLUb
e3pw+m1v/HL0G1n7VaInX/N09c7pCq8tSw/8O5L10wZdZCbszF9zdycfzJK+43VO8fIJxg8ElUxt
b9V0RgWk7N41B5IX+AtwvtZ58hRFaXEdz0viSqN8a8c9FeSWa8cWPohRZeN2DCgmt0xWXyoho+Uh
3VTlfmw7tadqjbxXQkhIDVArJbQYR1d30oeY5rlrjgs6ZhJDRagHkE2xRAdgzSWjyQwcOkBXA5zy
NXNHMyNh0Rqr0wyy0FcHhPhG8RJllFj1d9Pe1VPrWtaDpEv+5XO3sl1P1oObB5TYcL8tsR5xjRKI
anYyLlv9sMsgUwxtxKEiEdgRBeGH+cRLu5Zz0VGu2kknwWi++AVKaCOIk5uk8IEPc3vI0svad9sS
8YOsbz3Gzs+qeaDA5jw1uPi1wpxwMg204LZXoNqGkwGi07NvqHVbzM2nbubfGlPaXZ7itSoqYzD/
xzBPBRwNGqWYZXapfuzHV0X9jBzZq+zHstl1IEaUFjDCX4OzgvSGIBiuOL2Tbc7NdKz2LQqYMG1C
KSAfXke0xgyFwLOuoCLtEyv8zJpmPYQzrID6iQxZu0nmJ2jmINp6mv2zsaF/UhDUSK2yw55ylyz2
liJF0e2hSjsvS4Kye1EdVEopWZYXweyz4HS22b4ABEwsBjy/px6nLYoqr2ac9LL/Ps3X4LDQaDCg
7WVattEM7OV1DrrGQrDoa+U3zAnDEfzHLBfQMnC4SU6Bi+TooJiY+Rn8SkITv0PrUNN6tmK7Zfhz
SCFT20AnBa9Blgv0KJmjDZW+5Soo2VzIPqcoQ3b2dSv6PrbwZ7OCljOkYuD7BuL4dFZKEPXWsYRZ
MfXRS+eEZN1AnP4ObGRt9jovgi2iiOxxG1EqI1omLaYjTaYtajhKMpJYCapqR6WrpPo+2A+GcejG
bTz1KD0eZisjafSRTl6i3JuVUNaLTf+l8XNb1lzMXBlStjzGS9Evu4YugQKX14NUEryA/dOsqyim
PNYzvkjgc/+Hq/938nmECaR3jYkxl6Kq2iGn2tOwCszwEOLhK8f1qfrlxNBME1Q5eFcA7Sf0NgPT
iPCCphK+1aJEu/4Qa3Hr1g07jLUL2mSIAQhcO7/OvBUuvtOm0OVsghU5fW8Vv+29On43Mn/OQAUp
Ejk6c+m8NW4XGxLacyH/2EJkqCWz5RrdnWx5ydB7PYjPS68HW6LVPSWRqHgtmkxuO6t9LUsGQJ1u
12/U9HqiHxP4by97LtFUclsUUrilktew4aighHwZ812+bGzcZRoLffemoL7B/rXjA8FN5Vf311H6
YcxN0g9s4XLbl3ofbI8yOCTDdLeoA5Al15O0uTy8s6jBW+Qcc2WDhTQBu55Ld+FE1CtI2lX77trx
KQHVbJBC1s/9NgffwSB+BfpuYgm2Kn/l4O1zHtpwljAGlhGbJ+v8yLLcrhAcObb9zueU0T2DtQO4
Lu7KMfQSIw1OW9cun/p4ZznXXf0UUx+Em5fnUmSIDfV48SZkj3kIQ9Uc1PGvRb4q8OYzer0pYkRk
5/fSkNjBOLJkDkA0gVUD57t8L0diWi4ySFKWgrxlfW3AlwmYKRQ4eRTrnKLFiJpZ66Z458gB8bN1
QYBeP12/LXAnGLxd6mKbjE8C3K1zUpMRTBehpe+HUiIA43ntaAlqPV9YlvPJ+22TO9G2EccOmFhb
Nynq50wF1XhOi9oHHjQOqDx1IapZgKiD8DWbX5MealVZm9fXJrXAe14kkvam9kv73k+ltG9QvtnL
41T90NEj8G2QUv2AV1tUGWxnSLZQke68tDIbtAh29idFx8dTP8vzG2TjYjA6Tro3Z8hQ3LmT0PBv
RhE6NKwwyIGFLoldOdnBGqLhgEpKtEtkc3pKu+7QQpVHxcuJPnm1oyXvgz1XO9AnGtvFavWPWEaL
lDpmee2akuGn2vQgV1a+yWrjQZskZ6uj79JvpOSudBJRmr16BtDXgnMGhSXA0093plSoVoN2elCC
Ka96jVYcENtoRM/2k/Wn8fvLcxyZYp9yfAia0bElKYdnTqFsI+GibYMC/1XSoWRnXWdxRWTdpyK2
qzUPDRQGa9uGgjQ4tU6t1v2YSoWOMzFDUbBpaYDGUHdksrhGsYnx7DXn6Ojr5Oc/9y1QGgPcm9Ft
6HyXQQHEbT/boFoLWxx2634Alzs2SPuWAnMhQ6/lsrm1yHpsjnNlYWwZEtSVWzeT70dIl7T297T7
U5gBW8BjI5wXsxrbWcqB0ceVH2jbSgDRovd1oxBaXquhiLP97AL4ZQ4hwEKPElpdeTL1BFoVAGJX
UIKAtA4Nf46A90LBXgMqZHzscf7QsMHEg5y5Ayni219MKCg4mXUwC/AoPiqBfdkuO9QP1F9A9bsJ
IFi1wLOtOVOwlvxrg1u0OgeNQDY1WLQYKnDLZoxUz0qRQbyq/S9dxBq7ukVQJcHTB9M45y/ytpaV
kTHipBeaRmTwKetvk1EK8qG1CGT/NsJf2rNRl3UpK5Eul+1TXBhB0TgCPyIYB0+ya1aLVPQSxtFW
CUpQEI+cO9cU9Uf+jyT536jDj2QOF6sxW0SdIvKlaqNPC8lBrG1oL7VMHGm/lN8tIL0H0SFbGx4L
4P+N4fzwijlW1L5EqlCEC1GA7gzhEqHa/ufb+9gKl8VJFi2WMoNXrGffMHq8sgdx+HHZxvoUQnSe
4QcZOSYb6pHDj2pHz4oZRvr0IVo28vh9MTYZruZhtMmTQGrfmvg7brSXza6dKjSQ/WuVi2i6pJYt
6ECY5/2ZgCVYST19uJaGnZY9ZEYusLa6XEfWuKBGrQSYBg3WJOk10d51EEgswsjJF2P+Ezl/D4mL
YfNUplHowEha3Yf9rercTOC37curOfZacMJDTnIE5K0SSd+JkgNuAasY3BxLh4htNSEU/iY3T+Kb
foxuGmv+abX5XyT+KOWiZQVCuAA1c+YcrXOSBM+m7qA8dZmrQuI2WVIPxXpiDaL34LVtcmyM2yZa
py1qmcGYMzyEoO4HYm2EzCQtPcPaxd0fwtzZCiLJQp8KUgH4fO7WBrbSygqVvnU1tdpEYA5MJ8Mv
srfLW599M58pH1vhTnUqpwYgywhapXMTZh3uGZtMvUv/nFj9dDDcBa0fJ9B7LzATLcWWdvqmHXrS
aDYYS1D9QQm6mG5lpfMuD27tpB0PjouWThZGzgiMjhupr07/qXZXqkhtSDR/3AZMLEdr0ZAAh9WB
KXd25phUtvoKGNJ1q3z7i+FYALmzWicQ1JzjKCyad4M+tO6InQCutqtRN14bNOBfNrM6JIcxETKp
ZdA+nPrgqivTGQj+1jVwdQMRiHMHBfhPLSo3+TRtLttacRd4JQAVE4K8BhJpbvrAbgyS9KxpXMPe
3qpNBQLWG0jRCka0kmKcWOEObjHrJV6g2salzbZaOtKI0rKVGwMMoLwLijwLNEHc9p7NOZmzEAaM
rPXy1IKMnh6U/ePSAEcYSu9xm5PWDgUNKiv+CI0AKhOEQIc8pCFOF8qBvqMWNV3j1hayJjkkk6nf
W+B2SYt9t6+M9P7yYq1sjBN7fEyJQBgdSrAngfe3J2lbbmm+W4TcJmeAGLi+E0Pc9b2ITZO2MQwp
9a7Sd4bqdib6K/zMeQIKR0XxnmbbKd0YS0+63sYlUKT6vOI5jr+ALxzjYmSMlYovmOcDBVxZtbdZ
sb08nWfVaW6YPAdAHvW4HbH1y6TZD6ccOjEOSaZ23wLUllmp38ObxMr4UOLKIzgS/8M45ApBsqKC
g4c7E9liLfOo9qByRtIIOivQcQY0eS70h1YqCV4n8BZOUklgdvWgMJHE/1rltiyYjtRRtobGtfpA
gVa8Cj6iNpDBvQKtpDwLQPhxeZLXF/K3QW7PjqFW5NKCYTZQnLBvnQmP9IILzOpUgodAYbSV6ATn
sbyzboVVVI3YrnLS3UxOPHkQxw39EFq53uQUFdFMtSdOrKbE0Be83OmlSOx1bZxAtgCeB25Q9Chy
jjQ3IaKRQWjHjZg2bqS66nITi5qP1rz1sRFuz0gUnUkL1Ordoo7cKXuh6kYOPcdyx2Zzedm+yES4
vAR8Nr/Hw22UTnaaJqQYjzn5EZo+qvvEeI6rh6nbOBMesiufZoeYvmnyZum36GpbNHSr4y3v9fKH
rPm84+/g9k+XoBuLNvgOKQeuU3sq5Bmam+jDd/6ccx8cEwZj04NOKjisuRiS4dnIiGsVI9YMdwaV
C57HqjK4PBxldTxHVriUKHaqmOoUVlIjh2S5N81vtnw1yNdxvQmN68HKg1DdJ9lBsdypfzWyz3B5
Qzft5c9gs3a2ukdfwe1W8LzJYwdqBgjb+hbUS8fS7WtARGKLmA3qlt1feAHAAgDgBU82KJK4gIJG
25BKFuwti1N5tDXwvmOpP43OEN2StbVcA7BtUBYxWQys42lQpmkdM+Z/pAJk8Wp/8gBQIjM4YLMb
PLTuFlL7o59c9Smhn2hBCpJ9+vxR+fmtepN4ygbB7Jm68V7e/mk7DIs2Rx/GY6/NZgTwYcSH1fZD
FsagWt5lIoLQNQehyow+AJBZ3Ma4dV20caa00Bo3b55qGT4i3XbzlbH4iip6WF6b52NTbKMfVQoS
qMtNi4bhdK0v490iU0XPgiILnAvK646O2QILZT6DUr0mmeg1aTVyHA+C8y7owsoTfYCJJN0ZzXWs
+2P+M5a3qe730lXY7pU/V1IB1zeUHEC9zTiV+FjVN0U+pwrbBXog236d7B2Ria8XTP50q2ChBT88
2tfBmHm6NIB74eYAyhwXGLOrNmg3juO178nmefb6oCK5F7rQpJkI9OLbbelLgni85uKOzXM7Qypz
A/1MbFKrxpXhp5EZW/pVsvyNHeT6TCQUiHi+odo2RzltEwwTcnOJ6enpm1neGurDZVfJJutsMo+s
cA5bVqWRMeXBYacyuhC2JjQVW1FjxhlKjzkHDZ3hAKiAHQp/Pl2yUaU9awNFacPObyR506A3z34K
o6d+IZpRXmfOXQ77uh041HdEJ23NPGTBUGcGjQ4eXPhaB53NKFbKuXXV6bYFTmay7q342Zje1eJR
qkm8eK15BQ7KXruFhuDlCV455qx8BKgacCIgm+OOOfT7sgbM8S2g7dIvu6rBTGQMf2EDur1APzLa
YVzYTqe3z4a2mx0TtdMKQD9lNgLDygS3s5WYChgsSvVIHfD6wKO+5VExs2aIO9eIbbIkkOrTSWN/
9onfTg1JRLwmK6fsxBznusx4zuVkgTlpBCebZIPmYyLNgJzemLaXV+grNHFnAPIhSC5N0PiYKH2c
Tl9s60MTOrRzx6uSoIvXDb0SOsgk8/qrcoPuwIWU/pvt1cT4NrjQvnDR2O69516211yZWK8i7qe1
uT76ID6WSg7Vx0XHBwH0qyYfsxV7cNkxxEOH6FA1s+Civ3YhxgToTDMP9I5ojzidgCEySt0qYE9R
iEMkNIGAfNd9b1/irZOR1zEnpQVKDkHW9KUedz7vv81yvkdtBpQnIS/kPuX+JENbnfQbdKSQcKff
JftlC33pazQsE8d3fqBEn5Ofzu5nuw0jopEoaN9uysXrgtkN/csbYi2LxXxY6BDC1ZVpA53OR9Ql
Mt4q8WHhdymo9pHXvfc1sb1wH/kKmFIIYK5uvhMRwKy5imOz6qnZMKKSsmgwG7UaUbSB2M+XB3bW
qovlPRkYt9CaPBpDbcHC9D542lb3k5vyJn1pvydu+GCgBkyiB/2lQjoJOIJ3FfsZ+fx/fgK36HmV
GRGN8s6d3Zb0fvem7HWv/H6XH95fq4OxGZ9DFysteTYxvPnaFmy6NbTSyRRw2YOjRhHeVjEF0vYw
3eafgG9uDXNr795fyg2Ae9AzlH6gV/3B2Vj3M/l1efhrF88T81z2MDXAEekJhm/c3tquuRneFG8i
4Ey+f1fcyu18zW0mImpuWYnyUKpHIyuWH9GI93BOViVVvmSd24d+WwXgVUd1HAw3JvigXbk7SNEV
ng7l1LU7V/6RxP4keghYjcGM3QfinACqntG7zpVVmdaIeV86XK61jmRgvYBTdvV6o2m70oGmJImg
OZ4XN4t9U4nuv2sBBTQuOsZvaJbMx0hpUpdS72EfxEJ2iu7iXeFEqAc/XV5gkRnuDI9oUlBbGesb
grhlqcu9qpjv0DD6pnShAFt11jTydZqBTAY/GxpUoD566i/iIu4Ug+0l5zZ0Ow9yp/e2T3fTo/2o
bLTtcD19kw7F54PxC1lHgFAStN5MJrd9Fp2qdY959CncsJu0tcZIwuxmM47tgDswrqZpkLtonJlA
/+CqZNjIwXJl7S7P99odh+U8YBhRwNiP4sXpJEyzIoOsJcUkdCAcs6YNyGGgt4mlnfIFHe/zLQqs
P7tOA0XoKHAmaw4bpXEI8uBogeqNy+2o1Gg1yOs6V40A+v0YRL0ka8fWhJwI47uRcZni/n15Npwx
YgFSjWeIMEZVaUXBpEQUvfB5VPuXp5L9a1w4hu4C8juUphWUfLmZBFdYXFgy3nTzlpJOch7qxnYT
gxI7+TFUIoZxllRdssY5wiZUGlCMM+xVEbkFPeSNG4aWV5rfsrElWXvQNcFWWbeIwguQ8uzlmhsf
MDt6kbVweFZC/bbBPVF/TiEK1efaw9h/0jCCLrPoUW0tt2JqSsgt8dgKvBcXclM9HTrTADgECoOt
AWKLiKhqQcCML487lYJiBnIa0HOPfhp9SZpsV2uC/HZlXdXjXcSl0mlUtxDgwy6iXbcrGjPoWs2f
7QFtUDqZ49fLu2j1TGDLAu3JlIP5V8TWUqKxH8sOoSQBNLHdTzIV3IzX5hRqZuDdBILjqzJ+euaj
tJxlWas6tyxnAiJOAoZoyCfYfhaW10NRXIVjhOaDZGs1IAFo0bepUBSRNRfS4CInvObwgW218J4J
nuWztzl1yCNtgF6xW0i2X00dWs3QiTLTzRROW4WqQVHQwBoflNIEx662of28K1SF1HZFGiPdoxvQ
jaVy14Mmpw9/pMXPDI+VRg9O2Ywe5sQGg0tH8XBuCZzXqudEvyHuPZoBYmq+jpLpaixFMr5cqV+s
ca84RO1eK3vTx3dGBfG7axO9/5c3xxqCjhFB/WuTO/VmaDSy3MJmxOhfgTooNMmNRj/XpEAubyfn
oFCoGvZAJwb9X5SFT4xz7jSG3MCUzjDej9L3rkUnuP3YKp2f0pxMoITS5zfBcNeO3vFw+aNX2EY7
dWy4FbCWqPHFxWuGgrSpe2ZkkrH2tGYrg+FR01F26QiVN4kEb/gxzteW8yH4GuZqOJd7Mn7mII9q
mngXo5E84WssdAI60/4LMWyABsBfwsy3wru6eJFBYlRkzzX9kOwHgX1eeIblKxaKt+Ak1yFDyFe0
jExpanSyYf7VxwZZrh4/ofqiqjvDRF9r4GTAGore5teu0sc2ueuGnihKNekDfC99iIcAdI6zZBJH
C4apImUk8Ewrzu/E2XPW4nnUpMhBUNOs8qVo0RXldGojcDkrm+rECBfH9GSUIhAEAn0+RLsoSlzT
uG9Ajo+XpKDT/wK8Bmt49mOCPGz7cJsm7ax8WhA1nUT2LXVx7eRZSZLHrrSDOUWCoFS7y/uEfT+3
TY8tGlwzPNI2JR16htgEnrdS6TaEikJG/6LCDzPA7+jIetCmy3kDCVTsY5kCzAvlTVCsSssPWf55
eSQrm+/EBHf8Q1WrRpVhT+W02KIwSswpYLADsMFN0IpTpZfL9lZ3Bmj8oKFh4qWYr+NoUwIAWVlj
SAUZJC1ow9sm2dhgwy5m77KptRgMtv/ftritPhTODOo+2LKWUr6bu+rgJOZ9vzibagA6WlOlB1VP
WugcRwgmLZ3vQtR7fNDkXfU0T287O8+/C75pxcGdfBN3MpyhGgcnwTeFefqkle2PXK5uKM3ew/Ep
xwNgFobeCIoMI0vJoqNzNYzeVTMS+ZyVlMBxUI7FbRdci6CBPj0yVaQBJl4DWgcGybH+2Xeekz3n
IF8TDJcdPf6gHNvh7n+oY9Sh3ELTqPNADxX5yTb0ejxmE50Ym5/SYfba28XPvehB2pv+ZeNrh/TY
NnfhG5whna2S2VazjUFTqFg5uxx065fNrE3l8S7j8oWyNPrUZoj7trgZGOVdC6rM6cnqt39jB6Jj
YF0FpTvf4bW0RYknP9hJIteWN1aU7Uq0sAkBpWv1ny+RjH8MccdGN4Yp0Xps0cF+l+N+Y84dqsuh
9T2Ki61GX03H3ir2RLS58/L2uVWHu95wnitsVqXIbtJZ9hInF3jcVT8F5Y5/Poo7NyWwEBO4vOGn
GGPfXkdqBqHX3AJUGU0/0yxY1LW9g+eQf81xiypJUi81Kia7n/GM0HkQZysBTfqbFcVqAsmIFhH+
JXKUp6KZUiAn68qNrSoIy4IYwLFliiAcr0/eb0Ps74+yqjI1w2FOW/RMFL90Y7mzwDRmB5AJ7Od3
LRSJ5K0fiN/WuHDcjHGbALWLA6FpKAIQ2Wk3EkQoQERwef7WnAtIo/+ZPz4KlxDhMSDp1rpx8tri
AYLKXt7lbmc817Fn2dn1JCLBOWNDQ36ILAMpIgTHVR0yQKczmYUAgX71USz5tJ3qiShAhhRJRahe
3mTaBGX1KrCNX1DLMYoPFZ3IuHwRuXA8s883l4e/tkePv4Vb1cVQa5BUInS3YwrWFUAxvLHWYk9P
4mx72dTakh6b4pa0MkpqpzpMZWO0o4NCoqTfpUvuLpMquPMJRsU3B899NakTuhFcQ5EOJfTMZ03d
mtb95QGt5gZHI/qqwR8dCewaWlohzIQS3fSJ/iyVAM8bnS9FGqFg/soUgAJHczNZeN4eUt8CwX2r
6yQZRXyba6cTjkYF85dhourMxUhbHnupNrCN22h0KSizzc5yW8fYj91booDBt1hEMWstCwP9C0Aq
NoqSGv/aPCLha2Ib3lSbte9O0yekLVMKo0Xt1ZoKbZpIERzWs1EqwAaq0M4CfRDgF/zNapBHSBtL
NrQt5J2Rzu4InQJjrylPzfBN2NN7vrx4QWA6loAFy6jD8F00TMFrWKQydl+Ct2D3cffu3zxEnoga
+4xqgj1UoHMLZO9MogZarKfuIJIqrY+XPHGfDAIhbUL2kK4mrr8VvI44ZweQvYiwGUTxE4VPh4vJ
aqjSUo2qxPUOUOx+OfznRxAcggOBWfzCD/+//8MfNmRH8Aty2v/9O+L7xC/Ifu962/v77ef91ru+
f7p/+vUkcBVfJIgnKR8eZ5n4O54JQYKCPP90TgAaMvSw7KFN67ZuEASJ+/VjGwui5znIhhkCZB6g
NtSesa9ODcljmWf5jMn3rj0v8AIM2icCb7S2wuC4h/QDdJhNXC05h99oTp7XSZ3gvfH6+unaO/wI
Ns/vOnn2BUt83vjFhnNkiR2gI48kF5ESOjEsXR8OWDYIvwtc3lm4hAH2BqGiFKjB13BDSUoHHXIJ
iK6uD573cgg+yAbbwd0KDvpXEZ7fAMd2uIEoQ17GWQk7hx8/3h4fHyOykEeouiOJBEyB/XyEaX/v
u9uHz8p9+HwYCfv5OePROmb/ETj7r7fD8y8CGs+x0c0BypPTqQW4xShiJifsseOyu91hepncvbvd
uq5g+F//2CVjXOo4WgWg8zUz5mH3k+DbBicTlrytJzBlMvdyZgpPO6iswscBf306Lnlqo7lzWmbq
wE5AsGPHnjkCDA/j89ivy7tofS6PbKqnNiMnm/q27mAzB8YBv+EhHr8/YbSZm7gfm+fN3f5uv/cF
i3ieerHte2SY3ayPzkdfD2osZzAMD1iSIHjcvLo3Iqeyet6PreinVqxIUSGmwYbnHcD4Ce95t8FO
/S7aJudlZm443J40E9owsDwMvXjBbkNuRBbOsSvMgqnrIIWCMgi0V0+HoqVlIWWQymArdW2RlyHo
fS/Y3L1X/vuXq3S37AwI7hrrx//ILHf8My3MUR6DWbY/MvLSuy9PrT8iHMyoArT+4HkWTgVBpNRJ
h58Uf3wGiAbIAjCJEJOgFw6n0xMEJuestsvNBxcv7CKGhI3+n6VlYdQ7fP2Gg8MOD4uoCKPssLLf
8Dt+7PHfr8OE44QfHjvGl8+Tyc7L2Rn+PV38JUaqw7qXT77q69sC7z/Rm30F+xb8QkRgP0RfcI7X
xrwAggvkPUQ4kcdw81KWILzVG6hMMMPIKL5+wEV+I88Y/Y17xdykdx+IkpqznAb8rOCYQDsfe4g7
E7jVmjbWBht2h35uSG+ix8hBj0hm+BoVCch9dRKdTDNnjPPKXVpIaWxrCH4luY1IRMBR5w7kA39a
gN9i/w8yNx/jJRj2Zn/nftt92+x8H8P//Lz/hWnZBewgPd1fb++9+6en6/ttTz4jbyS/RGWzs/Qc
+TGbFCQE6EuCOu/pyTWyMS9AkYELCXraACKeUTH1F0VDQb2ewt7aoHUp2UVNQQVOdmVJQBth4JYL
kB3eCzmnhN62el70MXMnBdzkQIuC3apcXozZSK+yAqQVgs3P733gbJA7Y/dD30vR+UtY05dWMywT
eAKBZ6qhyO74qsPEUv3Lds6xH8wQXj5BC25YaIXixhWNiYwmLxhS0I6omHjdmUCME5MFSh9aEEsv
Ufi9LYKpeFatDbQyZvWBSr5tbgTfwaIHtwtPvoPfhdnkyH2I7zDTkNhqGFAnsPI74H31Cs1ZQHbt
LThOxa8LQOuATJcE7NbM+V76AG5ntQv6z2YVH6ArMfAndkQMGeoOBiThCznz8yj0G/DmXB72ynY+
GTUXEUKt6o10hNFuiv20umpAKkPjQBq20vT6F6aANoJIEPpPVL79og2dXoXcfQYm+BLE6ZtK9WmD
pqjBC0XYJrZnzqYSJQQTSuCWgus7/v4oH7Gz0tKjBnpvk3O7dNATfl5EjN3rJiCQjFssADY8eiqV
9aGoVfBoxnMNjL03K580erk8Y+eJCDsb0H7+xwiX0MVNHC7QHs1cuYVCOAQ/5NaXtKh/yQcg3U3U
fbZRtsgPxYQSOq2qcd9VYHL1p15KdhlNDNFFaPWQHH0Ql+jh/XWpElD7uTGYXWS3iVFPtz0jvLZA
OhDfO8mudoKkR0nNOiSG2yiiD2AGzlfWwlsi0IA2LpinK6t2mb5YeAxhj9Bup7i55Gv6zpQPBt5L
jISUkuegf3OEENO7buwE63GWpnytx2/r3HpIsz4bc40tXMqbuLtZrJCoyZs9e+P4LKNDtQnaRjDi
9X322yQ3486Y1UPRYMBa+INm3+bqkOufl4e16gPAlfXPnHJ5dVnLi1IxE1DXkZt3PHLn9u2wQKRK
pPQtGgz7+6NzqeclXplLzJ+Wzjdl/0Ny5ECN/5h8klslzpM7GfhLmoFZAawvBipW34y2a4H61mp8
yxG4bZaCXdqRnNsunSIzAEuBr1nuxpHozo1p7qdik0AorLuCWsjlxTp/AuJGx3nsGnqlaS/BXgFm
lpfwsyXadnmjb9Gu3KXfgAraZI/YkG+GIBteWzsN7S9oA0VhH4QZp2tnajVtwtLJ3ArdruPPKIXK
hipIOgQ2vjBHR/ujVzMlxxssyMCzEBJHGVHRPQtZi8tTuJZJHY3kq9pzZEWFTs1o1rCSU+1RHTUf
T6zyMGYAzQsO71pIR/4OyTigu6Bszx1eKGrpjRNDswaiVVET5BDGmF/6pCe9cT2Gm8vDWp28I2Pc
MVaoYU6DAmNjOPpmdJ/qEK4e3i4bWZ27IyPsI47mLoQHRFYIIxbCnjoccjOgqLzLocjVro4G4kms
4xhN6/zNx+6KaJlbhPAK8J7yfRpGMhu5Zyh+U6u+HT9QyAEpJa4Ihds33qzdxtPPphd8xupwf3/F
V53zaLiAGwyJVOErinSfjz8n40qjD6EkOFprVlh7PuQoTXDzflULjqw4DmK4mUFqultu9Mxz7Btp
8myRSsDajCK9ZjTP0KUCIud06cxqiNsR4Fy8ZUxkcF5b6I+OqYAX6LzEBvdk4y0BKjcguTu7Oc6j
Agl1ZkWRoY/T05rqUGsqwVCh1tCkgv8Hjw/0eBs/yuz+YNtLhc6BcS4Pk2m16Lm2qV1/jBJqpdBU
LCNHdZc07j07ouqH3FIjhYJdBH3F0ijkOmhnCHj5up133X4YtEne0NyYkJk0eqV7ulZEopfNtcVC
AzWguBpKe2c4Zwr0pdQnEPitFdUrQj9XICdmk37+UzAYm0gDOFVA3RRk+lxcqSpFqyULE1k3ERpT
U+uTVoaIaIP5BD542SAJgNAAkxDiIT9hr8cShHJx6Snb6wQKolERC3zg6nw5UNVicrBMD43bdkPc
18uSQIsWWA9vmn406IEyJwNMBbUIVrQ2HLzXo1eT4QPQqHFqK8S7Qz2DagJ9BDmxy/uB3l12f6sG
ULFTgI5Sgf7iBgNOVUOiFINBcz6C0y7t3v/GALSGwK4FX8CzrjhROkWOHoMxYrR+OVR2bejYCKLs
V4DjVx1dweiwxtobkFs+naayUfO6SfGoOLXhRkl8R8WNNvck09OMpygdvVraFzZjBRRYXp++34bZ
3x85uqGKwM9BM+padfETjKKuHqmCY7O23Y7HxgUopaU2hKQxNrBqoTPZ0yZfso1gNgTRlnnLszlk
KAPdtBRcNLmdgDZyy8YrO3UbSwnduH6fWNPI+NwM6Z0zgRREL+hezkRZ2OrwIPaGTlMde4R/1czx
/NiFA8zOgxkDeq15WWq90RLcH9Kvy1txfZsgTjCyeLzj8Y9SMorFhcl064dKc81wb5W3s3kTJztV
+yjrrWHcS+qjNWwvm2Vn9GxiTQQOPEfLOu7vp3tET8oZSQFGaDbxnYqGzuJXDfFRO9voY3DZ1GpE
BLvNFxuADsqgU1N1rKto64Yrl2rnZkxUVxm1fRdl/mUza2uGQv+/ZriMnbZ6X3boVIW4rzYQbQTt
IDifE0iWpT0VzJ7IFhfk9Qw82mDBx5oVrza9LrIDrW56kcj1OfifBSe8ugKhCBH1MxGVKE/mVkM0
dnEZ+ejb1K3lnlg0RqlYJ3nc3GUF9cr6LWlEgtCrLsT8Ei9AVRJqbKdrVupDbNUqtkfd4XrXKg0a
eoWwb5ER9dRIKlsFdgaMJGP2NIbyowVW+subYnWb/x9pX7bkNg4s+0WMIMEVr9wkdavbvXe7Xxhe
uZPgAnD5+pN0nDsjQbxieE6M58kRLgEsFApVWZm4qzBSueSX8pCwMtl0nBXcJJPCfzVxemDDBCwx
3TvDZ9OKDU9fe4gAHPWPNWlBuopHPuDKhce1GYm0ygOUXN14+OYkynsk6L1mvl9f3yXMAy6COX8I
+2LuHzLl0uEybV0pUwUm64Q9DsAjaSx9tUGBD5Iid4BguVlpfl8x5kb6h04nn3DD5w4L7HaLRGF9
r//9KdIBjAA2LYoG1w41B69RcPTu+ybgQBQVW3OiKxttQxUSRXPcDHgpS+7ZtWRuyj/ajyME37td
ZvuJCYwUYLTOp7I1QbhlTfqsKXd6MZcVjiHey9b82sQfY0zQp8GTid5YW5xwK8EFlCmAWgBCAvye
JQWXjrXmTAaO69u0d6j7ceWn2T85c+Nf952Vu9VGFocHxIK8vBiKMkZww7elKLwcqiztizXsTeWm
MjAP1bktuMo422iMru0j2LwI2AqxMtyr5+fdKTkUjyPcdMX8MDZeUo23JDjwLBB9t8GWsOKLGBdA
BRxTX5RgieemVMVqY5Xhzum4czsir3BHDml1E1DEKLcfLONv9RYB6IJBDLvpOoYIgR4+NzjH9Rjl
CkJ1NpAdVxy3R0tjwDm7/s3WfOPEzJ8O70lq13aEmf1iJsKzKOvugM+NGAlHshHJ1rIS0PoDQgbV
NkwC/fn7E0MNNXnP5oVTjbVQlcXYcO72FWlup8J4VMYufXTSSf8RNRbwiVWdh0lm8QTTQlbVeNfX
vHYNoi1L0Q5cpMQAqjrfWyVxSNk7mA6csyPDALo5YEA9WnJ3V9dDRUVAQz+FNt+u21111xOzy/V1
sgXQwStHkRDk76Py2NQ4iIn1VifOTqHzQ2NnUFLblApdliKlZWdLlfJqMxojvav0wmPk18iCUeyI
cYjp0aYH2/hC+1dehg2mfc3sMEQbT8i1eHC6zVJQxVCZZoMOEtfx+JmqnwMJi3nRV74xVS+mnZtu
FVm3NliKq3MXNWltwWA9KZB/em/m1xK8IaTOvKH81JL99e+5GhMcywJgUYfMvIwG4UM/1/EyZNqr
GDzt9r2NATPHU0XsDt1GufqSSWGJB6gpYCAc49oYpTx3njweI6GkWJtuMRW18RQAkGGCIllpYJhZ
i34YccaCPBnIDZgAnxXwRPqD3VseCsAUl3iyNT6wtnqADKCMg6Y2ntZSgKIDazKzMuBZkRPYJrs1
sl3WhY6S7xpIHV3farJ8OtmPT6zJFT0onsU9w1g6xqi+cA1sHU0L4pj+EcHLS2rDH8rMr1py1yQh
03zi2QcrfWHZEUFaKZ9UsI4+jL7ia9nGD1tJOW18GfTBUT5bFHLPP4uidwpKatiFEX3RvGFfcDUc
rq99LUSDFQlTV6gvOJikPDcBwukE5IVLtMpTO/cnDFq1kMvCHHk7N2mYjrR//nuLAN8C1AiyNZRk
JF8TDTpmTgX9ujltsy887lAnU+f8rhFa6kdx37nX7S0rkD8uXiOArgAjAdpmaRPx+DAVIJnxKO8U
P+KHGR6b/LpuY/UCOjUiRV8IJ3TqkMCIUCh1R5Z5Y6wEhan7fTa4tRh3MyopVUYfR5umILv6ufED
VrqQYOr69zsu3/kk/Bu8zwnyeSTzNPPq5pvgr9YcDBrAEu8juSsTPCS+Xre56p0ITPBAHFLjgsBV
VeI8a+E6xQCCpbI7DtHWKPyqdwL6isIqylIA9J6vSou0fAawBpP23VEtbm2wj5AdHR6vL2Q12GCC
GGh+DYwftnQGnFpvG6tegk1cPeS6ctMkzfPkpEHM+X0St/51c6v7ZiOrBGkdZmFkrLvax0NfQjTZ
W4a2bjurpkdrdt6uG1nzerjDP0Ykf4CuC8ScBIyY5ohZwcZVstxvyLfrVlaTnT/M7sA72OSCnLFA
MltluQW/N8rHdtC8jLJDOiR7JWIIKcaeM3o7mL9s+p/yLJRbbURIOJ/uSOcaBBgJjVKKhwfHKUu/
ahjCTloSiiQCD2y5K83PoR53QGlvROVLzCkIzf7YXObNkHcuZ/HkrGkjB7uiOS+pB93XFcgFRtuP
0zd9IntFsW469tLGyS1aKz41wBxJDGhpYcowQ4LS269GluwNbgDS8+P619AvUpQ/Pwylbm2p4aJD
cP7D2jgTNeDMBUTllM5XeJzfJGatEq+gafZGInX+6tCCHjAuOICxc8r9lvfoT4M3PPfifo7cBgKs
71XL1IcqIlnkg/TWXKalc2649TD2EI/DSDDkWS3dt0nCfvJMxINPlHL8WVQZdL6iNg07YwS3zJBa
5DsYAsxDNUz57RQ7fPSiuJ2fOG21F9ar+deoaxZgXNKF0HbuyiNUb+hdrop6o0a/tjMaqoc2Xgdr
gDJANkXZwU9tiH/tFGsmAbq9B8ba9qDrdelPjhMt6mVi4xV5cdgXeuuFpMqwMXkCQNv5JxmdxM7m
GXLzPXuJKpQZ9C3w4cVJlyxI9+kA2p0pK5MSBUuGrPdo8ZtoS6/nIkIuNgz0q1FkwxC7zHNTTsCz
0yHDKrSjOvpcfBV2qOeHadgIW39c9Oy2/mMJTTTwy6gg1pIiPtczO54iZAcchHK9v0DV7RDhyyXP
6WH22CO4pjZeEpdVKcnm4jwn59mpSC8svBm9MTR+57dD4Pjzrj4W980BNBuhedj6ZBdvF8mglN0W
Zt9atoBBdRc/la/pMT+MAfPUp+vxYMXp8dX+2Us5rTVZmlhDuyQloR2CvrkLTSxHbKQBW1Yk/8uq
BLX5Jb8af8x+/BgdwXeq+H/NtHS+ZX9S+NNvFJMI5Mawkh0jMDom750vgjS0NzpFlxeaZEe6Vbhm
9Gi3wY7xqIVi39+2AeLCR7HbSjpWj+3Jx1kCx8mCZmKXyA9gyFL3c+TH7SEir9e//2VWioQXXUMN
T0hEPRzhcxvoMAi1n1OUWYuvDOzMSGVqEUzWU2SHDoVszm9bDWt7o5p1kbT9sbo8JpfzS+XpHTPh
kQVZ89KLFnnrtHfTaN/gEqi3zu3iWVKswPJAv7tw/6GOJXmeVvCiI5gp8zqLB7XeAHb4XqsfuPVd
6BAFjgBneKfwHRAOfjxv0g+ufEEkPQ6oPiCgAp5cyTwzoowaNVIsKKYNAQurfX3UM4/dRvul3roD
41G1057j9+tfdWV7z8xKdYgi6zUjYctjtbuZhafoP4GTgEz0xrPpElOGZAITBhg0WBYHPpNz50HR
V/TohqFALloosydJIu6QHgy/U45yhGpwgJGtnI3fncrg99U4MCjuiRxlAuiS3Qz22D4VmFuNwfs2
l69tauQPTaHw74wq88btflm/wG9FHVPDgxJMbBeNk7Rk5oI+KTzyyN+oWwY6cRNfPcw3dVgLV33p
9tc/wsq1fmZQ+ghQoFrKxjBIu0cdhIT2FhnG2lc+XZEUh3oj7h0FyZqn6QForGsFLZFU9TLDv76Q
NSdGERioEht154thEqURDU815CeOhe4Hz+8rHbV00W5AgFb2C89jpOkLCyBoFaVrvSpFkw0Yk/C4
M/ipgsRz9K4vZC1FwWQveDb0ZfZTfsQNYGwcRIuFkAkQ44BUgeDE7YDLb7Ut6ZKVj4NayYKa0tDN
Qt3+/GgI1WCFwCA6ikOuqD7b8UtfB1m+5dWrSzoxI10RYhgakIshF5p29BmUMsSrn+zb4kv0kHr9
7yp289QlEMNW/GYjtF5WxHANOhCDBzQHb3tQ4p2v0NDzPspzrFB7Np+NGyNQguy78fjdvEf9ETR/
B6dyOVRlXS896N60z6DruRGAVlzm7CdIRyw3aUqcadnk6qvl3GVbgklrt+OZAekrZmoqzJTCgPlD
T10oLKeucA0/JRAODfh3a6vIupYone6p9DmTtEhElsBDkwO/qzE2B/LneWdwd76pXO1R2U3vkKjy
3vSXfiNFW81wT00vUeAk2VCUQi8MgqW2HyCpPaSOL94Nt6ldbXEkr3/Kw78PkGebuxyhE4sJEKGi
SJe4MlauqgTx+NdNf8lFpZACHUCrL5c1VSQ/WCLb12xjDevH/N9DsHzQkzU0EJ5p5glraKo4pDro
9MZ3CxOQWng9dK3aAQH+MtG3KFtJjmgKFNBBO4IJN+1xNtGCd771+j3Nko0QuRLrIRrwrx3JAS2I
a0KDBC/FWHmYxF03vCt8y9OWwCDlZGc2JE/LrYh06EOBaSR+yiJ04cqgQvMpHvb9fEfax7Q6qPTb
9B+uyzOzkruhfE6V1FmCheFxjH3wRoUU0a2+9am2tlB2uqTGADfH8iLn2WRfWqBm9dy/7g5bNiS3
m+o5KkkPG238NDv7GiSexubc9Gp0xTAnCB/wdL8oQnLMccYG0L5eA8pqbvoUTF+goC8qz1ZfIR9n
pG9t8dyBujzSoMJavChbmcfqUwtTA8ALgX4C/N2S29ddU3aihtvzJtQhHl6GlQYu4gZUaxQkRIOr
jsdiU05qbXfRKAb6HidheT6cH+reTKx2WsqGrT/60YF9nzES37gUk8zxF9Njd+oT9Ii3pIzWMtSl
P/2PWemjZoqeYRfAm2ftbLwrxzB23fZ29PhH89zcbj1j1yLKqTXp4Wdb+Ty1mo0KZblnxh1mUp0O
uP/guqMuv1k+6ydWZFK6lpYO6MJhxWw/KuYb850DrRCwPXdjGJUf142tpiSn1qSURFOacW4IrIHT
fTf6MT5Z9sW+RwqUueUO7x/yEaNelDw96zfQzcx8yNuJLT2Ftdrv6Xf8Mx5+cifUI2d9BMlgb/7y
mbr53bwHndUzDX6RQxdGGLRh6Bze3m7NSa57LXBTFkDT4AWXvHZmWl47KlLBovXbtkUZ2bOVp+s7
/P/x0X+NSD46zAB9txPW1ofCN/f8HjXFb+Vx8CMwrQ97vpXhrWZgiEH/rEpyUw6iD9JpMEh2WhFG
u/Elfqw/xtnTLFd1t4qYq3sIjL6G1B3EMHK5AOMEBm2WfC+tkDwf+2w/bD1z1k38U+2V5efroc2G
dERIM8rMBWB7zGO3ExvX+EroPit7SImxyHNVcVKUPep0dCvnXtvK/leiB8qvS/OdADoMKYDzEFnY
0P4ZHBRwOgThXPk9ou2W3CVbF8DKZp2ZkdbRJ3qfthRm9PgYZ0eR7M0ovO7Sq1t1shLpipmJ4jRx
XpYepBr8oVNdFr9ct7C1iOUXnMQDpY1b1COwCPRdgK/7nYjeNdnndSNrJ9NaeI6hCAj2mIvGzgyk
MyaOYCWLDRfCG26UFOC5dqvqHqUZ2BtNf+4CVr+O/DXamtBcjqEU58+sS8lVrugiw3Ah8lOR7Tpq
P6sCyCpIYMe6FYCYzc8AaKqcbnd91UtMu2ZWinlpkcV4fWPRs/7URcfCvBu1r3r7qc8bB+ryG6Jw
YIN4DBTS6GHKEMYSnLNWp9oQYq9VSDTx5r60FBBnJxuF0ct9BI4DmDADgh0oGlzk+T1v+mqyMGNY
YW6b3zFwxTVgVtMPao/B2odq2Gg+rS0ME+/LUICBUyDD/EZWWhgAt3OvAJxde82TJ6X7ev0jbZiQ
IX4mtyoa1TDBTL5rjQ+dW363NcKz8n51LPDfgQoKCpXAOSy/4uSURRrt8UTCSNIMMZffDvPK39Rl
t9A06lvX/lTurOfcr/fXl3YZPM6NSm4/KcwehhFGGxuzk+A3H7Yi+UpOAxOgqIRLAOSEcvn5upq+
j5O0iWAiqF5EWHhlmO2qAz0Whw5wXQ/8rdWbvWPe4+DSY7ajx63x9ctYf/4LpCBcGopVqSl+gS1A
WH0wSSB0gTvr7fperpgBU81SYISAwxJMzheK4wV2Ap5igfzVpLf6GNrqC9+C6P2BhZ2HDFClwUMo
BGkxH/onezvxE7UjtCmLEhmpWz7lb5pw4yDTPJR13PQm3UV+4eqxl92JIA7LZ7qZHa6chjP7UkLT
FDPpoASF7uXNHGp+ERpftfspJG7x6tz9tHfffl7f1pWL4WzBcosPwKm2zBwYjD5NzR1UL38Tt1Bc
C8w7Pobab8A+3Q2Tl2EZDQ8KwBgg7UvtU7pTM3VSWhPwYTyglOfsobkXzwC0W0eLoXw27+in5gFp
EnnQBN5qaK55kbNQPKCVv1R6pTBgKpOl5dA0w5B2VLhzEz0VKr8fZqU7aBCt3zj/aws9tbb8mhNn
ym0zmxUdg4NV2uSuwb6NVfFC4q/OTPZT//v6tq54DhRdMIuBC8LERKS8qxlLoqbBh6Q1RGjVb+PE
XYs9XzeyEtGc5QhqIGCEZpVcIx+1sa9typGXLmgoF81B+xEpoLPhlWtmLB3ZChiJgC+/+EypU2a2
MuCJjUI/BGGY8/epvIPCBWiYQY6IUUUZJZDSVClJDqDLXHU+sd8wXOwmW2N1a58EFKFAoS62MAp2
/v0Nu0jZ4KDRpjiPogsL7gPOd/2DrGQEjgEKALC6YnrpokE7JbTUGtEDlhKF+fyRtIObYeoHbVot
xOwYmgvl1vH9ow4kxUjcOOiSYFgLq5L7esmslDSJMR+iA50+u6oRTV4ZqdHDqNvwcztBJQ2byQzP
dgT36ZAMbqM5wK6g9AVxDey80nnGoKDin87dcBgGxXgrow6vkVQVbJ8xPZ99oSOhUqHynuz4UIDr
WCC5OnbtwI9oN7b3jTbF/JbZqfFgzRZunnmaQ9JPya1FSvWTTDVGIVKnO3AcxNTTNExwusZsaA0G
W3KldZuYWr9LtR7D2XCm76kymY91F5XPidLl7wyD5LcGyA9DEzYemRNbt6yqSOKXIxU3RmFZHwI4
vx3Jp2SZtxj6yddipbqvU0f4s1pAIWJqVfENeTeQxyTWIKhjwd/cdgAF1FC1/XwLbNoQPVBF1b9k
I4X+0UB12kPoJqkPtplMb4y3SWingsZurfUYghhya5ek+pyiWV0zEPfyCQDRGbo5Xwqwh33kzRw9
1n2XAjdmmw1oipTMt9k0tDfCAJ8YytFJdVuxvL7BZ9TjQKf59Is0pC7decjLl5QThvKZqaph1XXp
765voBik2G2FIpBt8xzlNpAFEWPov9ZzLBJXJE72XYtbPcBQuQHlwKrQj0bSoareW9HWuO9SRJDd
D8Y1VB4xqIcJ0vNTlSJXTZSmxpu/nD0DiilE6XdzBpWannmYYv2VKVt1BrIWkDBcg1YdEnwEDMmm
KJsmiXvEPeUZBarq+FFDYsIt7wyQnd6LW8idPJv3edD4/KH8ngQO0jCyKIJeP+yrvwJD6CCnBdEx
BmjPV25GsW1UJQ67nocWWKv5uJl/rFyQDphY/jEhXVn6EI2108MEjUKTu+Ru8r6jjmy75IFWvv7Y
HNJj69LD1sW8tTQpvWNVYdf9ALuxDvBPgVm+6vB/2zypNtVPGgfLyBIpcb669H4kj9cNrKVSSCmQ
VwAA/AeYfv55erw/6qqfkDvWRPm0hW1/rZIYRcTGqdD1oXNXhGVEwYdglJaY3T6JUuIDdl3+bGM9
g/+m3S1LB7E1+ba2uafXqZQaFHE0DrGB63TgrwpSWivZaM6vec2pgeUHnCQ6TtvnNYGcm9cM5C0n
1a6hoHOf2E1F/oOl0ytVem3QskJEyQDD7MbP3LT8jDO/rQaAWLaoCrcub2nT1JrXbFBweXfTXmtv
Ojy1t5jvV/JDDEwYyEcxNmFejN2nYiIC0QzZaF6FpVmH5c56Brt4YETa7rpzbpmS9m2s1TKfFNS+
I5buQelfFYAl9n6v3iV/PXdkILU6WZW0caNmxyKP0KjAiKDfWxDcM/yifjPUxq8Uy7u+rrXLAIJ7
EIqGLKsFFdVzz2viWvCOYgsH5qVd6rLE0409bXXXHA9DtuUUa45+ak5y9E7LjamCFLY3lej2C39S
f0fCFcXb9VWtNAkWuQk0tiAPYFimPLYAVZk2GZjAMzDggb2nz7/QQ/6BK6dFryl19Z26H27pnn0M
1N/Clq45PpJ8lG0XZd4LQI/FR24WJmwnSu8C2+0AJ6LNdXB9iRtW5HfnBAodK51wo2ZJ5ToJRlSf
LB5et7H2tU5WIhdHyhkTSPmElZjMtHYD+NvQINTuwKuqoa0cZc//N3PSGUsnoym6AuZ0/Udh/4DG
IobPRjfJ3q/b0bb2TnL6rCkdTVleYek3+qKi1ujORxTNcHke7QANLfCu3Dth+n3D7II0lxMvcPoA
BoL/TPCqnp+1FiGkjThmaQRu0NLE3PsTJ8/ahDJu6id12E/byIa1870AJM2lUoBJammpNNGSIV4m
a/S6Yh6b9dua82c+sBKi5/cCTWaFbqCm1kIltBcsLFGlNiBa58tEJjzo9jIXqgwGBzHmg5lzcLem
lXpgTvMBBYStXvqqxQXbj1Y6hN9koSeL90bX5Lhq6qmwgQfQ0nmfD6n2SfJISbzGaKJiV2IkZaMr
sJIXYP4EE5Jg/8WzQkb34hNXuQXSBK9KzEPN7+yo2V33mRVPhXIvwMOQOUCfTh6dUwC4dgwO/LCa
52VgzmriW203Aolo/7pu6WIPwZ4EBC3qHwuVAP6cfzUMyE3aQHnlGX3vEqic8p+t8WimP6wtctuL
qLJYWhS78f7F9JD8tXjGe1urReUJUKhmau/r6d5CxSzauAQuXF+yI60o6yhHRRQr0m2ItfL8h4PJ
WhChhXlBv5qRccPyLcDglsnlc57kcXY1oGI1wyQeGSBE85PkqZugQFyDM+FHAk3b699sfSeBEwQR
ELkk85gwuVkQe6jQlEK3RNyzIXNF+mjmf51oLVtpwjOWUg9aPlIhZoYYFlFLGOqKd7O8U4qwRW2h
okEzpBtrWt3CE1PSJVCxkdqjDlOTAqIm4pKSB0VxE4NzKM+P5l9j2KSVSfFRT/VEpe2yhaCty5Po
Nh6G/fWvdJmMSDYkRyyh7ZYafNm96bOyniYN5Cuj60w3fXbTzmE+gMbJLdge/XDFnDwrfR3ok9U/
oFEF9PzLxq9ZNvDsFpJ+jeSjGeF1rRr4Na0AReMtxOtcVCRdAZw4s25p1LpEDTEWmVTBpljvJd5g
MY6aJGYfMeWOZur5AVGsJo+dbqqA3iJfc6QRoB+8V0AE4Wj5bqIQfa6ACmo/K1ogF43KrU+x/PsX
iwehI+q7BCpH8nWI18I0pMpCTqlZGDsDNBl0ixV/VS10KEp9rwDnJcrom2G1H4a6cTFeNtGweqjK
o/KCq4pg1PV89bXOhVU4WL0Y3ofK8iMCikyn9My4eYsoOdi1HbARosLTGMRm/jEMVRBZ/bEtoXN3
3Q3WQsfpT5GOmRmZOtTDsRHgq2VxEqj0l57cqU38X3b81JB0wKAIquJJDkONzbwif9OdHVEZ1LNe
LNQ2FTx1Redm7EFPNnWpL/KtP9u9XJ3g61ZRUjjfbgqqWtFQbPdSE9FZYFo/dfURXPHZaAZ59iWZ
7ksS/Jd9/dfmEt5OboDZwMniDWyCqmJuAgLSk8K3snLYtUU6fhWUDU/XLa5d3Fjo/67ygvJOzC0v
DCSRoDuHJnrU4Oa276r0uaSVh5Kuf93aJfn5n03FACIEKJD1yBpSBQhXaq6q+LcTx01mT1UfTaNw
mf3iWN+zRY4N6u3GRx194X9NdHRuWp767UbFzJ0JpvtmDEE3UnLulzpq4PlWjFz1nEVezoLePZIE
yXPsdlTmlsBSWb8lUdhOHonvUGkGF/ENcG327M1bBHuroRENqH9sSp5jz3NRaTVsWlDaze2wUA1P
iY5OFirmrdXs5iiwFD/Vvm180OUAyiHx1K7UMU2Fo/BCg12MiHgtPbT9vWkhEHr9cCw5kOO9HxUh
nicY5oisrRmA1TiENyZ6VCBuBQHK+XnRumzKaWlUi4zfKx8ykFhD+CZ5K5QtofjlX7pY54ml5Zec
nMx+FIU6DrBUg+WMJYmvizRkyl/TWMNJl5QdhMGLKMgFAE0TI3hcNCxIQYndzrLYdWLEnMowPnON
b4w0rG0fahw6lKHxvyE7qtO0paaoSuUppPLABeTSPgH7fvMYGVvSfWv7d2pK8k8dXZhYR3sGZY2y
9XMdVKuQuLR8Zm2ReF6+z5c9PFmV5JI2iAWEKGGqrm478knogwW6xOaYsB/oa+kQ9dbetGhPxHud
P2kjgPq764diLaae/AC5uFKNgCNh+gtpQv2zLG9U56gZmeeQhzLd6uYv2ya75akpKScQTWR0NI5r
r5vt33nyllcY7reEz9CEcVgSCqPYWNyaRWzwP9eitLvJnLJSLBeGafzMlNucuUpUu8no6epdVmwd
8DW3+dca4un5sYu0ZsoIw/1vV/VNWnd71kVIOH9d/2BrVqBrixOHYVQTuJNzK0pmKXknIjhnZR5o
x185S/xGRMF1M6vH7cSMlDXpTlKkmgEzyCJv+9oIZ5hIR3PflmQDqrbylTB+j6lKgBctC2Mp0orS
4n9d0KZDFxSRQf1BLVuMJNgPWa+ovtmOiQugaLuRTyyvEckhTYgogeOawL4lk8pUjFtJWSY1ujCp
8qTz0gYxqiM2nHBxMtkKVJzxnkTYdzAueL68udGjutTxMC6bN2gmqelxmt0u+nTo5GJy2dW2gMGX
LUiwrKPODYg/eHMXkq1zi00tQPLXqLWXOszVMURXcOHy2fYmjlLcYO4pmYOUGG5uKgeda65tx4HZ
p7t+Brl5PNynFXDY1hDMlv2i1prrOMWuoHmY0dxnFfVyEGlfd7cVH7DwDXR4NZIQ5AbnP3nOUU8o
FA26PDbS5MJtnMCKgoZ/jfUGegIb1i7HQRZYCqCt6AWgcA0ev3NzrYOCAlnM2SXmar4PmOdGO8oy
H+15rw3BwHeK6V1f4UqgRRyyQQKK5h7mHKXXgVk7jlHMRu2BkcFPYzT57KCO71vn2BjpxvpWDi8c
gOKaBJvRgr45X940DkUzMiwPXXmfRchXM7fIfpb94/U1rXw1E8Pw6DpgbBszz8uaTxINW1RKmgus
aex3JkGtLjnEwwvJ8cLs9zYi/f/N3PJzTszVWjur9rKFY/xa08TV6H0mviTRazUIt/wvjyqsDkPp
S2sDaonSLpasScdOtWoPpDOFAxHt3s1yze/IW+q4nXmY67s6cq8vce3L2fhsOAM4CqCtPV9iTLg5
JsVQe6L1e5AdVsWvanoZ1HZjK1e8EWQG/9qRwntcUiiQaAhKprMXYGq1XFMx0LvxCraJAlo8Ww6A
uKfAq0UAAkLn7XxNUzy2rZHClq09jMaDMnoE5Qho+/FeuCYNbc2vWdgCuJXpO0f8ur6ja2cdzgnT
YAPGH1kwr7TszCqn8Y+T9uqPvPm0zZCIPaOeagLIwnfFuHEulmh1seITk5KjJn00Vp2Fr2hBUGKe
6XOpbw3QrH7AExNSBEssfRpMARNKkxwbsw2VuAlFm96ZefEukmkD3b32ZjvdRRl7TayiY06PXbSb
4WebfLELFTpt8RdUFG8gdP2sxE5IUfbtjY/O2cqs1p7iZ9alY0Fr2k+MYrVJd8iboMnA+MSeFP4z
it+c5FizZ+gCtvoLMzZeHZdIDdylJ95DpYOSKoRUkwPLbZP5Sov+WZ8cTSv70lr1a8eKcBqeJj3Z
KbEAE/7zpAMIXGyE883Nl+6OXLememDY/Lz5WUSPvBn8nnpl9kU0XiEO1YzX+nu3BXxcjUVLVxmh
CCAqOXGZplgdKwNWE82v+me7e4iGMKs2krC1OwQMTP/PiiFlzXkW8VoxYcU0kCFx5CrhrO2J+UkW
9NvL9WCwkouhbATllIXEBeMX0qlJ7akyNDB+edR5Vap8Z7G3iSrPrQoezto6ZibQ0+aWAMmGUbmY
AwYbTRl6GBU1KHFeIVaXoeSQQL9DPdpx6lpb+mNLQJXCD0Zc0QgFWx54yOQnAoasaExa5H+Y8WY9
cUl7mIC9u76VK95xZkQ6GGZplVEPXndvHh961HHAdAnpE2zfxk21tRjJ91PF0WqbLXac78CsorOA
DusWb+dKNEX6ickVVDEwoCy7etVgEjFHq85DZ9Uo3mgdOHMAYVOUa7c+zuq+nWS60noowQBErcIU
i77M4lczPNvxs9lvvKnWfA5EOvj4gNgsCPbzO9fpkppEDlKlukzcOj9Q7TWpP5xxdM3+xwz0JWLG
3/sDUncAenDFA3IoHa2psQoot8AiELeu0kfQEoiPGtimSPHX0Bpk7yem5JoFeg652eSLKRDagwFo
r5B3cCS6c+08XF/UpTjsH1N4Qi2Cc+gJShluByowNsZm7U19W/ysorj+7jBN+RhIx547m0RmMNVF
DNrJpDgW82wfrQmU3DtNo8mhgaBq6RJjrrUHoKs1HqRz0ghf1UuxkXGsRFE0sgnE6oHvRrtJ2n1m
jmPHJ7tGTgVRLRJa3YMJMqICM6F6nbhD+/X6xqwdGKAeAAUgyFLRsD/3r9jiTLAO9pK+cfMayOCv
IxJIS31w0mTj+ltdG9q+aNqjEn/R3FCMtub6sra5aTUQzCZTQGx218YMc5Yzu8+LOt1j8RuQh7Vn
NDQp0cJbpD4vX2xJoTcpipoMI+dW9OZANuLJjg3teU5Honm6KPqvg6Xne2KU5u/G5PQbHRMRdALE
gu6Ins8BIGrzAw+WeHLBH+I8OVlu5julNobBtxqRJEErrPzdTCC3Vlp652dKq/2OZx31Dk2Ltc1U
fKXaD4ZnzLRBbwvqUTIgOmLgURlygJ9Z/ZUYd4RCBcN6ZOSRkNFPxpvOCNCSvO4qK5/vzOYSEE9e
bYY9t8JwOuYpBZqexeyX07elrmoWhdsDvtujnX/d4lr38cykdGrHaYhH21hMtoEKVi5jBx7vpQer
2XumgSSOHWh8hzpT34QVe2T07foPWF8yyMygkoSYIacZuGzB2VRwsCyqd6z2u/7J6dGXA0cyeg9w
huvW1nJULPcfc3KCkWNkiEUavmqmAtNI9jW9n8SBN56C6bRFACCy3hiY/9DksX6O7ZaG29oL68y+
dNlAUxXsDDGWG8+HDPLR6Ts4qWPVm9LXRN+P5geLs401r2QFZyal+APNbjQllh0m5DERv1ToFvLf
17d15Qo9MyFd1EyIYh5V7GoCkeEa+AxVC020V2m5L2e/Xb5scN3iSlAF+xWoQnQwpIEOT9pHZdDo
MOszyIzpzeRAEtRxafs9jXb25jdbM4X3PwRODFCtogdxfihpW2IUJwYSdlQ+68o3Icbj5GCyK91x
3oLUrGQ8mPzBbBPyKo1e1DSMHmw6IOqBDm6JLmZ1RG4aZNkP0eyvb9+aH2KqBG8JxLYFWSwde02o
ViQKjXkGN4FfrmyDF65RGMn/kHZdO3LrwPKLBChQ6ZVKk3Zms3f9Ithrr3LO+vpbWuBez3CEIfZc
A+e8GHBPU02y2V1dZQ9NW8x0akQ5pJBZzw+aYLSDncUYF7KrYMw42PO18JRAXguBAkhdXo2g9kHo
G/kUI3YqDPkE4HfFAL1v6JzceOUrQhNDgm4Dxl0lhPzlVxSJaLTSnJRopNIUjMqi/ITGqZn8VngM
omubAQQZiojJMZToWf6cPseUEQH1oWWA+TJ/LaeYis0OxHqZMHpZEW5x8XG+5hLtzCtmobwDq6cJ
4UaUbi6dM4S6LiupwPUrfoqJh5SWSl1EMaPfj4mbmO9F8Roor3HOo2VdXdV/hnXmRTqWXSK2CgwT
obeqDmQHgh2b96r/S057Wg1u5O/MylPnTWRaDbmv9bcoeJ+LY8Nl8lkpJJ2vAXsijO2U9Z2GnyII
taUieAcJQCKo0Iq/Yr2xlHojZ4dgtvOJBgKwy5afj//hpMVLmWBcBZfZ1eSBrvhKQJQK/7RhOrF6
CkPwpRTvnI+9lpgA17fQuOrIQVj2AFlv5czXYKVHN2JwU/mXn3nGEsi1G0+7Ou4tTe84rl3XVRbB
C+mfXMOyjc9SkwLSyUKagaUlEDKX5J4+vwf+kUxe2wROVz/I4rOhfEIj/La3V1+VMbscmGdmm7pV
jEwBmFaNC1dAzVMbv5syLxaAu4JUAlhVAYa+tFAHUqA0DeaLFnihIjlS/xILHhE2XRJbacSbNrs6
4WEOrQZM72KzAn/EXFzqDNp5IwTcW5IOuMOsuCVWE/8shIhzKKyt3Lkh5tpvSjUPGh2zuKTMn7o5
f1a479iro3vxBaT2OnqRYHL7Gmk9+zgR8VPF6IHpDts3AwKrFagyOMf2VXrImFi8PDOhim1aZV9y
QsMLVDP0CJSMRLW6AHCf+4oHe1n9OGcOMUFuJqZYRT4+zpTsJCAhBb2kg4EXCg9KwDPEhPUoAHDZ
J1i52N9Jxkuf3tXNox5ub2+ete8D3VTMzi0nBWEx92M8G7O2zAwFqQFGVOG9LCuMKeUPt82sRdoC
NQGHrIz/2BqaH4rqTHQcDUYSk73oSx0NWil+uW3l+qWCUAAQ3UTrm4DwngUFiW2s58DLYj6jE352
leLJgkIFkO9OakKHMTwMDc5Aw66m2jW7wAmwpYwysNLO+C+HIQbEFbRIkLRcUeQppTZgyggvhnpu
Cc2jfqQJpkZrUkCCobAGwQQJFMjryog28WwVs8b5BcuhdHHhf63Fvx/AbAvNrNJMX0ZhNMiH5J2b
6PscPCWQXw8y0QGWF2JUnJ24FrLnPjN7Q/UHvO8DoJfMenSj9ncTecWg2HP7m/Odl4Pplm/M3lBz
c4p0Cb5NKiQtcvCUlgOILPR6F4ADnuIJaevtb2VOvAUJG8vIcxQeEHb1ujv3lsmPSdLLxrAscIOR
tFT2yJBRYvyd1Y9K+z2Fdy1glQnxmo7TPFo771AjQmEKLL9AQTCrbChTmEAJHUeqFG8C3aRmAeb+
+Kk17BhIyt6+vdhX+dtXHP0zx6x1VUCdRYD6sRWE8498qpyeaLuyQzthETmUzM/b5lZjSEXestBN
Y56XScIxihubKG9ALLIz7KlCL/M4i1488ZLBVbcwLglCkgXVzSb7YTQXHYlgp8qelk3RV94oBbZR
3Rk8jbZVUyaonIDKEQEfYO7zss5CrY4rHAWiZInBRhHsrHAn/1ekcAqsa6GxjKerqoxOO3KWy6sw
moyx7SDJbUmt06q2Jj30yUnUBvSKD03L2e1rV8e5seXHnN27UpQA/63DWN43udfHkkgxc9Ru5U5p
OTHIM8UkYEkyVySTYEoZjvr0kQr3kB3j2FgLPBC4IMMDXgaTwcxXkhoAzosYAVF2qMF26DaDxaOU
BSAjOZZWvTmztJxuZwsXQ3toNgtYCjAxJSjALPnHvn+/vY/Wjv9zd5h9FFc9ETG5h6yYRLQCDVsV
UUlFJf05myrajKeqcm5bXF1AkwAgCAoaPNaZ4MNlE3T5hDn/MTySwi3FbQTSnZgTdTwrTNThBWd2
YwUroAQxKWg/fqIIuosk+ZSGPPjIdaMcSqDYsXiswR8cSMuXPPtSIXCDUmxgfj9DslDnoGQyS6pV
Ke3Ip54KW5Cty7h+1F3Q9RABkYD/qDnX+MqWXsZOxAVegmYru6XHEm3AcvkJOvmUdQdAllLd9kVN
Rf0DRPac0Fw5qpZxMIDroFqIFg2z0VBXKgAnFeGw2qPgKLgoQD0TbdyYQrHPAkzb3Y4ZggVkLvJl
YQnuM8hZX40pzlI9doqCrzmLmjNohgNZztsWVjabIcsEmiZLHRDkoZefEJCtdKrRXQD6+GcZHAFd
oXHK4dzn2WBikqSRqGfA2UEptgab4s9EFw6SMbq3PVmJ/AtPmG8zRImqBCUioY5R/W6sFJQgypPU
6pwVu20H4xqXKwZiGdTHQAFviaSnhXgKI0gnoxrNo3z74m5hPz5qAoAN4n+mzpIqypBwrpQaz+q5
Bu0r7eqpTGhIJNP2pRF9L9MowsLJusp0fFA9bcNhHLZjA06IIFLyDYk6YCcnDbXJdAgTezaqwZvD
MHZhrfubi4kY0Rolw3ujNf3MSeoYQoTROAc6zabEH5wWu07fdJDBFaG71ihOkpYyoFvz+MMfZvE9
DprgYEbl9HMMUt1/SDpZeSfojdlFKEBscxD1wDNSSfvjR8l8r6dyJtuC0edeWZb5QLUxGGJ09OvO
92q/1fuDWScCKLObRAo9KQjCHzVQRz+EulIUKy+K8L2cDCmiQuBnuWW0wFVBdTl3h7iOTc5WXztY
gKJdKBwAYcDoAfOZS1yDmYQBbz8HHYXq1UhfS7IZq0NJHHTXbgfv2hY5tyZfWgviLgKcG9YAeKLA
WKOnjdk9FDdum1mL3XMzzK3XJGCZMieYkZQ/UvaQ+I9991Fx1ZOXtWEjF50oML4hRzWRb116U/tq
aCqhhtS/+igVW848hZySMAYx116IPb04mdW9pj3cdm7txQEK2X9mF+/PrqOhDYMU7wHwACh/+l6l
RfaYNgnVekfFMKZITo3gtJEldFuO4ZWvZy51cRyfoBYGEPrSsFHNrWCSFnzvevRBip9zD3Iu9SHo
XzoIBmnB5Bh4EASJuh3b45wA+KsB0BkWu0nRvdu/ZeWGuvgpzBq0tZFC9BY/hQyShm68agsqCMyV
Flz4QGaATIuzT1YSKTiOG0oCAlzEqNGl777m5xHJhgyDRtpTkQLLYpSJpWb+sROKT+iMbpqpeSoJ
j4rvixmVCbJzw6z+oJpJyQDSIBToi3nriymSHQOY+lYg7R3GTscBKVAS7+MZwIFdEgr+XgTvXWQB
SRB++pMiClabaBJENrP+XpSneBODvqKgREhSmU6d376HiTq+9gHEuGlMwmoXDr26m0QxvRdjXMh5
wBNzXAthZKXosoBSFCyGLHo1DuamDfsRumZC36MI3t2JRqPiVCDvwPonTl0nz6jI3KupBwoRhUKx
8/N2AF1PVWPCCs9msNaI+JygYbj8oHqg6s1odpmlTS9qKbqhlL2aQ077OH0y0RYJDBEzWL0lNTWV
wvE+AuS/VaOnVn4iXXznS88jJlIFhcfnurI20OsC66KOfQbWQnZtoKyskFqsIPKRg3SuUlrZivT5
hNoS9YvQKWeRxtPvEWoLafPhV+rT7YVZ2+RgvoHSJuhBRTz4L9eFhDo4MyMRIjdC9kMBCNNs9FdN
Sr+fXoDkY6mKoQyDtwJ77wzxqKkVwnoaZqpB9HXR/Ai9DLPct/1Z+dBLxRFEk2ClwJAA2+5pJHSA
JWMCgY/8PuLlTd4AGawlO5t3vfhCOtfvKEiYlGqkKdRAwASYRtsw2IiKBU4tzq+5Xt2lko+yBsRd
celqTI4opmAkxcZCOU4F/XsIhA0m/XhKWitnBr4cDle0uQyUdLUl3z67IYTURIIbQt/Wdu9Oz8uf
R49Sa2c9TXQT0s2Gk/le37fQUlMxgwFWQOxrlt25C3tdGSvcSAEEciECPgJoKr+OLQf0cv1MuDTD
HPpIH5WqWfT6wMVCB3KcTB730vW1sljAu2ehshLR7b5cODWdIilTYQGz9s4kvuSzneQY05kd/9t8
eF/nD56V6AACgcV2kzRt9hEKOH8SM27v2zyC/HabfR+cBDPnpwmzZmD2UHutrSH8WpluX6HVOgkT
KG7C4+x/1k3kToAU0hnviZFXw1tbTPSvcF3i0sQhz1yZReFLCug2ccLiyRz1d2ixLsmRP+7n5NtA
ycXNf7ZY9GI0AG0WQn/YUuYW5AwGyM/2SrQ3eK+VVZ9UBZU1YOaIzNYlk1BDbRuwMzC0tFQSCwpu
mG46pu3PXPA4B9d1egmfzmwxu3jsSQPqVNjC4xU5+V9RQk6+0fzCIvrvGQXuiLiF4vbj823DKz7i
KWaCYwP6EXCRSfNk04ganRS5NWSfAVhj5Rw3M6FivNPN2PkPtlBmWAimAJ/7ugzPT6qhznJwCOaW
CWS6RDxZ9sRSxURCR9vvN1QlzHagN42cA9B4Nn0t26mSg6mCrcbTQEOWmCiASZhV4azfSv/p0hCz
50plqrV0hKEu2yfh3Vx6o/JHNhwQNObot/f5Hj0XUX4tiq3ROF3CeSBcp6owT9DLw62HQTW2VpSr
ZhogGQVJijrYQtZYbaRZw9IP1Z9y4Pdk5U/Cm7leuQEubDL3moLTTM4IbM4kdc3YlTJ/oys7teV1
1HjOMYdKWbVqXI41GvDAg4IZH05NFORMkgqyQ9JbkehGxvvtIL1+I18sKDtNgbsc4uIynMt11Nx2
bWPP5OfcEDzyrTGut9+3hrRUBCEYnlhguLq8g6ZR7GuU0fHwLyJHmSorqQ8CKn0JWCuqbqCA0nCS
krUNf26R+Xiq2mE2VQeFgyCVXjMCSJpYg6G5UZiBC5aXnaxak/GCRbtFArEKk/kBqBKHSQ3/MPhk
T7lOVWh1RFNhy8FrLvAe6VffDvA46F9iUG1JMpF0Xa6mP8hD33WSgHarBdZrCWyHoSYD1HlnxA94
sd3+dlcZymIN8i6QhEB6d3U9hJGaN6kPa4L5q8kCayCcFOjrIrt4DjIWmEvBD0lbFTH6EZo3f0Sb
dOvOm7+KJ+zK18j63dPEApLIxuK63xY/gWVNx5ECzCGSoy8pjLOjui8aPapSXaC5iJcQqg/tsSle
Y4DWEkxAZJjMH76tW8OYZD5emoG6vJcRHsH0M0WXExNFRUzz1C2lX72BsWufs/eu0nPGILO6cje3
fY66LR3HoyG7CpTQpci7HSNXRyVjg7le/TmYMz2EjRBHsg9dyqGjgKpXhOPLWizicYVKDQqdiEbm
HAHsvwnlCHbq8jlVQCLNEzVaX6x/BphjQ0vaac6KxcD4hIqEJD2EIyc94PlgXu7eVp2UOGlhwgjB
lwsayJnwYoxjgp3BLCSQK2XLMjXA4JHgVTQ532F9mcAYAD4ECL8RJhvwR1nrMUQLH+JmgeHV9aOs
Pd6Oqa9jjD0WNAw3ozpigMSSzW0GLdQErYcX2ovsvWFq8jUFrb8neck295oNFxW8GsRn9hinqlzt
RLmEvd6VnqS3/k22HhPLh5bD/WE4yAfdFj3d5jgp42vfcpKJaNLOSQiAGVYySOygUq26tmdz33dQ
1dappp/CRVUAcNaksUUeleZqnABnDTCeijogSwksBYmW6DU81v27KjsZzXff0MuxcPbvM7sp6Ps+
BlkGro5Js4jSO5NBxfku5Yli8PxgtlSlKYE6LUdcUac0kza+yEMEXM93XbrCYn1r0gnxEMAE6hx6
YP+MHuZDv/kAQW74me9TqrmZW77wRO+4ZpnEIvLNaB4HmDVla3p8yD5FK6IZMsL98P5jsrPti2ln
Kid3+nrFXgUlPp0EVUmkGewLphM7QUQvSaCzSaud+iF7k2fcVZ+t/Xwfp3Q6hdgLgV3T+EXc81Rz
r9H5y1KfWV+2zNmlDJ53YCJ8bIlJpXPoFK9QN67p6DuCJ/8IOTfXFx3Uta+gd0GpBwgWFnNUZJFU
zEsKEB+qz+pVtlAO32tbyRsfofq4qylwNPtEpLyYXXVzQRRDSx1/IIF86aYRz+M8jHBzTAqqqXaJ
NkN8rBVLmbalasf+seL1P1edBc8sDjlQjKAey9hsEr/vSgHOZhlIwEUn72jl5Xv1EbOAh8nFZP7D
sBm92Pk2tgHf9Nwwc7ZqTdVWvQjDiXlsRTpJzwS4xUrd3D5O1w6CczPMaYpviT6BDDOi/I75NfSP
/t42sJqrnltgjjRB933ZB94TA2pWReVd6ZL7ltLg0AS2Rg360mxy70HZqve8fbFyPSloZ4oE3DAo
ZLBDK/JYhupcTwKtmhcJvZoKJPjbkTeRtnKzwwougwUqgZk05sBR4sxU03rGOUecHM2TsE7QvuaJ
fq98JxQtMBYuoioJFApzYIt+rStdDknj2Hwx9Qcx5Az2fY0tX+xqVCDBAYzZfWglLcpCl5urlyoV
k81ZaO1H27CCjXlSqOHFtu9WtHWjfeK0++yBWIEzWq01v94PnnrU8NLIaXbfnHDW7H2HHI+zB8a1
rUwD+yW1bofS1UozP3FZo7NjLjSiVgCgN8T0yDEZ9onmKP53twNM4BviwQ0qIQytM8vcB5guBpFv
aJXxQUwficL595ftxK6yhp6OBmCepgOGcumC0ItBlA1FaLXKp1Q/De1uCF1QQoURx9BV7C+OnBli
1iowfeyLAEIMMqazBn8X6T9J6nDJbuRl97IOfeVCioKs9mqPpTPKkkrRwSFbex0pqGcPGHY7/ixt
ACuswGsP0a63sm1I46P6kD6a28xGBuAJz4XDa5pd7RFA1kV0wFC1x3Q+uhCXi6tkObjN8iG0JPmz
jewOAy+3A3BlUS8MLItxFoBZG0vaFMGAqp9m3w2zbQlEKg+3sBIj6Loh9lS0BSDpzsRg4meSr7aL
leou9Ruay5uF4sJI0VGxbzu0sqPOTbHS39JoFoo0wtQ435PC65pdb3Ay2jVvUA35UozEqDd7aadF
SIauVfBRyAcpoWOx9xuoj6GlmnBCfu3zn1tibsxc1mbgi2CpgCZenKOLzR3HvXp7IMLOTTARZuaG
KBYlwXq5ukyjhsqOb5dOE3gTmBlwbs5/bn+g6ycdY5EJucAExikdYbEW3EVmgRKrsvJ9cKiQapEP
1bB4YOjrwjVjkom/VphxRRCY7Ha5cFeiZWr9Na3REt8gIaBOVMpswZ68246uRCIq1Yh3oBoBLmGb
h+0w9AlpVPCOokKXvBDNiWsOIPqrmcacVbCBySPwDhAVp9bl9lUEbe7zUQut3q6OAdWpsdNP2SP0
7iyw73xqNtTdrJYmh/z4qTgDPQL2BhGPjP4aaPD7tr/XLwZMkJ7/GCZajTprVMg4htZkxdA5NUOb
YGDfng/ECn+3ju/mdKyswvYtmWoF9Tn3/cpRdmGeiWTMZ/lG62MtUuWvQWhQqrSKHwvwt9/287oL
zfjJBHC8aFI1MwxNjkIz2hxrV3bSZzDoPLYbaTN7L71FXAi6OsRuj6Zn7roNmjOcydNVdxXwMuCV
hExeZ+5dwxhMUN2YIaY97ViB1IGtGaeZx3WzcgKhWwy8M4iBwIrGjvJ2kSJH2txFltoC0/IcZS+3
F/P6NYLFPDew/ICzC6gOUM+LWhhoPxocciZNt9E+cIxt+Hs+iifVC6wsdBxzK205ltf257nlq70T
VXLVw3LjFCnt38hn580nyHUC53wn/KwOTYR7nZfB8xaU2SS93OUhyF0iq0zcJrtvy8/bbl2HxTLc
jdb0VzH7Kt2LQgg9NnUA1GkstxvTb48GmZttWwBIW40hDz52/RZCQ2DpCaBnjBMIeKPL75emc5l0
PQoioWINDtD+mIJr7eHXTA27zZyaTm5MX5NnlAwC64+ILg9nOy5n9+URiB+AIR6c35hhJYT5jMQY
Behw4gf0EQ6b5bQjp+B+oNwiwfWXuzTEeFqROE3lCIbUp/QAVO5MgZQv99E2s37IH7JrmJRHqvaF
ibrlHHOmJVk+q40GmwCvPos70SLvHdbzr3GKLAB0afabJ/yxtpxf0rIQY8LWY0lfel2GRO4ye6ZW
KiWxk4f2aN4DAinGNpQUqc8D6q5GEK5JEwRkQKxdEeuKU6/FwhxiEvSg2PE2cwbHdHBzoDsCQbL4
M3jW73rDmqhujx8dOIs4AbRyiS5wvX8/gPmwkalhvlrHD8io4gobKKBKB+OzPbz9MdxpN9rBftxj
OsEBhrug+T55JsATWuLu2M5W5VPgMji/aHUPn/0g5qvjDTTOZhyhuDA5WgMWxdqNkCpjaP/2WbH8
O2x0AY6HXqWBLFZmOylNOnd+10EwOxpPUtgA7usO5X0nN245/Lptai2swDELYiY8RcHczNxWSaUC
gUlgyig68yHJxfFhSJv9PCX1puibyJKn4bfSTOM+icaP27ZXN66omToYsKFtwo65DIEyCrWB5VRx
Nvl67jS8qenlxmcXElSAy2MeoyyAX14egkEMPrNciwGvUiGrJyD30VsQiEc/Wn2yeiB3dLCX/wen
zs5d5tiLlS4KyxYnQ1Tdx2Bubr+NRAbC7pwfhclymrQlYq+IkD8Mx4dm/iiitxbqDlMCfvuZl6Ff
RfxizFQwSo+xSBEjapcLiL5sUMcdyFjw+kZmqAsE0335W2Hqb0IKOOrttVuxtqjtgjVnyZ+AJ7m0
JkY6eMqKuLJGI/thlG2/kSOjdkJcZQ+9P/GAD1eJBigUwUe2FLoAkrzaZmHQR0ZlJpUlYhyddlUC
9RpJTujY4kXyfc9ATr7Mhi/AI5aBLkqD3gzFusKAQOmFde7kfb8dI33Tdg0n/7zaVfBqGTvCxYuI
R+RfLmI3DCBZb2DKiNtNpo9eqDf2bW/WFg4zTTgu0JpfevSXJvxQENHWyStQRIAWsA+aP3oodLY8
639vG7quw8MZZNFYM2xiXETL8XWWhVbIfsuyHirol0DpTez2EMVwzN7flqLuiW19TORqJyWlK/k8
IPzVyYgJMcxY4PohYCjAG44xbSpTMBcgPBI75SikhiMV7+b4qMuv8txlVO3A6VR9f7obDmP6hyBN
FBEv7DUPMucuBiK6smR/clp/doo23UpZ72pVfYeuKyjPGpoJip1lqpdPYcz5tFdXz2If7QdAhgE5
VNiqZN3lrVIpYmWVgwZ88jjpGH7tj2B/Dh0SCxnm/zrJuf2V18LpzCbLfNYJPXYCqsLg6LKhgfdT
BBFSnkJP+7aZtdNFh0dLnQsgQ8IcnJnep+gQyJUVRaYnDuNHJakbVO03qCi5t01dY+qxjEBUoTGO
QxMvQSZTiGozJTPQw1YBEeFlYpT0xA4goSVFrZ1Al97oKjvrXxMQrPV94P0/zTOuGiNkhoIK5ptu
1J0sA8M5iQYkEQSiJNC9t3CDnJC3THiJB791NT74Rv2b8yNW2ICABgeqDHsH7QS2URmhUwEtCBU1
pDC+11SI1g/gZzD96pc0ybvYV7wOCnldiKEDnFkc3NLax4ZaowqEggTVeJHZvblRT0Zt6pUFTqS7
oRkfy2B+FALxrZrN99uOroXvmamvM+zsjFrmZCGCYsBUW3Z2MeXZKe5RhdBqwpM8WDvb0S/A5Bdq
4CoeV5dnkjy1hgIRRdxY0B1QqvJ9IOrHbW++KgcXORNC1wQQcJlFR4eGPdwzzJwg+5NLsCtvKwJc
A5LBP12ySVOF5s1b2Gp7LXiZyq0/PlXSn9gsrSq9E0o3mzd67pEJKl5OGXhq6Q7K9vaPu/6qmNoF
YA+DPMiLMc5x6X8zqgEp+qi0pMqWpZl2gLxN8kdsPv4HO1+9GRAQgu2CueBGs1d6UIWXVpH6VAVX
cQzMVKrsSM7Ts171CC4tSTAgtGzTNxTK2h+itLQmTDK086NO3ib/NGacNP86cCCVilIqWF7B9Aos
+eXCmaNKBsMHx1w7pJpVCa1m+T6y/u8vG3YCWtiYcAF3NROeTSeoTR2CbLEvx3QPhj7hrqhlzZYh
kIVpr4ZDj3y98RaqXMynL90tUNgyX0kCkmScfdCN1bqPpK3z1E63tIKXcK+tHYAASEfRdL2GcSOb
V5J0wTGP+ibz/8jp2+1VWw7jyw0HN0BUBV8wA4+U+vLb6EnYT1rWlxh+t5WS+pjJIOFeklW0Fbak
+3vb2ro3/6wtf392WkmSHylpAmvRoDqzGBy0lIebWnbhlUP/lzldSSgpqVFp6CqVYBvaNJ0bqt4k
WsKYeZEGuQjApQC/v+3USiTICiquyxSbhOoIcy4YYxib/aiAERcNH3N2hVm0wYFz28h10QcbxwSJ
1MIQs9BjM/Hmj0MxgWsCbP1qZmvFaOmGgAmkGG/k+McUa8998YqnrJ34D6BW+JjEcg9xzNpU7Erm
jbNdc0QwP0a+/I7NAHJKf8nBTfNBmHHitk4AWe4EtxFtjR95V+x7iCyYs+Ckw904TpwTZWXJ8SAE
OA33EJSR2fayPKJuEBfoG2SB8Yx3W2CBN6yxkiblJVPLqcGEE4G6DySFFmgFUopLT4tSiiLMDNVQ
yyYYMxVaBNAs3ld68KFq3SmpQDF1+0t/QYtZk8jBVbB6YVgQFdtLk2jM58agt7WVH+SfS8U0cj7e
Yxucw05ihW7tgH7D6TYvA1Xpw/cHCA1MYkqYGAFcHekLmzwSQwhVeehqq5loU9PgmN/PMGurTnDX
W8qrklK86o7Z8yahAi9zXeKGcR1sQRjmWzrsqAcxqx0g7ReUAoon8l15AC5jZ2wT60fxVmwTlydP
thbEoCcCGQP2A554bBdjVHyQIbVYZ+GpseYN1DA8kJFuZwfAjk3MuS641pijL0z1YNZMuFY52i7Y
ARB9Su0I0g2nd7LPeS+plbcrNsaZc0wQ6WZaSVIP56YHsKdgEI4CtJDauhfz69HLHXH11c5sLWnG
2amuSTG2agdbw65zfqNY53VvkK6n4EZyxxMvDVs7CS9cYy56iXSYBV1ca98wtvhL3/e032GAi9CS
Bk+tV788ZLw9ef2cuFxO5k2TQ3ZskArYNB6yTWiDCMyerPBgUhfNjcpuHeKO3juUgd3ce719Hly3
xjFagQLEUgDDWwag58vlHVJTaKYatqUP80/yy/XvZPQzOhfVgXlXbLnthZUj78IeE6lq1IlJuXxO
cocn9wkqtejctm8VUC5zQOUTlGOs9M6wcs4Vt3JzX9hlQrYdJhNinLDbWaULdsnfj6onivxwXfcP
EgeANy8QViZ+UkkuQ8nsccLtZK/7m90pdmgD+GiZVu30v6Ltr3DX7SfucOpK8gP//tllYsjMMcRF
4gGqhG/JL1QZAuof6t+1I1mjk6f05YEnQrpqEHV1CNWZaIN9BdbZvlRbRc3lJXAGYT5gXHzf5jz+
K2X1xD6zwQRLP2MgO49wXUwWQTe7cU7SdrJOj28+EHXoklD9KG/vope/Gp3egf+igeuF+8gmR/P5
xfh+JqZilJMYIARB0Ywt2A2RGhmxLGOnFM/l9Jjm3sTbHStPJpT9kO2ZwOcuKiWXm3FWjaTyE7W2
UjLa4GCUZLBy+HdBz7sKVw19DaTiFYxnBrMbhCKWiiQnNRrd1rSLNjOV3wlVHzSIsQy0sauDiN7X
fN+JnEVcvTqQYuKlqxjATrC905BUXdVMgNCNbm9syvsAaYejnQQP04a3j7ZVH88sLX9/FqDgXcAA
+ghLC8GiBegXhTLkfzABYR7UFA2gVtk9EHVpHwwpvlfVv4TgE/GVTRVtDV7msurJwquB9iiSCTaX
qHMUrPsJkRcIBy1/lCs0DK2Jp+l93RXFVYCKEnazBKpXbK3LBUsMTJ36uoar72O0wXBIE093Aqpt
jUOY0tlpdyE9DrTY+Hf6lieyukQce83j3SGjm4XqDPgsLo2bU1iOlY6I1I3uftKMTdeabjQQzhdb
d/KfHYXh4spmCSJeI+xMOwzR94oFfirBkjyckY+DZzqzSkMBsKXCCZeWqwktF7vnqUN8NZeuvQUh
NWoJMnJS5dLbLo9CKSkQONpd88t4DPDoOoA4154+dLfehL+UmSo/ayd4Fjfg5fuIIF3HWYjVmMKL
Y1EdBGKZxfIkAckgVINfkM3bYXzQ/QrDAI4BgYX/sEXO7DBH+JRVxlSEsONnihuC0wgR9tLFGcYP
J057aO2KX1g6/tcl5lBb2Nxio4OpSajvNMl3B9W0i6qwZKl/rbWPtC4x7chJ3lYTqHOrzK4R2lyZ
+xpW54ULJcHEzN9JohVmjdFW1MkWPDNoK7SgnjHkrdw4t5d35RbGGJwJpo0Fgoqx/8tAqpHz53Hu
I5D02ILgGYR7v/8BdXSYgQRGaQAtKyZUAaMF/ftC759LIZ2gL6i/g9Ynmu3bjqytIypR4B1ZLoaF
2PXSk1IOAJnoosbKwMvkliey9V31TvzTOr0DnQpoAfEsrqTdFxaZL6fLU2c2IAsBGisFike+H+7N
hgLs0WxqHmHC2nc6945JC3s56cpisRVVwEbq1oC63u0FXDlAL7xhEkC5b+Y2C2ChNLcqWC6EBqKI
vCVbwok5ty6MMKd0Vo5aV5vAbYie9hDanQPNydQZ7KfJ0//c9mctU8AsCAgmoG+1xAUTeHPWpGJd
xBg0/8BXweRLRnERjbT2tLv5nWNsJdNEVmcAR4GpbJmwzckxgrZDoKaNJXvmSXTmve+aVolJs1/Q
2PO4iP/VcDgzx4RepZTKoGY5KCd7xW4gHiEZvE+1Unu98IiJuMQn+Qy9nAZMYPbwQLywoLFb61Ty
DLszaesoD8uTpKTFIfpUnznryXOQiUbQNFbanMN6ZxVLaen4u3dFy7+HatBT8ae2wr+3Da48uy68
ZQJTGDtxrEos6GDeR6kj5FRWoIbs01zhYH7XLIEJBPAKoA+h0Ll4fpZWKuOI014sGmvK9jVIoX2U
QP8Ukd3ypmiuwc2Ytjq3xJyIsiBXsyDDknYXC3TYaZ7qnO5PYknLzUgDL6U7iD511Hc6XkN5pct7
aZsJ0Lmudbk1Ybt46KlETcs/JV7vfHaAdG5uf7q1QD13kwnUKglksI2WjUV+5ofw1G6EO+Gh4Rjh
fTUmHtsuC6O6gD8mbrFBWgYRlQrCZxDo4/GSrSV3+G7LnBk45QFjZhxqoRUTSUm1ODS7oIwJUKuC
lr0zbuvNe+gWb+ad/Bw+TvsYRYLkdzJxUru1GtbFD2CcBUFrU5sDfoDhA3Nfv1XFcRlrLT7Uyc5B
XzV8EPIxN0c0cRW1phAM56o1XI80fQXvv0VgNmSdzR2ErJZFuIu304PmSXvDGzHhKv7Jtj0F9Mnt
6QiEvoRZ18jVMfAWeuPJpK/69tsA6Mvfwg7oVFndidOE3zJDIr3XHkjBkdP6quqw96K2iE9pKIWA
IIX55EkdVXMk1o3VoyyBFMb7H9K+bMltXFv2ixjBeXjlKKmkUs1VrheGXbY5gDPB8etv0vecbQri
EaJ792M7olIAFxYW1pCZ2919jBgmipEVVXeYo9rND2LAOztbiV8w7v8FZj51IWC0uB0BjLnQeS/i
rSuiSxhSt4uPTypuS/Jy7m8tlPmsAhjQSZMDj0qyPaBy0YS2LIGj2fJue4XlD90AYgffTWECY5eJ
byZOjiE5bXinJoelVo06tab6Svx1G+96YGcxkr87yZZc0eqVpmABb53P6NDW9i/cIDi1s4Og1xXt
zjZ5foK3wiUkWV0kZQkq0kjHCrt0V1Ruo6Lu4+caZh7sKv9t8OC24sP1+phwytQgSqvRxVLABya6
Y/Mjog+cPdyKqNcYzN2ojXXeaRIwMPfpdL/Cl+xO+Ext/V75F2XRi6/F3I0tVVqVStg82jlgXM2l
+6znWOA1CQJjEcwdmOkqjf7/jvnQj3PkQ+HmAVp6KCyC7Fsf3fA7+V19ur2Jf7I515YPejVMFoAK
gW0V1eqMUN3A0qxn/WDcKe8Wsset/dAjFwPqOL9y3uE5nQypXXEnutK3f5Fuwt7+/QHMVxzqlCRF
gq8oQcutPoKoP1aCkUdXtxUhotqMFmYF7ZbKn91fmT8EDw1hRi4QtF8iROtz2+IOGi4mfbWTqoFU
KuZFQLXAmHxsjZnYmViIHqAu5qQ/Y0j03ScPgpt5WTDsI/f2p9uOmlaAzM51qZmGsQVADQGGPQ32
+zfZbp+nXbkbOM+9bTNZYbEnoEYqrwmBVXpi6OngVSC26Iy2uqeo2Nu6DWHth/Dhq3qKPIriFTkq
kErh/IqNjwjFF7ADoA4A8cU/2bbVRySkCbNaBrGajuK1jbKr22sjTwRpucOYz4h5LRNdROhVwVXH
fEbVIDNNLRUlorpxBT1oyAdacuceAyrdOebpn28tyVxUHYEpLpXiS7dcZ6o+NzEa0fRMnJ91Wr9O
+KS8gu3GQxrdgygloHgJVgyWiQDE4/WMBw3uz8gNRzdrczfS7VZ8k+kHzTxzPEL3d+bRiG7cAWtU
9lLNZygstZ2CQmP5s8q0d7mRPbMtPm4fgw0UtEr93UEmJunA+1WWGRoUhwR8z6p8oLqKt5i+uw2z
YRZgyUXGemGdRgmTCUXqNJTSoo+xhchk+nVvQAyTQE2kKMpz3VjmU6jW9UuScdk+Ni5uNM4hyEPX
Blo3WK562sdhZ0IhGnQ4+8j0OuuhQXibnmryCUkgQh5vr3Pj6XIBx1xDaoTlGyrgmgmnXPSIUHlp
3SC/6Eow09tgG9aP4U6QHuiwTHQcMV4lUq2qy5fy5Vzve3AXZhDBvo2wEUFeIDDLMbJMq2I6YjkV
9K4LAiHGJzU/le3o3gba2rf1UpiDHA+4E0gKIF18bAeMUUWVN9d3UpmDcu9fpLkvVsXYfKU301iK
KL92s1Cf85iMXifU0WM1W49iQWXO2jaOGA7Y0ukNKp/lBr10UlPeqdWkAa63Hot83yQ/uQWCre1D
ZhkuUIXXRdftJURfkzGf5BmF7PIh0eyh2w0E0ujPfcEJeLbiLNCW/0Vi9m4Mocw5V0CagjDIf88+
vfsxoyhjeNqT+hw9VIEaIet32zq2vMcalNlBsOlAZZMA1Ex3OdyT+GD0rtq5U/wU95zn4dah+ouF
BOPlVpodiBTiElh0fE6Gg8mrk289+OHXlxAHTbAi1JYvAaLCmEOJwK/P59J0RC8/DcG4cOzjtYSL
f8ADxnLxgOHxhG2Z4RpXvsSdonhEQhi4SbTIJ72nYeaKAqfCsg3yn6uSfZgNZWZV+YCrEs/NgFQI
wrPyoJg8oaYtgwBL7NIejubwK2Wq0ILoWqRiLYb4u8x2Q/40l8TuGxB6417+cdv6Nm1+jcZ4QRmi
PJQkQMNQh/45dUS7I9C/ouiUDWcwoyiKN8I6H6gUaQ6YUMujAbHlPWaFWg+awIkzZn27j9Ncd4eG
mh4l1c/bP3GrUopmeSiVY9IDlB+srEBSKsWU6xOMisheT987PL67WHbT1PKH+ks2QNIGvkDoaTmS
2J+oMqn2UCPj1X2bzYcsbvaCpB5QNTprIvg9LJ6O1+Yern8gY31jU4K038IP1E+jn4JKKdpleKGp
1Al36nO+Lw4xDnaAiabbO7N1nNe4TDw6xIZchylqAiV5p+op5yV1tixx/fcX/FVQXaqpSlQV7kLG
qVLQM0h714gPafoQ9raVc6qmW8drjbb8+wqtqHro4mJWCJO/n1Oz5M3fNB6719adv8ZgrF3vzHmo
K+yYkPkpeVGQvyGuPD3d/i5bFSMMG4DZC+Nl4FFiX86Q8srHPMNSZvkNpIlOU+8bidolMopaoLcH
Fe0ENS/psbW2NSjztVpLqc1QgxUO/WtGXrQMr+WTznuVbLp4uHYo1kGDfJnau/xMKnpZkgnqbk7j
4uDN7rkNEsPD1/KqU+iZyPkNtvrEK1tuGQemtQ0UxDA2dzUkmxhdn8smdnSoiJfUqMC1/dtc6Jya
ypbFr2GYk2zmZiiSGvYR02AuXZxpu58x6Q4+clEktqpwLuRtS1mtiznCQqO3g/jHICfqjGCvVzEo
hsfEMVdSdyhFA4wu8RnaRLZV95zIg7enjMHIMQTrFRF7GoqPSfeNdEEzcgRtt2K39X4yxiLIRjmL
BMaSjNlTb0KbyAR1rdG8NHHvoZOI8/m2cqfWGo8532gQoGaYAU95dtVD5hsfCiTnnlt/dqY96ot+
O7m3z/qySUxOwDIUsJNhDhGzpGwDGwpjWtKGQNQz4deUDj+KTOVAbH0ntMkvE354pl+x1CpJptLB
QjuUmj8M5D4zXkSR57G2PtQaYzkYK+erIMhu+wIYhuyMd5j3fRKcxNP3Q2rPj92+P0CZKBi/ST95
zEWbizPRNwLGfTRbsQWL3swik+SIP7S59cOeJHbZVnYehpxExzVzERLLGMnBW0vDhAMGVC9XOGkG
nfRxAB/Bsx6UnvQlnEOcaCe6jxNkyFzJRaN6IO7Nzp4nW/1AG/DB/BK/4jfTTzhfdGP4YfkxEOJE
YwGYvNlMEk2MSIeIGkX7guaXeG2ASAUKnIYv3WOgNLUj0Ce1R+WXtI8yuwjSQH/lubrrjb/8CYth
r744prqmBtT2YPBID5bsyeiu4z1trm8kQGCQELNwYO0E6cAlRN6qUi2Wyyqrn13z21J7O0Emq/99
+whe2+4lDGO7BPX2WKwBk0H8o/8hDvuwPJXyaE8ijy9lo762YOGFg2QZsvLskB+ZyTjHIbCiMQ2y
7ues6ndU/o78vKMPlS1BkBnN7WCYJ7+onrjG1J8sDdoSDbrMU9MXsocxIi+3179xiVz+KMbrqVAp
D3uxpg7eLpAeaT0BXd7TfkpcRf+Y650p3is8QZTFPC79HjDNhdYB7EfXE3tiY02lIiPNlJviI8n1
5yw1OOHt9WV8CcEsS4mJME51Qx25ULwmdQYpEIkrVNF+Eg4xqHtvb+PmgVitiLHWtrOoELeAg1Ka
PWB6L85acNPXHJhNa13BMNY66BWE70JsnE6kXdT6ZYrSibIM72GAZf8vlgQmDHgZGcNObOdSNPRx
2kNexZFQSNRqcOFTD8Pqt0E2zc+C4BWYskFwKbLaNHrRZHTMsaJG+h2jiwiZOgTWSehApsrOUyfW
bVne3QbdMj8L3Y6YSEXGH6ojl67FmEe9NjV8rCrHwG2j3GdDwwkmtrzXGkK+hBBqEKXUCZYlJKkj
YI4JKhVIjSvV6+2lbBnEGocJAZOaYFcr4BQGQVh7xsN6Rss99HGpwLEHHhTj82u5lEirAorIhRub
dtXIaOV2GnrMkq/bq5J5X2g5bqv7pSmIPuUixfbtOlAhyrZ5onvVsxz5jJlNB7yxYBuWvDk4mOf4
6TV1XiNXc2//iC0Pst5axoOg3WLoRLpYZld4eeENc+kP6EfQpDshcgXh5224LQ+yhmM8SA2Ojak0
AYchpxdBnpHSwzRlXSFfcRto0zSX9g50JeIQsORVErIbitB11FFrf1agIHYyo+8zz1o2d2+Fwngq
y0qyHAOn1EnyYDD7nQBypyS8G9vcq8yHqPNvL2qjzQxjLSs8JhNa1HVlgJ+dYgjVNn8bkZ1/KK74
qLxruR31dhU5whtaIHbyfe1TzIdFz7d/wObnUxSk3TBIgY4pxmJ7RRPGeMJ6hRSaO1HiJKqj8yQh
No/FCoQxyWjSY+HPpoZo1RPl96TjXTAbrTjLeNAy17pwRktso/RMwAoyhtjHQjjX5UMRfWuiwBi/
EvVn05/19KBXp0gIiPjyL/ZvhbssfXXiQ7BFkHg58e0cuRLkVjUDEVH+dBtlsQI28FivjvlKQtPn
/RwCpS7u1fKXOh1lJNZQ2IuqAiIhmVfq/5jn5HI/mU82llVtITsFu2gPVvoNqodR+03j3dUbZ3rp
+AUVBtqzETEz10CPLMBMZaBUoeCkhuJnKBUR89xLCecW2EjhAGIFxXyoCCLBg1HgKQSlPOtZ6u15
l5zmQDipD01j53sQftxZ3yROU86GO0EVDIlQJMRQZGFnlKpW6BSIplOHViczHG0dQi9QhlWlEgl1
rys5qYeN03wBxyySKkMGBQTAVfIxF56kdCcJHFO8lqEF38d6SYwtjno1mLUIjEZ7gvyf0IBv6NRl
bl9AqC/xpP43Vf3GvBPNx6a/04qHNjlDJ6GDY4s5u7v1pMRvMbG1KmYWDLYYLLUi1O0HgvW60b1y
7vBly++q85Qc+yPdxU+dnwt2uFvokHX7EL+2PImLjeDi4gcwx6QIBVTyCX7AGPrh6FexG1vfeuu+
ig3ntgvgrpW5aJtaTLJEA5QSuXW6EzVMmao/Y/8XOX6lfvpeSm6yj0CEWhw7O3mpAlA+3/4JvMUy
d6NplqNRQ+QVcpDuoLoqGMOa3EuiTyV9+++QmFsxM8qJFtDlcsD604d3dXaYsqd2eg4T3sWxnAjG
s64/INudqoIRSU0bIDXysVE/KeEE1BtdSRgaVNFMBrYHc+GZuLwgWrWCdIiaUWcaz1p4xozLmPm1
4s/F3TS6WJwSxRCb5Mn5/GEdYxaGoXIcCgWka2iGZh4LcdS2FVjXqWNRxW3g30bQn6dBSi1bHrzM
BPcQcSJL3+XVXdSfhPgOGtGTdqcr94P2oQ+P6EKz5QnSf1FAQjctew9k04N4R2Z/KF1jxstHsaFG
kprhXRdOdmKOXg/tc1oITgsZ9rjC3NV3uQuyXHeMfLIrcjc1Z4OK/hg7Fh5MEfjneR5ww0ZlKPpI
YAtCKHAlXIiEDFo7Zw1xADwgOmRL60SIY4lerTXubSPd8O0XUIyzLQd1ppm8QCXHRHfbGIx20LIF
hz6ouSuOZ98Ew7Qi6iv474r4PZqHLssVgGWgzB7z2RcF3abShzAcy+4+rah/e3EbN/MC9B88xrF1
7QTqMQl4RHgTMcSiyC9Rq/tz593G4a2L8WoSuGaqVl/WpYXQXsx9U/4qtUCZ46AyzL058zpgNgCV
hRZp6f1aFCqYkEOQYzOUdbNzpMYTo2qfzJ8TPQlFfU4k75+PlCMJIWOiDglY5MrZ6z8vDNDCRVbn
yFroTNXrhPJyrPtDwbGOjXv/AocxxUpSYrUFg6JTWOeRnDLpJek5LnnDUV5AMNe+MitWgmJb59BQ
hfLu4Og8ncfNRYBhFAlGuCt0AVx6SnlW9KiIsVlq3L1TKJb3VfxUpJyYYXMdK5TFPlYBey+Zgp6I
QAG3nq2g87Usd7dNmrcOxuOnQmzJ6DzqnDr/VdVQvkWuC2nS/wqEnaRWtVKJcEDQAQBJLartB1OF
5+VUpzl7xXL2mDn6+tQSKxE77Rz3sov5Pff2OraSyxgx/M9X/8NCsfoeTUNqqoFjBiP18ynRj9D0
c4YSnHWT4lZJccwpigHxgMe4CB47w6shuDvGkhv3ha0NYhAOz5Tw6gTLJ2Iuz4sfxTiJAi1D1BKw
u3n3apbP9XQfRXegr+6jk0S8vuM0GW442wu45Tus9iANxb5I5cUmkyHoE8sWkvdMDkLCqbzyvidz
hrveMtvKWs4wSR+6pr7Li5fbn5OHwFwbZR1Z5igCYVA/wiKQqcSx+63E68VeMV5CT7IZQzDYq0wT
X8w0hXj2PIBl2Zoexl7wLGL6Y1LatH2yIvLfgjPOI45mjAwMIQ6E+JKHjR3jkHfnfH5o9cOYWmBj
uSsEmYO6aYzIeuHqR80BI22X1tE2ph6pQgwJKnissPASNUWrj2OMoI78rj+J9Nftb7hljX+U7JFn
Rv+TyuywOaptNVrA66z+d96ULyNyYZ1UuKLC3VB546CtsZgNHSg4D2qSYAT3iCbsJkK/XPXdOIXP
r/JT81Vymtk2mpYwyQwFYe1/lsa4ZjNUMwiSA67/Eu+TN+OZ3E+/aguqDuBtVzxX279pj9zBhKXD
kPUmK1SWh7gyZOjYZ0DF69QbfqN1Xjupe7B6xHbFYwfjfDxWys+UqlIsRmCh0OkWoDyfC4ekTyaP
tHDrkluvafmwK5cVaykGZVLg5Iq11zP1Lh4gQTTxEkQ8GMYRd1LcKDldYDTRMYdDiuwaL2u/QX5w
YRUa434nczKmbgERQHxnBs1H+lIcJbe4Kz/U51S3E44b3rzz1pvHnGiw2Yg9WT5SW7xF36H4+0nB
OyZ4SdA7aBsVflV38guaH63H7O322ebtJ+Of4TezJmmArChfg/kmK61di6+3MbjLYxxIPxFJEBfb
0E8K2gE/JZveJQetcLsBSyo/5sP4QFytsuXA5D23OQ5FYxwKbm09Hmtgoy6OjinprKIQb+sYtI+8
byLaCgxOjLTRfqODVV3WFgrcP+RUlychnPLEqqiEWdsqwdv+nGcHknqZ4mL8303S56k+FeGu64J6
coX6PiUBZ7uXl/yle1l+AJq40S2OwjT7ooGibGRlhYqRtaGxSY8uzEpzJtHGtwVHVooB4Fj35tDL
K4+DbCy7eQuaOTmlGZkJGgZAz6nfoeWPNjkYhHZk2CfkJFjnvDw29UepBI3xZkHsSU5sofQU8Zck
fdfxRtFscSSP1sLbEomeQr1kOJl1uJt74hjVC7IksvCRl41rVandguqQNp9jLDqUniPQGqvVTpFj
FCj3vYqBQKQv2mM7ExRqPk3QkwpUdcbJl+RdChrTfK/Vh1IovHrYF0IQpnu9mG2KBk8z0Keg6Z/J
eAqVsxYVkOSN3Lz4GUGYKgeNI6KKHH1x80OWngvZ1WUfDYcVaACKc5rv08kXKeLV4i1H93e4S42d
ab2V1aNCkRGATPT0mEHLRiKu2eyM+tmkfk4Uu+qPmn5Io0e9PAogsDLeLRT85yNp7koFSjBkb5RP
OQmK9ns4vKBuUljPRr8rdduYAqKcC5wfsQdBVPLVQm+NnofZh5iPl4CSPf8Q22+lkTgoidgIioh+
ik1HlV6L9FkovytT61oYTkfAQvUI2wWCt1o9tIJrJV9yqTlq9E2c7vP0LFQg1kUhRe7Rp2/6MD8n
LV/DGnzF/kx/Uyg1WEcxPCON1bevJvkxNBBiqo89BAwoJIZBuGmNDun9SPVasd0LXX2k0RRo8jlT
BlsszcAkH+gW8vPEyy1e3WmjugauM3RtYnpNRFmIJRbJtShstLhbmnEcaW/sG5+CNiWxs2OLMVxb
fFBOxmvjwcKeMZ03cQK3LXjMkELYx5LQwo2Gr0vXUGda2TUy4NNj5srO4EBq9tyA99B+f9aPkVsc
vlA4em893mjAxnwiUvQrZOZg6uWkGw0utT/tQaEnH2p7fo9qO0fo6jwZnnGC5ONx2sV7w63cNBBG
W3Shd8txEBv+4eJnLNfROkro25JG0M505IWKBNChqwdwxgN4GF4LGzecaxyJ/WH9vA18HQVdLp+5
5vqKmJNooF42Rm6cf1ay11aV3Sm89S2/n/F/F+tjbjqR5ENtaKhf5XZ+rzrKXewTrLN2+wD6h3ft
rnN4KaWNQtbl2pgbLo/BLE9N7Gn+VtvxvvBrFYQOyD+63+npPgs0Z+CEzbxVMlFzpjSgKV/M2LAO
ihaE470i7G5/sK1bdLWTGC1kLAX00jppgJHq0Q9R281isa/S1m6H76g4uVY2fqeDbIPUnNjQlHAm
CbIPSf9ICO+F+Ydp7//+qCjaXf4Uy8rkylpK8ggGH60YGmHFPnXJfej+IMHozk+41SDFVtitb9o9
dDepM7gHLbWfb+/JlRFDHwlCd+BKXoiMdbbpfBDiKRPlEGHUBMFJDBvWcK6tceK27l99XwD9od1F
4z5cOCsqamVzVunQ8UDiDXR8emFXgqfI/u3VXH9hBoU5k3KvzNnYAqVJbBODPYjP7DINil34XO4V
pxjtEsUrHr0vb23MCS0wlWBEdTo4QvlI05dK8wfJub2y5U9c2AuzMOZAImMptGKHhQmpKO4zUufv
sqDoqTeWU3kyujT7LXTpyMljblkH+NFBNQOxb/RtMFZKUrTJ9HM2oBwYiCC7EzF10dzJysftxV0/
mf+s7i8O89CbVRm6GOjxdizEda40+noQHeRvguVER/O5eKrutBPZa07L64S8fpYtyOB6Qq+lsrB4
M58uMmZrsBICkuI9Tt3eEO13TCZ4StDuUw9RGo9TlwvIfMguqruk6QCon6D5jcxwYDnao/E5gAA6
Ppj33HTEVWKAWSHjWAVtKgYjBmCtgbmmdHqwudgNIjW/cLgytteF+0u0P5m11WXcFVnZTyLQRlc6
m0H/BRXUFgybzvI+mwP93CIwggr6d1jTtOPdW5sHEW8BCFFAll5kS/WTVJaFPOcDGqvQ0trvhiWL
pem8kGvzWCjgf8bgHPRC2CKCTk2jsrCtCLY66LuK0HMVjvWh+hE+GB7Ey+b7/CHyKU/wfNt2QNuB
0sUS6rGXBmasukg3gYvC0pf6iMZ6P3SzH/IL5gmd+tz94BzL5dhdOZ0VHnMsNUHOaByXIIqV0clC
qY3+UycJWld0BxDm4PXH2dnr/oPFfFaITDBrdGGm5wJWaH5G0HdCntovfKEHrx3UpyAocJ5AtiTs
U9As/YaExWd1EI48qv0lbL1aNcZEwYdpYafZHsAmq1qzVBZnlB1V6bfJEzHZXuQKgHEB6Cwb8ojC
l9NRR5d3aUMF1klF86no0J7aVRb6XVDKbzI7nVSkoGM7HFHkHuJdVKUQ4dNsWQ+hFFKfh2rYE1Ox
paF5NrUeqT4h4T0wrsP85Zusfi7jQHoCympRXm43fa9/LiK8pe7Hz9XuqQKPpvmV+/PgpgflMDqS
7o7O5D7/4w6Yy59gMYGbIqhjk2nYMVDZ1uKn0D2aCSSe3iG0xrHAzY+/8AwuWQ485pj7IO21Oklb
+K8Zta5iru7HUQw4x2rTfWDsSDKhkbFQhFzGfmNh4Hm6eGTwNGkgqrvv7n3tTgGdzDdqRy/aARoE
6JH0G/82MA+Xea+lYUOUhALXSuS9Ws1HVKmdqJy8mEe1tb2Lf1e4+OnVLdCnkzbTCEim9Z4kb2ri
3V7JckLYI4ouF7S8oHkAQSsTlxhtFUdDVMMkIy1okfQIH6BuOBQBNIbvc167x9Zq1miMG8z1ao7b
DGiT9d5F/iJYfHs5PADGIHQj0UZpAdDNZ1X6CenQ239/K3j8w16O1w8adQzmBEvypCh63wxOb/xo
NSguB23iY5rFijhR6mb8vUIymYNajuD+NQiQEkXsoZ0XI+NM0lMe/YxC4keygubSjLpFb70PSQG6
ooK+iT2mGTSzvA+zlmPx1x27cBxgcIEizaL1ibbuS0OcIrVW+gK/h/wGFYnlUjQVteBDvUeTEhIi
VOS8YreOGBghMU8Iym900DDuQ00U1YzrdnCiEEQTxrFSckzXeGXr3v6iV4HOorYmLS8pA6pO0Nm5
XFefp6C/qSsoD0NeZ3ZJ/Yjb+DbEdWJpwYAGq65B+FVEv9MlhkFroerFFmr1n+M5xS0V9L5f2/0O
Pc+Wg9ErD7TAExjUc5fXhr+NrZtgR4N8rwy670tsU29GKTFp5pBd2tnjcwGu3hhS8C2SkI6A3If1
a9ad+RT542y3d9wofXN//+KzNEooLFSKOgIfuZVHDJc3mGc03dkpg8Hbz84Qu5LzzNnvq1O67PcK
k/mmydinHTpsIHoPHt99YpMDdIpL+wdx6i80s0H8wgOb5nt14t2u16dkef1A6NPEO8iAnDVjtZVc
dsjPRsgqJe9G6IjJvu53I1QQzcguhYe+Iy44rQtdRBt4cHvVVweGgWZioYqOEk0UQMvGuB8lb5B0
b+yfZi6v9XLSL64MBoixKJrIUljMAIIw1M/Gnz/yg7pXTph+0yC+kyDu4jjda3aNS0TWhlLaqmkm
AhH8lupnuRvd9Dydoqd+l9n5CcESgvbiUfSTV0S2xqHi7Ox1hYzBZ+ypSKExmOjAj/fC2XqO3rJ9
/YYc09F8mSIPepcQqnXqF/l+Fjiu4/r0XNiTwVyYUkaHkUoxQRCV2Tp5j4vKpwJnfcsHu/FBDca1
N2EypO2A5c3gKS06ZPHk6qm1kOGh4lsEUoh8yWQNPEGQ61wFs63LZb6KbUasi2C+H5816I9iukOK
yUl+TZaNwuMibjQe5DvTt1zl5fZJ2dzUpZkQdGiWCAG9S9xqaIk4q9jUMIOKUho05VuocfZ08zQi
rsLFhWkJi3W7ch31Qr9g1JaO17Nm/SKzdKbCVO2gH8C5nDcX9BeMPR+9pRCQ0gAsVn5pIGRH40nE
6yC47uRZvtYKhDkERoyeSR0Dr44qHEPV7fVjavReAaWKRj60mJKrvlD+u/2lOLvImn+cztYkhcBE
nF24TZaetB7MOcQqBQ+jvf0/jgUul8gYRi6GxWiUaLQWlcc4fKjRU8OLgHmfirH52Erj2YgSfCrz
h6naCuqiRsTxl9sHC0Lp4LqTZJCGLj9idbA09Kerg4Z1aNZJkEBPdypVm+L2V3ZhtteSF0OInAhJ
h8ivtbOaueiakCmvtr8YxJVbWf2K5eOufgVUtqrJGPArxmYvKrYMOQK58QzyPR7PoL61B1SXYqi4
88KtTaNZ4RqXuDEasKSqBe6UPsu6I5PdXCWunnC8yOaBAAzIxORFopFNkbVzl2pFCBxBhZipinVI
erMLw9KFaPtox1Pu1KLkCq1yiBtOOnkxE3ZvwWQHsjlomCuQM7lcY62kCQLnEmYUTSjv1B7JeBnA
ZZuuIJb5eYgsQ32K1deqExD1SDKWR2rzoBrggRVRORmVT0jr7iPeHX89eAH3AonN/4GDyN7likYM
MpeTjOb/DIoZxq9qlNwItfH2qYIAXVM0blz6eTHsETD+cx+zBma2Et3F7SRHAC5SaHkp+j5KGt+Q
w6c+4kp6Ltf11Z5iJGBpDwSjDhseZl07Qs4IWGabRzZKLBCAn+1Cy9xJx8utGr3l/zetck+kbAfj
c2eTQzKyvdGr38DEiXU30CIb8BsEIw1fGkMY7nK9ENx0LvHOFCvJHYRoDqLRnA5VIjfnfGwCapoD
rxNnezM0aCpJig7KJMZLSXGWQ88EP0TUUyekbt+hGeNLoD7R0ICA1BiEtbBJaDcZeR5yy0WghgYK
QBOTfmDLvTQ2ebKsfNBr7EHyaRL0Z/y0oI+rObcta8vXI98H4hgT8nHIF1yipMKoCGXVLHGGduj0
chd3SKJPP26jXGcKcHJ0EUReC4uJIbK+wMiqRDJThFFyDxc7huZbYUAuUqMVCvhdJr+GiuKnNA+d
0Bx+jFX50bbGY62GliPlymtIVYXjnTZdI4b8MEAJ1iG0ODEuuM8EXEwNKFEJBrFDJXxKDGS959oR
Bgpd5ORR7XJPG3Mv4qlob8bqC6GZCjIiCfjsp0WNv1eEDNDVQ6OPQdKoP7KJ2Dl9miXqSlH8yyR4
FlqvPWbe++obTXELDY28bzWCQE22devb7S+0nCj21OO7oOMMkgcIBRkPMxltXdMJzjoZ0wPpH3Nl
CjJNsUOU5sui90PCY6bdsu81IvNsqHormyZQMjpVOte2gnCtFbNviUYdTSg5/nPLytdYjJVLAp1H
eQAWQTRtDYltVG/VwAlpti6jNchyH65iiUYD7YlkAWSCf0zT2k6iQLAOIR7yPCr7rdfQGooxoDKj
XVzGFbh2qYyOT8/KbCP5DEnkynjnQfkbTNocn7wNqaJvAOzuYCdZ/n21unSoEtLrWJ0Y1kBKnYbI
+8lCYUi37kO9tbX8TISZ09f6Z+jkyi4hxghZ7iV2Z9NSWdjpqEvBP6lB8q46k41n7LE8KXbm3Ane
5IR76zi6GFRx81Plznb4AulZdT8ekpfwo/6pcr7xVkxjYIJTk3UZjfMaY0ggidamWIJTRr4IBKnm
fRJxY7ZNYwXvoSWDxAHxE+OYyiKfNShXwSU/qk+SXx4ir7dQaZF9LYh84laDDZHd28d/y3aXjwoC
f5CDggzm8uuWFXIHZUsRYOjGVD3kUz/kLoHX1NwkqwYnjaj21LalwSP93FosNMQ1oIJvHhzIl8BN
leOuR+uyk09novi0gJoPL0rc8jQmUrEmqNnR0srOy4p0HIpEG4jTdd+F+T6KXxPrVTf921u4uRII
H+CTScgJsx50NsYpw3WKA2Imz13Xv6VNbJvD7N2G2UzfmbhHF8VaGRyOjKemVhhG4oiRpsw6abGn
k7uhQPdo0HQPouaVkqfgoaQfpf7lNvDm+la4jL+OR6mLh3hefCjysyTdK/VTmfO0KrbuofXqGENM
o2SO8gG7GBtq5TSK8WsB3VmJWjhyVRh+UnWSWxcFh5xiG1fDSwn0g7iTGfemDUWttBSrm5Mc/QTm
XW/o7jSD3A7SY4Uk+Lr++/Z+brkSeJD/RVSZx0RI86RXChGupIzAcHNvdbz6+maIs4ZgTAUvPLXW
I0CYKP1VHU6WF0cP0fBe6Rhm3smQV4PC5O1lbd0TaMaQIEO88IyzGxlqldbOqQYz6UvP1L4NRQlC
zsFVenqfgBiTqvlRHKb9f4XKbqaK+530PVDN8TxX57R7kOO3Rnho1R06NGqVYy1bZ2G1SLYgYylW
RwQFcEP6XGZ3saKCSZnjT7Ysco3BnLcSdMh6JANDJSirQcxZjW1ZyKAa4E7Um/9Nfm4Nxxy8KTfJ
VIuAM+LvWQGOrtFrOs5Xum5pUWUwl+Aeh9kvtDoMiEIiWrcIJJxuyrIEffR99P9Iu7IeSXGl+4uQ
WIwNr2y5VNa+9wuq7p4Gg9l3fv09jL6ZznKhRNPfw+iOVHcy8BYOR5w45x1yuvQHn1M7sAstfxwL
K70BN3YNqtE6Um6zXKUoh6TRcIorIa5adMttCaytLCeuc9T/wYxtqiiMfL6ErNzmZYv39SKSEEIt
ClpNVr+l57l2GsEeQFQ8qRE+oFP8s5UaRMaF0SNROAyVeVKsSr+LMvNKjKDiR4FvN/X64CGGu0Zp
aHLipJjdy4dkbZigAkSbEKqjFPA36QMYKumZwGM2tB4tcldYe20TtLSya+m5DcnlGH055zZy5m4L
trc0nX3SFs4wqx4La7/lyklvmRP36IDSoKhr2G6a9Y6aaw6UHfZTLrzR0IGj/8aQE7w8+pUo4NOX
SefJYpBib5bEaR35tvEydDhDx2irwrXi1bG5LUrQcw4JHTnhRnvRII2AV6Ve/0rrp7h+vjyKtd83
QJu5UAQiBpA9Dy3whqcMvw8tUNCt5i4u/MsWVvcp+AzQMYbPN7+EZNFcha0Z4XFR0Cu73Y+NbxWu
YO8EbTLg3R4HpFw2Culr+QHkm37bXLbV2euijk2q9TbEQ4xHW3PQzeFoDnkHWvIGJLLJS3OyPbKR
+107DaAfgMQfyC8wm8vfz0wKii5AUizPNeUk6E7Bo21TX3flMqTnNpY9eWaj1tQQRF7LsCpPU5Ej
8ubsOuTPKrTYdafbCkG/4jHhX1H/AFpQQ2D4hRsKYlVMa0Y8Tzq399TnkTu9gzKIa0FmjJ+sWxUV
fOWqBQfxFqhldTYXsV0QAy8vRCmOb5opWoQjkD/QjiQ+luM3a7PHcXHD0lsQwPXfNqRNAqVC0uUR
Hkbqjjl8H/n6e3jqAnsXO/QBVGkbGaL1IVF4bOStFlTJ58XLKsLjeMaQLA23wo8hu57aDRNA46yN
Ce9pKA/h5YAz/dlICz2bKeVK4gqFV88q7qfvEPbrX4iVlfuuDPVvosntQ8gT5YblSXtMMi3zEyjJ
7MNCjQ9RUrfvZAzVjyopwr2qRXOQKCb6cvCgM3ZFH4XBGOndUaVzD/lDls/v6YQ2NhqNAttjJGrp
KJUFyq0p6a5bLrBHGlq6vOn062Ziym1dAZDoqNY07yqtij70RBPXNOvK+7BsxhNJeHsnlLpDViou
bSAZMnsMeAeCrkjVv1tz2iU+eglD3dFxzT51Hee4FXp+Y7IanL7c5MnslgZQIGBlYI3lzMXUvLQ0
JTtM3PCAKyU6aGal+egwi2en6yyyj0vwyaE0VdUnbhjLl6H9rrds09OrLs/BIhQn6G8rhqCiZh2o
+WCj4xxw7D1KBcOBhhmPXHWOjedIzNZxoBDdROtgbnAfHd1TiY43lZz0Et130WCPiVM2agPZakxi
MGRoxTTrWXkfNeBX930H/Y4OTTt2kNCe77LZpm9ZGwNzoKrKU4Ir7tscWuFtUw7EV7TY6CA1RQzh
8JZNxDNERHofOGrt1Zghiz5GI70SWad9oLVW/4sUXL0bmEjQVKZxvClDPROekhfiNUsp2vYjuxA/
89Acj4mhZC+J1veHItdApzRM2TX+8w69elbutoIZ16EyaSjAGvHBGvXkWudm5dXFDGnRCmWhV7vS
6f2QR3bi2F1tQJqYWGIIwiyKxK4rY/1QgK34Hr0CVYA+ExvdNYYxHZUhH76xPlZ9ptQoKllKEe0G
jaiA0nBT3IGevLkRYZWga9Zewhx7jB6jNMsfinymhZeUcXnoiqp6jwiNUWTX6uGD9IlSO0KbZvOo
x6J9S1KmBAlaS45hpxpPeVca4YEMKd93qT7fa4ORoxFyMl0lVNi9yarwgC5aE6V7ghq+X3VVqDk0
R/HEJUk69TvRNOO9KPsJAozCDk+DqWR7GirdPuSlAiLxsSq+5wDqPBmYl9ip4lp5jDSzyb2c9eKp
SMj4qEet9s0u7cSNhA2q7KRM8qfc6KsPUyDz6Og5IOROnMbVazEI+z60QXvk5KVh7DqFZFfWMAKg
0fVjIIpmeNKrSa+dSKmLX2M/jL4GxMOTTjm0t4WForKT6cVY+mgRjh+NNExOGTdjyALj/fqkT7oS
FGFnxI5aqALst+E4vBh1BC5vkdW2kw+UXg3gD7uJjBYHuFDNEacInFtxVvZXw5Cq7yCkhk5kWhF8
ummFmTf1BbvJaiS+HA277FCFXIHroHU67Th0no6kVtK7KZk7yCuQuDpUaLwKcrNFXt2cIejWtOZ4
UhB7/QQOd3guwc1yyCxhA9CGYgH6TmM/j6Yq9sq6qD8iK4xv4A07T6mz6TvLdLCzEkPBEzIfY7Qr
lYCnzdMUXfGe43VnTzTcAVSdPY5w14GaNPrS9UCiQ2GXVWAZVnpNyiJ5UMIp3tPYMHEc0hIHicat
Hxn5iIbauQ+Kmabv6BhVHDLFnZ9NKdsPKutBsRiZvVfXEyTwFE1vqoCBgjEgEwOtJKkGnyc58Ys+
NYddSWltu1ZGTCh4GFpjO0PBq9bTgSmNkbeoAV8xSyhzOD0xcr9jvDVcFrHUp1oqwD5iIJWaN6My
w4WZ9eTODZlLsI016a+Y5lArHYuqfakKO/Qnoy7fGQnbfR+LNJiIaN6NSGn3Fais3VrpWr9mdQmK
HUx6nCvzK9E69ddAUsthLC3uARNjp6hFkyyzrPmgYSM+d5kCRNrlkHI19F4SYyrub7yz5ODAVJtw
anCTZrZfVWi5Fs5UeRZY3S7bWbuxTSi545kFsDWc2OfLdNATvC1TRK5GeNSVv6D0YYmNNPiWiSU+
P4voVHNC59cIE531aPfc6WpPnTaqjls2lr+f2SjSugdnCyJTq/hVpX5a3I7lw+WZWl+R3zP1JTC1
OlxGGEYJV1GZr1bxLQR2td5K7649V85XRFp5rulxRE3YybujaTwn/X9PxNDz35dCQijyDXZIMFVV
5lexcBvzRbNeLs/V1nJIcWCS6kYvSoyhbY5J91rbj2l4f9nExjT9/SQ7W3E7zBnVapjQyVssKuyq
/8rmhocB5FZNhvwG/k2uKUxql04qaHHcTDvyEcIG3FHDrUfcWnx+bkRajN4QA1NbGKH32Ud1E93M
e8WlXhcMPTrryg91f3nWVl+N5wallUkFIKsL2Q86szTcbXfz/q6/AvTqztg925562nrkrAXrYO9c
OmehUwOC2M8HU7UUvbJb+LEpA95juLOU+868jqxboJMvD+1rx/Dykjt7F0jZCoOIsR5SvAtMBxDW
oH5rD7eDH1ku3SV31GNQVXCGt/ZIHXtX/spdXBHPRHP2AxIr/uVvWUNjfPoWadgxV6bUsMLE7Y2H
mQcq4CAae9ft16XnDkNXIEY8BaQPLttdOxSAKNtAvqM69OUxC675uNAWxKDS7Koxc0Rdb8zy6vP8
zILkzKOu1CN7gQva3fSt1H6CB8yx1dChBipe/AcIRe9Iu6Xbvppfgf4W5D6AiDA1ueTVJI3RaMnf
S6uDe9MxkXjYQy4HYii3/PvlOdw0Jp3JqmFJNyowllrIrfGD2QcdDr9lBjzej/w1JD+T6teG0WVz
yg/18xFK57KoEyT/MxiFJJCxr39mR6SVXfJD9dDBvMufN8wtY/hqDo8NE3zNqPNJlwxRqyoKlQVc
cl+fDE8cvnM3um4dljnc1e/CoDmgCGHdRLdb1aq1DQRc1r+Wpdm16zmOwmWL1iIoD+JXdFJ/1C/J
JiPQ34Kfl4YozWhupzysYxgCqy8ov16Ceccd0Pk7xKE/s2vzIf6O594NWpjpTf1sbZyT1SwFEDxg
OQPtMMB8UpaiwaNOJyUW9Lp4aG+tO1KC1KpCmOWiZ9tNvhV30xUe1baXvf7J2p5ZlvygaceFHS9b
qX2zTOcWYbG2o57BnOKHFTtTUDvca67492TX5+Bj2bC+upHPrEuejyuGkiNwTtwKnfBOtL/VmCNe
Bg+NqDsebPWhrF0vAFhApxYx7IKz+Hy98CYWaPXEIhfhDefOQIO23A3NdbhVWlqLaM4NSX6vn+rJ
7heAr1I/dfWbER06dWPLrDnvcxPLJ5xFNEmF7coX1zqzw5gBuKAZfxDSoMyOepJh2JCTl45EYSNr
py84RXu4GiY0Kfm2uZEiXqJg+dSdFTNkgLzWZI2q9SgZKLN1GixxbHnqaQV3jWRLAHpt7c9DC2lJ
KjxD4zxeQgt1R9D6W1sOofdzuitsb2NTL2WeL6MyQfAF2AUUOmSd9URkJu0zmArvk1um+bh/+iPU
SXTf+Bk+XDa2ttMWnuL/syUHtrpWhlUOMnS31zyL3Mwk6Ic/iZ2ZgSw+CggLP9HnnVaPVBdaCDAd
9BBMGzSdW0oZq7vgtwGZa1HkbUGteCnp9M/5END4qgh31NgIZldnChBmtBISDf9IB4apPK+abikV
sN0QBUqVOmjCvrwaayMBIQu6W4FyAJG75GCKcrbQSQvoSBznTgYsEZ0cAQ2/xL9sZw2jQs8NSbtZ
VZKaZO1iqGnLExLC6TFHQtJnbdPcsRpdZ3UPwZaeotlQ1RqPzmYgKDfcjvCteGvtZKEYh1cPEKgQ
m5PuLtEaczHreCSwNFB1NGLFD5F61aLzbtQ20GprTu/clHRZ5aVeIViAqaVphxv3Q7wFZVq3QAGm
R6BDNTnUMYTIWLKUWdpmVxY3Rr9xmFZ3CArU//y+HNDkkIypR/x+lf9MusSLcmQ6beYbvNxwQ2sN
c3+zWoDgUAVIRe7owkYEZANcza7VUw+NO4hGlcCMMqdEvhm0zMBaM0ePuB+lxQlNSTcT8vZz0yGr
DYYI9M8bs+rwwd532k0X2khab8zF4jhkP7nQbvzzgdImbvuim7tlLjrl1aJ3MT1msR+Diqs9VqAJ
3AJYrk79mTnJAaBegGCHo7qVAu/R8BYMk5OrF/sIyd3Lx3PN1ZwPbPmSs7s5txNTERMGlqBjwXhu
lRtV3fAAq/vUggYUwnGUV+V9Oij5Ig8FPGGin+JUQ819E9y0Pl+/TUhbdaIFQQED8wWO68qNM7e7
yYPIB523R2+7g+Llv/hT97hJB7o1NOm+6WcWg8MQdtHBxm/aO11xUHhxfqon3VPQKFyC5Ovyeq16
sN+TKfNh8FzYBdCZQPxx1RXNU8OCXLyJ5qRkW91lqxVkemZL8pbhELZpDPpMMCTNJ+PK8JBfv7Hd
0ueHBiquoEsDxZ+J8P9h3qiFbsyrLTnP0Kb1UOnYMjEv90XCT5SIP7hjzwcn3X+NoU9jEmIibdrt
CmNA5SF3BBMbm39rvSTHUfVpTTTQb0CfRQG2xWF571SpR/rHIRHe5b2xfpb/PQUy0dpUqvrUU8ya
3hKPFs8ZTR1qbczb3yjrr67wtxXJY6DzljQq6j1u+mKfyP3o2UGIdurhvb0KA3HsHyZnazuse9/f
JpdJPnNSoapxZjdYqwjCROivqZvrabiuKBJv1Mu1nW0El2dy3SBQ9QiMwIsuuyyto3w0RYcXy9sA
9eD0lN7NRxAgvV42sx4b2RDyNUGsa39pySuTKR0IgR0GjZfsGI63At1juvZKh30HmAZxiOYCKecA
X7ThSFY3ywLfR+HVsL70XObjnKI4CdNxc8y72FVR5Y2T3cYAV7f/mRVps/QJS814sdL4wFg9ms4c
8GP5mpd+RN36ajpUj8mzsqjbb73Xt8Yn7Zme5JNCl1vHtnYJ29VZg5bRP3FTZ6OTrp0q57M5m7Ax
ZhHQ8nD+3caRXnWEZxakCyYaypIrCixgGZ1QAYfbVtPXV5InZJfRgAQ4CpTQgflfJvLscGWhrc95
OwJJ4w47/iA8MwCP2Z6+BAUyOv01feNBjEvNCprTM4i49hsPkbXu308fIO2R0eQW0K34gNG7Dj37
B7+qD1Ado4fkxnAUD4SRx8K/vC9Xz/fZmKXNUZjgHykydAHkVvKUIAZysmxoTpAPh5aUMaEsKaYH
wBQ+0I1wuGx6c7jSpjF0Pra0gm2wJvdopvbsW3Cc7fh9/mpes9hVdsR2NJ8HbGMvrXobSIcjR7Io
L0Ei/fNKV+nQJNay0tyM7jMLjDz209BUKFmXp75h4MhU7+vx+9y+oIfVJ8qWNtKykPLNwXR0eGhg
2ALkVLpyByUb9FrDyLNES5NAZZO6J71i/rRFCW4Kq9CeL8/1mg/AxqbAv0GjDK3Hnwc88kFr4x4D
Bs2qloKnPb+dQS532ciaizs3Im1f2B55SWAkNn5wBtzGXiAm6uqnpnu5bGl1/s6GI+3acaymqO/w
ki5HiOQNQHQALAUaeNdo3y9b2po4aY8iHKICeAs8Le2PKAJfyCPblLheoscvuwFURuh5hHAdsnef
F4cASNEoy7GvmDefCCiGs5Pyl3kcnrqreHd5PMtvfbVloT4I1AGiPsmWrlcVqGHR0ZGHHwwEWAyY
thIoJ4iS2x+GElTR98sG1yfwX4NyD4IlOnQygiwejzbDpyPgnhS87ABWXTazfqSN33akEB0qD7o2
VYudY927T03i6T/B8NkD0xm1jpZ4/5lJDrcF0Mz/zCTRP69aWZharefLHkwDmvuEeLl4NMiGq1q7
9s6tSJ7CzPUi6ypYMeq3DOn8ciOZu/X7y9/P7jzG6TxGmYrkzOgmbeQMyVZ4tbrjlrAOyFuQO8mJ
wj5pBAQbNQQ+7LFuJzcZX2qVABIFNNeBTyiX8o29sOqH0NiGBm7Q9YIf7POYorZgQD/Aoq2dOGid
8yTII7BYdxoyCMHlfbc6f2e2pF2gW0IxzRrzF4NpR0GJ39hwdavl/KXV/Z/RSDsgt6ac1CMsVGi9
So5l/VhEDzWIGatdB5gbsgjJUYuCAcA8DQ1M+VZQsozgi8dADVEHrb5ufYnMwyGjGmQnke6PNcgu
ZqyfnglXAJurE6sAkV6YowQ+Vg+C0ewWXEtp4S5IymsNbCa1A8TZ1slbdSloTkdftgqpATlOY3o0
VE1o4Iv6xwSM88Oxtf3Ly7plYrmAzo6FkdlTxQVBKJiwm7TLIQeV3OR1trFTV8/G2UikewyXS2/x
GWaaXrRXJoMoc6hox2RcZC7N5GjZAhrGSXRFqmIr37UafgFS9+80SlfbUJfaBB7h1H2AhIt5q/vh
O8Qa8r16ZdxDIsrXH+A891sv2NXDeWZVuoCGtuNmXy5DNhYu7aBOH4t4V0CadauVfvVo/rb0d6r1
bA2TpOmtqIalGFI/NYGq3RbV+sYukR0NMwrG6gIWBMGbqgx0oKVJtoGt2xqG5GHsUSuB/cUy9doL
gzTI+Hh5q68uiGVAyh0kFOhsWQZ5Nk15kuSjWaGcx5GeV003A0ebuFbCO7QeXba02uiG5xne2fBn
aGuWhpIKLRHQjcWVaU1OaFz1/S8Rgpv+RqmF20Kyy9iz7H0Kr0vzDo1QG9bXBopCx9K3gAQKlUOf
nKTxzAvUIYZ7OyC74mHeF6lDDq1/AqMyEEXOqXY7CG1vABfX7QIiYEE8CMH38vezCQ6pkidKCBgb
rsKPOkbT7PgNLQG3o/lkgID08ijXPAqYeMBYgaZrgiT9Z2NFgfyGtbRn6ER1x/kqS76PhuWYhRvn
V33qNVsidqsGoZW3SL5T/LZkUCkRopRIjwJKU1xNzXtjIQ063sQWqH3D6GnOJi8CL8LlUS4/Kt9J
CBqshX4crUpylZshX8NyDf3xKUETT3rQ+6up3wpcVo2A+BMwKzRnEplsDvqKHYpKyLXVED1qQrAu
x+quiah/eSyrQDJgSGwMB/3BpgwjqQc9pSnU5N2Mi2sIN88TEvd1c2NQ6qMZK4ir+I4w7WFKoDwl
Pi5bX/MuoG6y8AaGbi7KgZ/3C7XnnFb28vYA7bYynvri52UDq7NoLRkGnHe0kUoGUp1Uo2ogfGDh
vFswr6WiBhEge5fNrL0IrTMz0oWtGsICDQOiJJ2BfENHG1kWdMkj+QPOKXpuRzrMWqENPTjoES8j
huXA36UAdWpgZ9nCOq6eq7MBSbczt0LalTPmrdBVcN58AFxExGNLbjvm5QXfN9YfIEcQ4uEasBYl
FBnWUQ6drdYV3GOUHqf5TaV7rf4DXDJYiAF2B22JCU3vz5tNMRJkqhXkQO0kgawmKAhxN2+VwNZ2
9LkR6ZKh6ZyQOIeRjFp3Ku3u7fzh8l7bsmB8HoZh5FkxZfA+FUibNajNi42lWH3MArUBOV6CNCRA
tZ8tpOrEo6HGqWysV7UACcLVpD8q3XMS30OVN75WrpEFn7fe0Gtn6Myq/FKLEWsLc8nfDOmMbuiX
tmZOaXkQcbs8f8vWlb33uR1pG0S1Oow5BOlcraL5juvTfT++1rN9R+cfGYhKID70/bLFNSd0blHe
E3lqFGmBw5RC3ZI2mWt0D2nlXzayNX3Stsj0Ro/qEMPq7d2cxs5MnYo5RrzxYt8ys+zOs3CiYM1g
jAxmSrw4xTg5Gf3eDvtyi8Z7FSR7PmmS5yaTJpgOOIJrIqcfTR9ziAW7DsuHGoK4UVpCa11HJPcH
YA6UmyCqg2oQeMBkOLmdRGhVWq5D0avHNmc3ffd0eaHWjtdS0bJt/LO4O8mJh2YxjOiahAlW3VRL
WqCcHR53TpYYaB+vkA47MiP3BvNtjN708g9I7IAlgZwEWqzBvSPz59G+0zKu4xJRUS0fil2C/gb1
m8k3ztnKrv9kRroTUeGISMpgpm3RuteOty2pfrX5lrL4ynH+ZEaazbabq54vJDGiSa4JiPIYul3v
R2Zf1wUkOpAeuLx8Kzcjw7sf+AlQCn1FUSTQPK2SBld9QqsXohd+3P2KQ7CKDY/YUugE+25D3fuy
zdUxntmUbmOFKINZtfrisrx6fqzTe8cxIEOatBtgqdU1wzsBcS1438EH8vl0l02dRXwxNEzFrrPi
oJ+zYzVHG2+SLTPSeIyxjtigwszY7ip6lzSBiPeXp2z5UsnLM9WCtAcApzjMMpKpDasyT9Hy6PYD
ulC4b9fIWqG1OnPareLq6mhA/gCiRgRnKHF8njRbhbJDt5ga48Hr6N4YoVq+lS9ZN2Ja+DWoooCg
97ORJjPQ3GpayDqBXwLcjBOoJsxo4+Zf22eaCvQuQnFMm8y5EkWjrkSdAkR7ou3CGJWNhIB4nkye
3UNEVIxInPJiY6XWRqaBG8HCSwo+SX7CJQPFw7iMQLrfWqpr11nlMbsfAm7MG8NbubvASfvbkuSR
5plRtJNieLFNQL1EThDBOER57OGmOVzefmuD0oG0Qssj6ipfHsIgsgyFnSIJXI7UH1RwhSfUn2p7
4zZe2+U6xTsUe53iFSdd+hXrbFFwpIDsNHf4tCOYReuKMmdKgssDWpu7c0vSvR8r2QzqKgwoVwLw
NjqUfe9tvzceL5tZCW7ZuZllXs/CC03R1QjDhRlzvmWDvSuKcsOBr4+E4dmOowSZIekkiUwwlESR
0cryXxO4r+xX1vmD+ScbAEy9/1iRXBxPNaOKlyxxV94VHbSZ/XHcXZ6rtX40BqJSZHbA24TFlyar
HPssVRdarwytfOJneeIP0/FJccXVuDeD+oof2BH13FuQ898AvXx1v1CNbHWDrO3084+QDhXPMrsb
lo9op5vRfFE67qrNxpJt2ZCWrB6HGjcubFgkINHboIElewvQt+b7UJC3GajcwQIrp65Goafgksad
BOaL72UWn3oju0qNJBBCuGZlOZYGKZ3LK7gWSyyNEkt2DgxEciRmoilraCOMi/cluGhuElwbVVY4
TR25tPTB3jFs5a7WPMa5SWm5+lIXUanCY1QZuwEiztWH7EdfapBltoKeZRvOfWuE0sqRGsjokGJW
p6Is3JaMH2GpNAfRN29Fr76rdlT4IbdvMuCRNyZ3rXSFDgEV7JILhwv+57MvSfo4qcoJswsIWWBw
fgC3tqv1ud+zdo/LBtnIxAOx0kPfGwHwo74VfahKdCfiDV/w1eOA+sWEnAOUfBBZyfnCQYDHgUM+
zRWdDYqBAy+/JdYbZcHl3bS+g3/vJsnlKOgnHkWJ8c5MG3dqiXwhKD57L2PKx1iE72qhXcfmVkXl
6+BQpUFX0QJdA5WLTJYTzZk+lcpyBQ1XeK0ZY+rM3K3DX5cHt5anhB3KNLq0MAEP+Hk1CVg/RjBt
wdnp9FpNqTsJ6kEAalcpyVWWvrcWpN9B2mFG0z4yux+Xza8emyV/iMQ1KPIM47N12vd9DYonvJmK
H22a4aTwQI96RBIfaITb2LmrU3pmTLprDVPlIai2kQsDm3xJX9I5PdhNFJjKnzxm8HP/DkuaVBO0
FQmtMawpBvuQal2xnCEcZ/tuLG6TVvXquHWsebMXZWuEy9/PrvkcnwRieNiNk3IPKmE3MSHEBxoK
EFBfj9PkAp9+F6F7UE/Ufdi1j1lJbxkfWkdpxa5KO0eDbMIfLPFvdyGzxIF6RtRDtxwfFAxEHNiR
R4kH2jVn+n7Z0upBPbMkjX5gNVgVY4yejN+I4WRiL1D8AkgkXHpF+42tu3p5nlmTXHAxgR7MWMYF
ZTRHnd5CpKe1aGvPblmRnE88pKZiimUnmWgA8UGT4iAI3lii1dvkbCjL38+2jdGaXawtHn3u2jfD
bk9xR70+fEFfo08o93n8kaM55vJqbYyMSs87aLDREN2SS85d9yCdDQ0GviuVdiPGWYt8IVqHVxC4
7yH+I5lhoilNG0KfbsQgXp3QPTiVdn8ykt8m9M/Th8YePkYK/ErTR8eExUDzxy/hPG+YWT3cZyOR
fGVhtIXVThgJmaJD3ZTXWv+g5RYwPpsywMtPya98RGsgCUWnIUBl0qQRu20UI7YRfIJefRyd2XwQ
YD03Xhh5G+egC29NKLgTUF10frPVsbtWUAZW97d1aT5jhOUNqTFQHYm0gtzT+Bhb7lBeQa5GdN9B
GoRTAIXAXgdEcPAvL+aqEzkzLs1yw4aqq5eEQMHBM524MwS7eedF2XNuO2SLxWctHftprNKdFEVx
GWd40rrxfGP2fgnMv9nvZl4jfHswlAehe+OWDPDqRlqw0MuBML7wdiq2GFS7gM0yjA953UPIrPFz
S9l1GOLl2Vy93xdaZnBQEaRmpY3UT2Y2hTpSA2bcA5Ko+UpHdgIPmZm8Ibb8zwEhmPMRzdgqU8Ho
KddcpyIipkIKvCsM1jh1Kn62ld27ekS5M+vm8+WxrSacEX6igxBcDBDUlbZKVNhWo5owB+AjgVhr
eWqbqvDMNhoPoLWlu44aP1peNc5odYVnjBAdLMP5EbKrW/JmX+cZofBC048gCrVm2ZkORW10QBQK
l1iDr48C/ASpFzfEEcZ7NBL38si/uu7P1qQDOvd6nyQ1rLUz+Ml13Rfsrhr/czJzMQLWfUAClqzw
8hFnl5Iep2PEbI7W1Wz4MYx0vLNY/1wkbbGR7FkZDTYLKvXUQKOKKdcvTaLEI8Jg4drKtwakYx33
6RZFwNcb1lhgFCBCVgFtsOQ0o9aNg0CvGY45/S7CwywgpXOoGWhK0quieB1f/vMCLbgfaK4g44KM
o3Shq62KNFw0QWR08hVrb1qP839HSRnnJmQcVqkPpspKmKiraxG9VxCKz4P/OgqdISoBsojgiH3R
69Gz1hgRsAs3EfaRdNC6qNi12MxQrPhg1K6XqVrwQ4u87eed1iZRD1WOHmUA/mDlH2V/X0DqaOpd
IC/j3G8UZSn5XR7bVx8Mm0huo1/BAH28DKBQLD3mRQibSeZqzSO3aggsHYphi4l7y87y97NTxPQu
iUAIiviRuW33OOUBm29r8vr/G83ins6slMkAuUMLozHB8RNbaLjXHokKbMvTZTsrRxWzBp+7MP5C
LUTyuBWPIYHZLqMRj0N/n6u31Zau4oon/WRCupBjs5xtezExsu8RO2i1FxUAJP2at+p4XwNTnE8V
ohboiwMAVwaQtSCKVKaleWMs76PaflCtbqPqtGrBwtMamXLcTjI0ztCSOOQhSmpd7bbJKzE2MIxr
ewtSdBSKmkhSoHjyedW7uJya8e/yGXtujMAICycNb3O0c19e9S070htIH3PAXQckr2nmRUI4EQOR
Lcq5ZGM8a/OF4jHKt8j8ggxcCla6Fq+RkiK3XNu3evGXGPSNe/PvzPHnuBpZASQmwWYAZiHgcj7P
GFVYqY49XnPlCT1Rh2965DCv8sNvzW7yM0d1Xq71oxGYPjpOZ+c1Q7dDf4w85AocZEOA0/4I/QhI
EehV7S7P8QrtET4Ni7ioli0VFum6rdEfmU85nmOdWTrN+KR2oRODVQptLE5dXNv2L0KT+9bogjS5
V/tmj+rpU6cbnqrVIFgu4L6qrcfvyllEbg/yMrhqQBMiH/e6E2EDhk08Eam4CufuqubazqjMYMKx
nOYtTr81c5ChxalEgQE7WpqCooBewMCwz+pmLt8nFoI7NJstpruFEI1wkkkjIEvrKnOfKxm6Vgnp
mTOPbDhG0Jf17W4WlgOikSKHuqe1kCwnffMcIjd8ZxY9Mb3La7biDXEFQyodME2k1+WyIrhr59ZQ
BuHyeT+RVzU51VugqFUTcB9UBRkGAJPSEY97Xatnhlu+Hx9RzJvSE+Lpy6NYu37RcvPbhnS8JxNE
2+BUR/xVv83fCFYXaF3zL51/6/p7EdWO2WUbNteHZcD12uj0MeTNXpVtRwokplyzPkTRLw6hbOPj
8rC+viOxaSEF+o8J6eINNdXKsOig6Qz9QdmnvxrTS/Kb2fb15g8C2HNT0iLZUyRi0sGUDVHqSNsP
/BuqfJeHs3I2Pg1HWqS0m4ZGU2Gj4pPDhUPYy2Rljq1dGVtecsXdfzIlhWMaq+pQK2FqKH5oylE0
v8rRHaLd5QF93XYWHPES9GmoEMG7SGa4GjdKBzlIvLzFiCG1UOOCPILF+V9pDMgui0sPF1/uI3yK
vIoN9a/LX/BlE+ID8ANoVAX/Oa6D5e9nQVMxjXopWnyAVvWRg/8zSjbT8D1Umi0JvS978W9LqGQC
GYWXuMzCuOT4E6CEatcm4Wsu+t61wU7ut0hcjibA8kCIOrXJpg3/9GXPSGalPZOgNBUaGsxWgByC
9Z0zj6TCifPQif4zgaZkS1rNvK7RWaNgMnkD2rocC1ru/2S5/p3ELw+eGgW2BHZcbt2ATNsZhqt6
C9H4Zet/HoX8FLU61Z7DFjMWgdClVoBe051CjW7bqt/wGct8fIpEFkuAbCAI0fTlxpc2nz6loiMY
Tfo/zr5rV24c2PaLBCiLeqWkTjvn8CJse4+VAyUqfv1d8rln3M3WacIDD/wwBrrEVCxW1VoLHeJO
N6J4h+vKfZ2NyWuT7L5oajq1TNIpIrMqOEXVTmIrNFvsiPQwQH2htq+BUaGT5o0LyVG9iXmxubxs
q5vwaKDLvx+dMjUeHBVlUbDg97pfVxo4Y7unrGS+ailAp8jiqNUVPDIn7PmkA581cWEutyYIfe7t
/oG1k2fILuZVOzqWDpgboPdMYVjoIyu1aUJgb7vVVRw6ntUXgVKDEKWUQWxWZ/DIlDAksKy4vdVz
+KkWfAJf9rhLshE1ltJrbFnud90WXsXou0GgLD7FO50MdVHiAFhGR+hUfTlxfkCGKfaRY9s1phS8
tMT0Z+dgeYb/j8HfmpxH28NylK7sVfgNQIz2am0e7KS9aiN1X3bvPGZ3QJJQ1JSuWaHimOT7y5tz
9QpYCoXgdERqSHTMbMyrMEe+GYootZ8ySNDOP0IrlPjh1b1yZEVYwAoiCh1PYUWNE1/p+r0ap5sO
oru5VUkO+OqtCj4PNAABDOCc5TUImNabqIAthQd6n0NXE+2Uua9H0DswKYkg+GFQU8Z3sTqP4LxD
IRsX+dldrnc2K/JhgF+ZIAFjDzXVjNS3FS7JSa76rz92xF76KVaGsFD6xqsy18uNT8jRDiVUi0HB
AkSy1fy0XDO4vEWWxTnboEcmhUfpSPTSUgyYzLFgbuzjvu4Lr2WfqVZS1Zasn8yamNklNZDXBBNp
DlQPnyLl0XZvYvMJabBI9tyWTabwGB7s0jZLFbbsngWz4iM3xWcEI69lD9yS5md4716eS5nFJQFw
dNgzyJyg5Q8WNfTxcehcpG4UDMhhRzjZKEa+5Ml4B4DO92Wzy89eWkLhrtVKLelJBbMRelUKlvsx
mI0vmzjnMlvuc4SSYC420ckhNlLoJZq5nWRCdKJcx/1rw955e2VAKErfQUGkKXeFuZnnnIbpA1Gh
IQUYoXXldHsDwqNR8rfPK+FjhHluoN/STzkG3NuPRTcFdXaFjJ7EyOqsHo1YmNXcQHfcwDDiLDsY
zRiwifuXJ3XVbwIhv5SuwFMqougcLFXO+xm+DFOo9d+tGS4UZ4TJ6q2r7uvI0PIhx/vSNMI6ZTA0
1JxWPcR1jFfNlviucyNQYAIEA4hOKGqoYmzZ5JqeowEYjgRJDAXSTVVnbsAs/NfLcmpG8CCKk0RG
ZmDtwZXYo6qoQrsl4TIquPOlObUi+A4FxAa85xgMmXW/SF8b6Hux8Mdgff7tFljsIEkPoCiiBBG2
QsbaSnMbsY/J7S2kkHeN60CKa+DbwdZlmZBz9wRjC4wZm03DzhZcvU6yuUYlCnBlbIN4ejJSjzh+
vOihpgHeHji1ErdxfoZOLQqLVcSGnUW5ivvMnm+dtqHcjR4uz+Dqtlu6L/4npeYKe7t3RiA4JwxK
MfIfZTmYb5nphNswg4bUZUvnsSMK2gDeAGAB4CvQiKenKK+VedQmE01PWQUNrV3PjVuz1Sn7QJr1
sqlzlgWgvqFnsLSXAlR5hnns2krPSGEjbJw87X2jPo1Uf6i8+gq9cxll/vAeed0PTYbl+52yP71K
Tu0KC6bhaUYm22o8hz6TQ34937fBfNdvHjTIpDu0o+W2w/92IurSZysYvf6t3SoB8a0AkqS79FXz
bKr6rlddVz4Phjfj+/LM6MsXXPpC4WSSqmogVbZ84V28jZ/rNyeIPeK7Ab7gqg4GJLPnA6H6I2jP
4q1BpYRv5yHM6RQte/7Imc4qqKW7ER8AdcamedPsZy3dm8X9ZOCmkGzulXD31JhwCSWqHlXKDGN6
7mvmjWEFEeTCVLT8NpuwfmrCYK4lLml1mx9tPeFATUOflkmCrbfU2owOnQ0OhNEr2oc7R3YDrs2l
YWsqam44vxB7PZ1LQAbCvlIcHKmKjopBga+jUw/6vKj3u+ZK1vN+3oyKY3VsT9jeZQIh9BTsG16Z
vXA0L6i3Rf2J15/nVjfKhE6kDem8VsYSv+Z3kQsEzgMvB5CFC45jrEclzvIQO2a8g7Kikrg0jwIN
0nwZuijVFyLrU1nziebSn4LMI6q/YnneTcCcNUE1wOPZZmg+nep1DCXn8LyJClN5ZENMVzFLr3Xe
KLi5muZpLme/6776LPk0of3aTNq9VptXtZX7KhmAFYuCbH4DfEPiks9bZISvEDZQmicxPgMjHYba
q60fLCwfirHaaMAPJvrrPER4ylwrSrJt+g6llPxv09aCfWFDZZVmFW6JWbCBqmGgRJvNt1m7ttJ7
Z5SQZa7touMJFxxfVfY1c1oMVUW2s6khoeH4RvdttBsE21m7c/r/4nyOLQqerrKM1GlnWMym55Rt
x8KLqoKixujz/qV1ogAixo3695nW040luLwRXCfmvFgdnZcKVI6mLOaSTaTg4EihWW1bw0BbzjGN
QMKjgAW9LRNAR6rAMMLXUinpXFqPl6+uNWd3PJ2CG1DasK6J48INGBAqGp/MDLI63PHq+J803Sd/
n5VZ5hE5EgddeNCaEfbLzAF3zVVszaj4NfAeyRhaQlTmrzkif5+AP2aETaKzsNec5QTwOd2F7XRj
cjNQdSZ5XawF5MejEXaFlfBIbQ2YUdvHclguJWNT1p6DhtvLq/R/uJQ/AxK2h8HCKY0UWGri2htz
HljJmz37urOFkhW0FZYnvOXNsW9Ysm7G1ftpgfESsMlqYBUW3BkZW62azaj1htwa/ikyc9wuzBT7
snYgatUVYf+o1Gb7BuVc5vdNVx1Mqx6CJi1kakxrUYCp6cCUaiY4N9RlMx9FOUZud4nTxK1X9KYf
p881yB3wSjDNwEkkpYLftQAxpDu2tRzYI1vhaPVJ1mLUTtP5oJmETRib0xcGuEjjfhTG5GOYV9zK
tky3Pxzojaro8ezH4Vrtfymk2GD773P1p6vFHuDRW2NUtmkSPrImhToFFNddGVBUNj/C6VLiOkPT
N75ZUf8Zy/3QbGrlqkISV5W9BWSWhAPmQjovjQtYIm7kVU5Q1s+V+h6xOKjAi3N586+6xqNVF05Z
hASWCWFi5OHzDW/AHeIBRAxm5poWVuIp3ZuWvF62uBrhHi++cNwQvSjObOO4Wc42tfZKFwCNr6S2
FzZQrXhwJ+SXOioxuqzOpR0nuGIXqrsddzCnRv3gdNhN1lXevuWzFrQgRSwbTrslZfgwEdq4Bwjy
SeyvBmig1LVQHAa+TMROM2MKnZYnrWdp17jwvMHuKJSK5vQWx7xuPknUAvP+qI2ePTwP7sFWAXaV
Kcnq6zvrz1cIU29mU1cPOr7CubuzPwDe2TZ+ukdjs0pNjyN6o4Ov7ivvZ01j+gvlQnWT+comD1x/
/rg8I6t349GECAuisblv4HFab1RAuq8Pn0hiQO+unPxOZXvLbP2xs2Q9kqtvSfPIquDk8ihy41aD
1cZ3aLmJY/rPp3ub0PA7xjMSzf+YAGiHUMA6geLaK7tR9uCWbQTB9SV6kVU5lEq8rKEAHntD7Fe1
TLXHWKLQ8+3+70K7AqKyQgI8zS1YARNZEXQ7HYJ39v4HdOp/WNT4nrwoqN9ChRI/2ZeHPuAUDREf
xuNPzUs21R6dEn7myw+hZNHFfFTXcoP0y2fVXYZ++jgGGhGhersLs1jzeKxAJTyZdeNOA6XB4DlD
zA9tlwDOmxZJ94+ppSYESsPJ/QFOmPSqbzX3RuUF4TQqXXN6mMeQf1R9xq61vg0BUnOs9hGN2t1m
ilPASvQhc/3KxfuWJ6MC0ci6djt8BgujAJLa7BClFt+ButS4qqB/TlWmaA+j2tlPyEEkSNk6jrkL
45q8Fe0QHrImmiKKFtvOx8FC3tsY5tvScfNtqozuti3bKmhDdMChxhTeFIDr+Ugxo9GsaPhLXk3D
IbTd2Bt1VuVU7+fhxq3b8r4CGPcLGnfkpujmuoNmN9GBf40LFId47bC3FhCMIGeutSnReUoh/WMi
0dsaHwnPuvsKG7zwIRFfoxo9l/7Mi/hZSXubAt5K7nneT6AbMpuupfY8azteEwv4PT7ZP1VM4FXM
opIjT9ipkTe4tWpQ5sbjDr2H4R7SNw74a1Oo+HSu27ySuZ+eQcDH7sk4xnetClIwdO1qe4YUaJAP
vforYTran6tG/ei57u77MsYvhqQpNvXkMEh0TxrfNyhJHaLMVB/UcIgMHzUq8tKrPb+J2WTXPmNq
+R3OELAPY7sLF+iVsdNIUaPFMcob89Chlc6meszdcoOEltnRJgytAiWnrBspikL6REmqgx1vbKMH
M9QhrF7VeXjburZ+j+d6bFCbkeLTaaKwBddkBNaW1mkUtN8xx92pZmneq2HGD3FhKDeuzXPu1SpY
3xs7nH7ZrW161ZyWfHvZTf5Ool86ycJ705yRL8xUHBn9JnlERPiZ+vfZIfR/gkZiq99V+8R/G66c
/bSJKaRkJdYXP3HJuhD0FHFbuf3iL8n2R4fU2i5+AqvJ/FBS/WMOSJA+APrpXDt34a2zeE8Z1n81
PHGBJIb+MkqxYhFqynGszSjD6HllUj6xG9ucSRB2w1eRkp9Z0107JRbNqqb95aGvR+YLMTRZ6KVA
4H0aoybMcIp6BFd8rrWb0AC/Y0Xcryxm5qYxetwPtoLQU0FyVs1ZQhUN6aSqKiXphuVGPluAo68Q
bmyHNxVRUf3yUJm6DZVxayr7udhCRt2/PN7V0ODIkHAf92hgVVBia72OdUj6dllP6zS8tlTlo0sI
7aUscqtxIBqEoWsPDlL0ggpPHyXPXGs0QVbJhysD985E/MZ50uCbeYQHjt+PN6mMQ39tlCAoWFhz
EPTioXy6qCaf9C5fCDLV5kfp4La33uzGoqR7s2T9NOvjQz7O1g0CzkzxOR7FkPNuG8yorT5HI/D2
VxYg00rnE7SsOeYmYX6iyeSm18ILcJlrAPob6JUQSxa9m0R1z8sWzqhEm2t6FfMkqPFIv7xbVs0A
BAtZit94IMEvRN1UsD5EOF3NuyZzqa3c6PzXZRvLM0fc+taRDeEZhBcw9B512Iicmm20hvd7lkVh
cNnK2gE7tiIc83CajI5psNIPgIBmjA4AnQy634yR5Km1viEMpGZQOEcBUMSfJXZZp4oCU9bQBPOA
YBt3CGGzx9pqD9owm5bItsUN8c3akLnytRUDkg8N1wuVnCbCg/BGjtCNzUENi3YIgEET1aZG1O8u
z+aav8aJ/neIgruaNTfr2IDnZKZc47D5IHR9B37hJVXyTy3EIc9NWnNZnW59Zk17KZsBsYj9f3qs
rQxvBgBdEVc2u9CgmbbtQd2se7Pu2fNImQY1axkn+9qEoosGkqMgLkHFTnCYZjcpQJFgqK7xaGG/
FBOUzyWX0KoNtK3ZgBPij6j/MhZsdqsa48rt6IrpW72vd3X9z+U1W73poO75rxXhoKWcNDkfYCUB
8lSbYlxj2SODtFZrEg9SbL1XNA0E2AZ/aKxntymV/3D3HH/AMg3H6aAa8NOqQJTBs+ndHpGEm5Of
ilHvVMicNlz2DF498kfjFTapVWj90IcYbxlvef+ajG88ee07yVFYaaBB+hLoemCiXRShHGFThkVc
aFWH2GXusu9ZJd/gXwksJ6NGG1335s+eQX4bjEy0M5KDqReUFFlCoWM7UNeOU1qP3zXRbhKIWZtc
FlesvcSOPo4ID8TSsXkShZjyYaYsuZrJtoN4ldV6qQoJFBl7yfo+Bn4U4AWHABN5usA60P9htEwF
VCpoXWp+o1R7sywlKeNV77NgSP+/GWEjj6Y2QKcKZtL+jdd33Zz6k7khOQGpEVgakDuW0ajLBibs
3IlrIYt7WFSL2eMkyilB63HFRyaJxGWGhD0bxXZtau0yg85LZt2O0CmpQUJ62ROszh9aLJemfnQA
i9TOppPVySLbDQVePH6ytyG9jabUb8MvYBVxQdEWT7HLJlfPIjj+iQawNLLOQkCW111nh3oF32Nt
CCMQbIeY183UaZvLdlbnDz2xFoj+oJ4kkoZlCPxmUPvi7kXv9GzuY2T+wJ8YXLayGl4eWRFWqSAL
jdaMCWRWfV0CgbSJuPLhcDJTXe8eqgjcgpctnnNnoRpzfK8LJkfuZoNd9XihKT95R5lzHaOERkLm
KRqKTgZFTG03vpoGevwZsREU/46kxXNtDY8/QbgJRyPO8zTGJzis8NXY2mTm42SO9033cHmwZ9OL
TiaATXAbgqULwrjLIh/fE3MfgkMR6L0J5GA0zFQfDToHklTXo8K/y6T764jtt0FsmqUHGMgeYXcC
seOMEVl4Q5QGXrhV/cHorqG16jvz5DfMBZdWAbXxYQv9EBl4cPnxk/h3MQ6ookmA5EELsmAccpOA
E81guhh7128Gdaeo7sZRoZpjWRulM17mZAADBqRz9Oe+jiTF58VXnllHk+LyBSDlF+EcJUACM5QO
AcCOfgwx2mtaWY/i2bbB+NCwAJyeg/cRPMDpauZ9NDKjD8EVGAZmvGfa1VgGXfl+ec+cx4aCGSGB
ArFaBTVRTKP6WutB9GL8UD8mH9RkZkSn7WVjZ15GsCXcc2MZa9yKYKt39nhA0ITduUR24pcfEVcG
Dy+8ftAAh75c4RS0zZzMTQsa1tIaN8Dc1BRZbc1zuDZt4Q0yWlpD5udVhtb4lI+3kHRAJhRX46Et
uoeez5Psi5YpFL4I6QGovqKf0bLPxCHmdMALuAPecmJZAPI11Go1Gnb9lcNQ1dGbnePWt0AObScr
vImd6CFmf9vCtEy8BUJIoATwtwhcNZJwMCH2Ae4I/RdYQ2lBbkNVue/cAbyko+TOOg+Yf1tDULew
+uDJISyz0begsF4YfWoNrw3oCV67oYGuNFaxjz6x0w04Be54NDu3uqHepERx/HTOJAf09zoLs748
tfAA1+CfoMdwen5Ci8RjH8agM6ntAQ/JvjBUZKUK81lxU91HKrhB096YlfEV9BpwyJI0Q/IOzePz
3nHS5nk0sm6mXHHML9Ij6ZopxowbxCyyg8qmMkYHD36Jttxunys30fw6rJE2bUs+BdFsFy+6zYFz
5ZX2rHJT+cXKlm3dVNFfrTBku5xPhZ/G5nwdJ2YBvtEwRPMF0uz3XdT8fV0FBV8UrpeZAOkKUkqn
s6EmjtpPWoKjp88+QBVo7foMZ5lk3PkBP7UiRJihWxZWncNKYlzF6VOHvoRs8i47kXO/CBu456AB
RMABJAKx6qaowtmFDYb+jRkysiD5Afd8DEKzy4bOr9NTQ8sb4eg6zdySh2jxxwWjQz1M+RmxG9cI
5oYyWYfPWWC5pBxAhGM4uoZErgi7V8IuR9EFLguEc1Z51yc+d5766hZHJat8p5C8A84eNzifSxQL
khewYaBRWBjYiCY5vS9zdIxDtlV37kvrJwdxa6Y1tCPGZpSJ16x6BFD9GAvOf2kXFiyiuGIOnYPn
M7AJLnkATKLs3krnOe6/OvchAR0d7ptW1ihwvhsxTuwUPKmW3hGRXmDI9clycvCWoU62G7UQEUp2
ZzemZDrXR0dcF6kjUD6fZWpT6AI0w8KCVYUDhGx+tBPo+q9mlyKtScxAdw49xKJrWcx+vmswPBdp
TOD2QJYqPkeIyZ3QBmTCs/nL3D2NNcpz11yhmfKiNjtNRp9y3geEbYM2WBUZWxMKhiLfdFd1dQFp
DlBe8Zei90fDUzM/TAKeUSd9N3KgbXaafUvq7eVzuBZqHdsVzmGqx6UyEIyTtHybOONumGQaVedH
HUMDEACTCSzPGWdhwweu5yVWEHrwdbtnw25ixSJGhDZ9ySNybVMemxLirayKkAIA84VHIg6Qvb0j
Vk7VIt9cnjTZiAR/H6UQcW1imAk1pBTH+zF7d4vKC6fvWNo3seZPIFCAXJ8Lh4Ja1Kk/Wbgs23Lg
uGkhPOc+uqlLXeuhCZ86AB1sGY2lvrYfbHgSvFLB8WWLzkRjClJDxhLgQRyGa9Stn/QZKxco7KEN
XyHPrpg3XfQ1VV5BdgaIIOrbGCASLd2S/ko1vxuF0aJ+yuddaftJWTz+/dQff5+wX23WGpkVIfBA
P3yq0n7aNM6D0f7giSTEOS9+4kTCnULsHPUTuDjhiWA0pNViCzPR4IYqk20+gfOZshiwkuyB2ZMf
a8j28jLIK3j2/LNG3T70cvbTMg7Z+FqSkdqjp9oP8mT+sr/E6Ov404Rt3umAJIzLJLDialILTH6A
wgHKVob7nBYbG/WrbFcpfh4VfvkfqNKQeYZ5iDAg6S0+zhgDDxPK7DmaElUPHIU0RAOAKjnIa+73
2MgSpxyHB23tllBpxe2ifXBOLb51io0RPw/WrgjvdFkS/zzswVofjUm4QhmbrCgBh4BnW0Ap2dQ0
bkdIf7qyZ+ea4wDFD1KzNqIr1GJOh4W0PbZcBW9rZD1kW/fN/Bjj2WJqX7kMU7biN3Bd/hYngmTG
WcEH6sJoWzFhKkmf7KiBJi56uKu7SKOZAcCvJJxbWa8Ta8J6Dake5crCOpil+5lVEOpGM01sUlun
hflpQPoXus2XPcGKrz8xKaxZCjXn0uphUm+MQOWdP1Q3qmxjrCzYiRHB3cxDmobNwg0ZDQVl+QFx
MKaVEnQLynqO9dUVw3lCTQrsY2ijPt0cRZmauTktc5g/JeN+SG55aaCNxreiwCyfk9T0YsA2y+/E
vg7nnWM0/mCikKYuMBIQ1/No04QA7nQB5BrRS4zmon6DiCIzaRXfDe7fX4KoDP35XGFq4B+7Uk/w
+w3aMFw0rWnN1mE/BoUEzvflpT4vZ0A059jWsv2O3EFDIPw3L1FKyH5Ult8qbwkY2lxOs3ivTkGT
bGrj2tUCvbrn9qGYSo/pj671nhfxtpZdQedglJOvQWns9GtaNQ8HVcXXuJhmEBhHNxbg8plK235v
lxENh/euGbeWdV8W/jD+BxJETMa/DJ9iwVFBTqBFdW6ZjPvRfdZnNFBVhzGWXICr5+uPGRFyo8yh
4rYJzJTte9IMflTvSlZKDvGa3zjO3gh+o4YUARSQkb0xyL6f/rH7Z90AueOBRT8qsknUrWQjLQ5W
uDmhqobHIJj+CEJ7IXLr3TkeB83CW6lJPLTi5smLUwV5eBjNGXiwNwMpFY4QRzLM32tyZhdSsEg4
okqMMvHplnEKZWrCygZgnrav3VcRGD8MP/6u0DpHk32T0egbpc83fkOuJontlXWE7g/UatANAl3h
33HO0dnJGs5CB+SsC68aIX7Bt/0YXJ7WlVVE57QG3IfqQM9eFY5nXTj1yBIF1ydLUIkCRGiLljYQ
01Er8eGLUhnJ7cp9fWzwd971aEy2XjZaPYbYNmZK8xRAqGQ/d9epIcmDr83d0cB+P06P7PQqRGDN
wsV7QonQlYhk0gjozn9YoGMjurA36s4qS3huL4YImRt6hvs2NJIyyco9BtleEA8vpLDYCcLdktnK
XBgZ9h8YA6/bqvMMBqzCkATVopvYp5J5W7nKTswJd0Oi4AmhqNhzuf6doUEt0TWaKwEjB4K5lKkx
yqwJ26+xOpRlS1jTbb9JvyDpQs1mN2a+pT9k3a/Le33lmkbmauFEAj8LLmox9elYucvQJZZ5V6C9
3Pab/LnaTodm3wZk73rKS+KZd9E1RNFulU/Q4Ab1Nr324XBoG0T+5W85356nnyJMs6qGdtk5CnRq
W4bHxoGbPdp4JPf8+VmDEbAFICGI1q4zlJA1F6gEjRivDtJIs/MZIMGF8+go+8uDOXcisLNw7UBS
DnV0MfxJ56hS6wR2NO1X5gRIY83sTS9T2tsPhTN4sSW54M4b1Ze07ZFFYfrwrk61MIRF4+4z8Yz3
NngCMm7bBc8/XTq/J48/izZIPLRnJWgcoqafXNc0P1RP0WYOjACpva2swHJ+Tk8/SdjKuTpU2lQs
kx0GoDnp3UPLP1zLL2VY6JXS1LElNBIJXsdV66FctvGMDiMkecMw2Tg8jG7ANZRuErewEDk11bcZ
29FjrJF4a3du9nx5zc+ZB06WAJoWp1+hTlo0DDa+YvAavBoArncD/iNX6f3k12AeSHBsrpSdIzk4
q9NsQj2GLHgMMI6dmg0btzEKFdlnzm5aaIHk+gNxPkbLZ43EE67u6iNLy+k6ukEKK1WbcslzZwMI
GAHgAt2KCg2KytzFw1tvPphcAnBbPa9HFgVXT8wQqrgGLBrOthqCWXdQjrgL6/9QicIO+lP1EAmZ
zTEux2mpR6iOl9gAFwFFBOpH5AKa7ldoPqrJ8+jeQrDm8p5ZX7s/xRZh44aRmkZ2uYxP80GlThvl
3naD0g3UQZJ7XnWvfwYoFsG1qIEMcwVLihmgfXaY77Xp/fJg1o/hkQ3h8tcUpQYkLIbayqLTXQUF
ktl8bgM3TCCd8dKnVJn2vUw3eWVkNjhZkMBHggv5LWGPpDG6L0mWILZPrx3tPrfei7+POJA9PDIh
ONcEbYvpMCFHlZX3XL9v+hdWAW9xp3cSN76Ssjy1JPjMkaHrBiVCPETfsy/Ta0qa0/4V+JFNdG3c
UjZ4Jo2/Doh57tqDkdJfv9TPXJL/+N3CehrgL8lSFABxT4K2TSyMT+BwIWOHIrCmgcaCmltyUL9Y
TrPXaptflbE3H8ZfY7vRJcHjymk4sSv4F9YhSen0sEvC+1x9SplHiGfCoafT7u+36okpYdOAHZo4
tY15Jvkvrrzb/8QDYCwTbbsbjb1q6U0UylBbK77sxKSwiXLFNEuSYnRIJw3a+6xuG/e6lNV6ll+5
tHbCBuqnrJ0ngoG52vfUfxmKH7qPLH7Mk12oS3zK6ogIOErBcr3kUIUHqNoNbTwMyDSaSBT0qMqh
DTLKrw1ZB+jqCT+yY57eO9nQ60bGYSea73TLD+vnXharLD8hThs2PDzIkie3xICt5CSu9BCCFuih
A6/rL0OWaV43QFQoNKtogBKflQZBdsCZIawZaQZIYfSnWcrwuGoCXONLZQqNXWKTFZB/1oBBL17q
u6ofbQhEXT41a+u9kJn/rwHBv8dc08e5LMDNXTyoKKbr2Z2TP8aycG5tuY/NCNuqSVmPmwrjiNv9
XL46jKah5PyveZpjE8KOiqM2iscMIyHVq5J8gN+ZKEjATRnNZRytq6sCfh5C0J6la2LLLsnMQWtV
1NesBJ38tdcWspZWmQVhMBmClapaqsocVwLyQLUlicJWF+RoCMu/H8V9Da+Rw3PRBqDEL4n5bEyj
lw6SFVm1AT2hRdcMST+xNBiFc8myESX4arxTFJ9U10bx6/L2XQlfF7Htf00s2/toGHkTtZlZw0Q9
3XJCO9c30c9V3zBl19XMB95Ucl7WfLFO0HGI2gVURMR7FN0NGsryyDrG04bZra9XeHJNvmJfwz8z
KYfm6qY+MieMj1tuDI15mCPN9aDtEufVMfyp2YHj8fJErq/Vn3EJl+fQE9YnMwx146edbhlI7U3J
llsdC4pYizrZUikWrjHC3AJSM0jIG/XzUL8k8d6M0Ir3lKaSiEtiyBEicNYNXVEwOH512vXFM6LW
vPZ69GXZf4v0QuuO/mdEImIu0gkaC9Hw5tnxm5KD+LNJAlfWeL7qoV0oJ0CFHdo14o5ToWeRQlkZ
WxxUvhDMAgRK7SAWKYkQVz3OkRlhp2k8TbU4ghldfVCUdybDsay9JBbJWSwxQecKAvvTo1qldlqG
S6MAm4uAKfEVSTPfSPQd8OxX6nA7liV6SfSSgZinlSBFV0oiyBJY6G53lhgY0lOnxtPSSBzCZ7ii
W+2q2CLl66sKReEW5CgUtHEpHSUmf9cfxPDj2OTiSY5cEzxFB84hmNS35T55fC73oLHQ3lyP+fUv
ZA+28a32oH0angLEB1W+L5/ntV0DbjfDtaCEhv+E2eZG4RpzicM2krsKmEor3Q0Ker72l82suQ30
YSzxAzKzQAOfDjLmvTG3BCeg0rZ6+E8/3U3AOl+2sdJitYDI/jViCecZ6LEOOt8w0tUeWmh8gP9D
58N0tq7lgW1wLh9TEArkksO9diCOrQqpn2gyULRdrLblVQKcVW2+XR7X6hI5OAg420CViPmJBqQG
9VzjQHDQfHSeCQTOFlQoOvOYk9ncs6BPUPiXba7dlwY6JzV0zkO9UIxcRmMG/SDw+V7IzXKi0C9M
QfZVK8xzEk621qCDtr+tkxuFh8jtTYW2vfwBqxvmz6BNYS1RQG4zsgyaVV+Fs2fko+s2l02se5oj
G8LKMQDYWD3DhmbvwWhCgcxD88l9zu9npIjb0K8UcHIFl62uXToAwkM8D3fCUiI/PQl5rhCjy2HU
RCiVGwHDoQvdnCr5q15KAqvVnbNUCJHhR5ZfXSb5yLWohdH1rtuhZNYkPogVQIPJGY1zHXGilBdm
dcWOjC0fc2Rsrso8HBkEYtT6fjJ9PrxkRLJiq3PngqFxIX5G6ULwIgrg4HmZD1gwVkIXW6EO+cLD
Gj140DiLLYk/WT0Df6yJ/C/MZhw9MBjQlIBqnXzMzXvkzg9FqV6pJUGsAJSAKWsyPL+BcH0vhLlQ
kELvmmUJY6xSgOsRlVReOW1G8w4I5x70KmD68XqwJHQ38GUd+UWahkJ01dcs2YvibBkX+xCvIEt5
V9NdwX6olBCv4j3a4vTDkPw02UMcSe6c8ybRExtnOfvJsULLbmCjdc0HgLpo0ZneqP5MLShZpfrO
SMpPHk0faadQvdP2dSbTnz4Lz4UvEI4+6KW4nRN8wdJk6aK1oW1v65hf2Xz0LUTnUyJVgV9u0pN7
HiY1G0QNmNoVwAPLF6SAZlaeUqPxf6sAwP7ezQtRijoN/DG2+vqBqYpVbHSrBq9MaDlRdK1FZrZz
6qo3Nl1uqofUJYPs0X12g+HLlogLyZylsVUEfthjX42VYZagqrO2ykw2dfLXUeNiwgYIC2CNle7P
3i6yycGVD6hstGc68fS+lVxZZ85uMQFKABvZoiX+FSIZtZuYO6ME7dVFsdNZRJXxukl0qDP8Pd0B
rkUNerFoS8Pj92y+qjTPoF4MrtQUwnOQoarcg1U9RLKrYm1ESOeA5QBxE7oRhKsCmFuzRS8G1qVQ
rzT1p8rYrh1VSN5ZiuRWWj2SiLYRQKG/eemzOPXeOpDiZuxkSzfsbTi8jNZM1Xin5ZlXVHdK9WJ3
V511KPqX2JY899aO4rFlIf7tS71J4iav8Aq7cdiNVu51TfEs49aJX7RZciOex4jYJQt9A54XBsCP
oiRz+v84u7IlOXVl+0VEAGJ8BWqunkf7hbDdbiRmBGL6+rPouHe7SkUUYZ/Y58kRnZVCSqUyV65l
0Cgb1AKk4AAQGIX+OLTPbluuoqhYl3HjNaS7UdXk6CjOvtbCb9cv/zlfwSfi6lBOBDb56yuc3JGg
zzNF1eeFj77x62BSTy/I2o0dn3L1HZv10ETGwrGY99jB6dMtIFUgmXv+ZZV+IDSM4HGfmM+9ru6V
QQt6rUErz4qOltZ5Q+Lu1ZL4ZviRGf8wXIuwh7UGWgNtSlu+UEhINbttcFqK+uiUXlPvnA7DvRhi
RyHJcVeOu3HDdUogGAD1C8yyLH3yKVWUAy8g4BMKHK9iXX59c5eFtVARGLp4p2UgLDMxhqp8UsQG
S9mmww68Yn3n//2XhiYLwQASINfI9s5XHVLx4JqcLhgM/MXHpOEZRN2a8ga1jadRsFs7DkH87DYL
+Ji5kOFicgDKycBfXshJaITnKQPPk29UqAIIiIhZwx3rO0/VooUOwEUyhuxgImEB9MCE1qxMhhKW
BlftAqO0rfnLrcUG44tBU9Se2/CdjSb49fW8TNYnc2hIQZwPRtHvPl9QiI4KkUzTCUh9nnpQ2Dl6
5hdqstKcChPv962r+q0I15G2pE8zs6ZnlqVPqRRWXHUKLNfhfRfGfpNzZOvRGiMiS2dVv9yqMIXL
ywB7wCRHe+6kMoCpzM0QH5qR7A0We7j5j1SJAlLyVZIZmEig68J5HC16GDtrU6tLZGGzzk7Q7mlQ
YxrXPv8F+QiqOZrD2VH53pg3tYKZpOYRMhd/fz6AHLdQ4QMYB4JpkqfCycIaZxJprib23GlXCNWA
3Wm/lLzZKlm/w2Nis7CFZncsoIt402IsUJUrS0Zp27mjwGbCdmaxZeZeizY83RoqFFG2dAwy+81U
jrm71uMXBc/eptua9p1YKnHN3AKgBga1PQLyNO4rpdiCuD1VBvyOGAJqycYgz7Z54/DQT+jBTc31
dbdnv+gfa3JVpO2HisUV4n9etH6jvlU1Dfoe8z5LIW9ueXUHCd4XcRZKWudbJ8QkXSfECAoUFbR+
CvNjVzzmWnmgJHnsXf5w3a+5lAVPQRBeoF6H6Xc5rtdqrzLI1BfAAg4QWC29sl6DxMgzyps886Gk
GbLHMH9lDvMB4bhu3Jg5qKe2p4N8cpEnbaepHApumASO/DGMjxpdYi2ceYihe4DBcgs9BAOQ13MT
bV2W1Akd0DADie7EwjfVAVkg2133ZIb8AsQEuJwn7iKIIMrdSVMYZguaKYQ37hYbFlEDdPwZZj6d
yA1as083GAYDi5wF4wCz1QOgqjQakBhG5ouCy2bXFtmwEAln9tLEZIL/A5aOaC+FIaCpjWyw8Vgq
klpYPh5B4dGhCZg4XT1Fbm9zkhxMJYyXuFSmsyclC+g4IEUDkZdqqXJPwGKJJQqUF6C/tdL5bWdV
gT5aACaWfur8yGqQ+C99gJmgf2ZS+tBM5G7X9jBpO31QlS8uV321z1aGktxjOAJDDxDBRWbTe6mu
blLX9btQX2jrXE6J4Xo1p/+0SfgW0PLz3ZYNSNJigcPECfPaFMUwKGlX5kdLmoOhZn6Y4MIzfrjM
Qu2IbwwBuTYt37LsnjvWNjEbLwS3a2yxQ+hYG6orXl8uFnjnTp0JzROD4ImHEom0K9paxNHg4tTl
rYNsbi+S9zj00OkK6+glNsqdwd61GtB38D/rmJaMYw5a5qWR77mDieM4DdOiUmPKVxcOAEbkRyQ+
jCiNzwyt33Izy31S84Wn0bwlvDMd4J3xBpR2hgY4bCqmkkFs6FtHo9u6TVdWai9cjHM3hI3R5wn4
Dm4pOQL0KlHAqJuVvkNRGawhJPrBimJtLLG9zUZsAIhQ/MRYOShRpE2WD8yMm7gq/aIKQ31FmZqt
TZU3SNwUYMScwX7ThKZtM0xiHmu71o6OxbWDkZfQHgT53sINMuM3nroa5gnQz8T/piB0EsTxFmt5
PIKoK2XDO0vRk1P4TaOoO6deGpibTV8xxIb7HjW9ieLj3FahlMBahWhM1Nxr2TEsPoTyqTcr23g3
9Q3KmWgOXw/sl42lqXx3YnJy/8Q9FouitROYhBhWwN9QEHn8CW5GvG09ccAoqHe/p7/B7+HbQbYQ
TmZW9sy0tLIDLXntxm3px/m3SgV6PoW6zV1HmoVXwcw1cWZnyrROXAyzUC1qATuKnoJCSPETt/eV
vt5BQtwjCl1Y0rnE7XRFpcStI5ibYB1WNG3eR957Y/nUsUdVCYoQyKGlwTTMNeDnS5cRahRIcjBM
D10z+RYc4yy2c4LUDZU1W4BBsO/5pq7QSFshMlh73ugVWUWu7a6HrOGvasn1e8V0B7Jv7Axo767U
+rWVEAzmCNTforUxDsODPhSAupKRkPQeQbbaAEFt2FsWJv2PROsLYGCHiKzoGCHaR06UHOrKbbpA
59QAsYXVFnTVmwrfpyo6JGw6nSTXQ8XPhKp9uI1ab/W6S4ZAzVyFBS2Nc9uv+9C5NZUqNj1Nc8p7
Ehnqc6Vr6bupZo4Kpi1nxOMR7NeqbzAt1D1aNPFOZB3Bc2hwk0CzKcdvcMRta4fEhA6VEv3QOCsD
FNP5E6kIoMloAXYrETfqd/Q6EdIMlVnQVMtA/rY2aaXvo67oM68ppw4zCMhNCnJ3JduVCC+QOdVS
IwCKTt26lQ4AcJMKfcTseI8GTdznFSKwOrT7LqEuRB6i2PkoNAyjDMJ2P5Oo1HYZcRnI19QhcFOw
bO+hWgJujmZosW4FFtmL6hhscJUtBIgRGiv0hWpkv6tyEDcWeCprX0viUKxZKCjot3lsfmZu2PzQ
WDM4PpQz+C8gJfOnghVj6JkV+H4bR3E/UxPL+2gXdnTLtR7jo9GQFsTrQBxjNGO1ajkGWnGn4ers
MPve5qHe+7Rsdlkj4v3YdfkO9VN9pza986PqS3Cy6DnNijWvscMU3pN8b5oDyW5ys3BWOpQqo4Cn
Ij+Qog1vVL1U+HbINTuCtrCqgHQdexdK0XrxrvMhBNGYC/yuz4exggyfbbrFQ9nH9GDxgRg+unDV
6OV9VaGz3xY1JPISGq1j2tW3ijlqTwbvGTgWq3YEGzkpdO2+NNu8XIlOExF6kJwc+06vVwRvq5+t
O4BCx7JyE71Y3coWXq6ztxhq5eDNnaL5BU8J5w12T1biVlYnZqYNrW707lvCbgkaQvGWFJ98DAZy
tMBYdz2kz5nGYxmlQ8fFNQr+qvN4V7SNW9UJEqCGmce6bW/N6CMB66WZlBsd5iBDty707lBhtrcG
0KQxlqZoZkIgiHUwbQDoJxiC5PZUrqhjRpEi+0LRPN3fmEfRGTiVqk9Zvr7u7kx0J0BLWkixdHBc
y5VLTUnNWmsUVC6FZ1m3ZWb5kDkYwueQLGnjzrmFmtnEEDs1Z+ViVjl0CJsV2P7D2kCVtDKKvab2
IoWSQgUGfEQREYyRlkDhSlhdt/BdZ67Ls0REusZSBSBXxUIiUvXV1qlMyIHjE2MkNyL315d0xk8Q
dhsuKvwYzIaIyvkGIv3gcmcAg1Xc5qsQPEyBrhRPSt+tYjtbOZht6/ulIceZrP3MppSH2CBspG0M
m6novJwTJOxP172ayZNBWYaMHM8CtNVlxFhYusyohxqtHxP8PTnQ6j2HPMICP9rs2v2xIj8NcxoL
yEsIUPcLF5eq8soSyJ7klq/Y6dqOjE0bKZu/dgwD48At4rCBu1/+XA0ZagY1Plxj4HOoVYFEI9yl
TPv7dA18UuArhU41qjdy2bFBB8IpKcQ3Yq1ZcXMLwjFkVM8YVrvuztwrE3NqeDbhiCFxk6PHAF5i
UkashDhS171XfWKjBj9ANM5v2hTKCxihwq+gcTKMntUZoeUNSEK+h61oK6g/RskxjzT7QOvW3dLI
oqswLKMDZZ2y0oy0Ra2ytpIwSJquuO9Ty6k8nbcYSrnuxlyN4GS7yYWnogHX8piALQBwPiu9d8JP
vd8xSL6m9zR7strf183NRoeTfTdliSdJbtwwHSNeMEfDG6ffArA88ldjafh09pSeWCHnVpiJEjeZ
dje3UU7rYlR5Ero0hzz3DMI+Q21FB4QDAWj6FSe+uC3LTVVwqE5aKK/SEWAUEM+M3ynJPY1+77JJ
sjUztIXEfSZAnJmVwl5S55nOY5gVZrcqM8CYh00qFozMraAKgQ3IeKsg+JKfeE1K6qFV8bpt0diL
CL1LoqUZoSUTUijVCo67MoKJLEtwNkL6oDdLwnIza4VAo6GLDrKmqWV3/ok4VGfatAZa3VHLx7xW
fkRhus7CcuHxPXeITs1Iu1qwlFuNAzMTYjW9K5oMGcQNWKFSd0Xat8xaCKUzyQTcgksgSZ0ocqQt
kFVot2QmynjNALWoormLJwWj3thDCBXseUtiZbPmHPxN8ItOcATJXDxalSU0vExDtKe0MV2ZlRXo
JUiXCL0pl2aO564mgHb+sybti6rteyUeYI0rd2NXe7r+USc3jbmmaGlDBOp6QJr7dJoFjBAgCa59
wShlJEwfaTfCmvXbsFeuvem7zzR+drswqMRHD2j9dYNzi2miJYViOGaqUdM/35IG6dFojJIK7DD9
yixC8CSkRu+JJPYHag++sMTP6xbnDgGwOi6AQEB4QArq3GJG+8It7BJN6yLytN66iyJzA+Ur+g+e
4eEzcfQhdbFkNmZnGGyGs5aDnGTVjgcI1YJtdEU5nj1LyLK5RTypbMtJEglR+h1TJJk2fy9U1SvY
ywCpsDLcDksNrsvSEwDvaB/+P1BP1ijjuVMZ6Qig3ninUj96zFG/Q1Z2667GW+azXfTsbqDGDTGE
AHf4bbFbGle6CJTSD5CiSxpVih5p+AEZ+N+m2Yt2aXx3hgrl3EfpwrQVNVP6GPDAfq2tzSf6TGnQ
BsYe5ZRDFXsj9e29H30DrsMD9fT6+v68+Jhf/iHY41k0tYekE5FlIK5HVg0UafxJRsUbOw8VETd/
MZc0T5YsSSsJ/oue1hOsU6jgPobcmesT9tC2IEj59i8+4chNgIJpVO78zDUgqSON1QOPBwoiu7nl
ld86z2CpbHEqrpu6ON5Yvi+OSpuguAaJ8XNTFtTNGMmm/Wm2qwRasJXASJv+et3K5XNdMiOFZUaV
uNA5zCjb8Kb4gV56/2igkX/sAhNibx4QL9ctTn/wrGD4ZRC8gng3f1HFnvtVoKMO0aYBA2f2j5h8
9ujqVeFdbS2gTOb2xJTAf7FFAwgn7T5Riy7iFF8qUo4i2qn6bdod9OJBWAtPrq8Ox4VDJ5ak3adm
ZiFoM+0JrdyM3D3EDdiySE7QByxFoLWQoy+qjY7yYF/XH6X5/g8LCg9VUEQDFCfzzQjujGPjTgvK
oSiiGEFUrRoAjqPP63ZmN+SJnemCP8mLHUVJQQGkYkWdQ2wejHitLOEjvygvL9fyjy/S+cq0AakB
UhFffbAetB1tPf2h/o2RxGZrPTV2oLyEkTf6LMAI3uq6excZw7Qv/7hHJDR/0lslaudYxr59QwXC
q/pt3KNpTz4H0HXow61Kttctzp4E8LoDGwDxQU3eorYz6J0WYkEzUH9AjdfSPukQRPpS4Wj2KIB7
wAHVHbqmMughG5jQYzTJ/QQiXvGPkj0r3aou78yl4e5Zh6ZJwqkghsqbdOZSEdWQvtBxElJlZ/FP
x21/uSmgDbxaON1LlqQzx9OQDSGHpU5/cB20Ad9IbfugsVzYFLM3qHHiknSDYlwRGLZQg0uVczO2
hUcs7rd5/ILu/yNPxJGpkDGiz3oJtS16j5qCp7Bx1TnfDNQ2B0CiRov5dhXvjJbu/mH/nPy2KcE4
OZAiRb5uVPhtWhXU7qo0blSK+avH61Yu8vbpXFjATWBuAt1keWw7qtxO11rQuDn991R8tq0P2XK1
2g+l331cNzXL7HBqS/qsNMM9iAEwzCmt8nfMmt2BVRGKJ0HUBEjHIG7iA9tW/FzS/5jLxIwJ6wrS
OEDfbekjG0OsdU4yHZD+rtDu6mZpTGN2u54YkL5UQpRySCoYqKw0iMlxaIK0Iut2CSU/G6JP7Ez/
frIjbL1oM0vAjsm+s2z0TEzlJT+vf6TZaHJiY/L1xIZiKOjbTDYGkXlx8t6XkZ9AnT0Wj84So8/s
uoHz3PhCoYEY69xWF7UYlhtgi0OoGqYwh6BiCGOhtDi7w0+sSBcb5XUHRgREfooja8WrBniNYiVU
VM3WhvN8fflmr5kTY9INBxXbjmiThgZTb0LQd9ZgEF272jON0HbfVuzbdXMLKygj63I8AXRz+EoO
3kWx6TGqSZ4jNbhuZf7eRlo8iYIASSw/3IxyICMl072dHex1+66uIk+NIa/rDfe5V9+bG+tJBD+g
zbuQTc7u+D+G5YK3VhaJyAsYrhVnM2pJUFnNTdjYC6F2NkKcmJFuNpOBHiOMYYZCqY5RyOK+Lazg
BQJ8CrMnFqTQVxGSJYaAhVH/NIAQrPi2c18N41Gv3igo/RRt7xRLt9vsWT4xKgW+nraqZSQwapa4
zTCujGw8SBj18PgJiP0hoNZF80dh4QXifusZ9RXxVqj5cwtdjyoGmMroXq4vxOyGPflJUqhUoEZt
Yvgo9dGOwezcU1mCV/eRL3Ut5j4oWNdB0AjI0iT7dB5ZsrLJ2gLzVX6jB2yA8uE4LuzM2ZfViYmL
o2eyyCkwDehHt8mqhwinF67Zy7gR6+QDlXIUhq6v3KJBaZNaRQRgwsTNGB/FZ74L9y1mNTy0mcZP
1dOBrVlfNzj3qU4dlLasGyUWz5iDNWzfejXo7QfNfjf/uvGIg3FqRdqjYYztQCp4NaS/e+hTRYnX
9N8b9/O6M3OBBKQ0E8rUhASGHMGsrqhj0FshGcf8MB4cprEe/154b/LljxE5Wjl6qVKgQ5AHoPmd
RU9uFbjxg8O9Oj7URRyUEFe77tbc3XZqUdoTqh65kA+BRataG5EvdJxx3RvyY/eR5EtcMgtraEsb
wnFFC3w1jCnFcyKCvn0hC9fZHIkhSqzo7eMjYUxGhhs1jWLwQQAXY/L62YZEwbYf9LVdje9uoSVe
0jndpq/5ELCo1feOlb53RYUp9Hjlsl8m5qnMrFuTfmwWcoi5SAr+DNS5LBVhXO63ubowqFqgBOW0
CkZuGQSaQkxg/Igtr1kSt55b5lNb0jLzqFCVDDBLv6w6D0Rp/sh/GUuEfHOH+9SIdOyQEkXOIGAk
h1BsF2lBkba3mZJ44z9xT30p607aJYD2Tv6eZJRI+xxaRz2uPi0w+8Sj+Y/rh2D240zSvf9nYPL1
xIAaAyZuZzAQaSC+BOs1EcwL29fCWGn5EoJ07maBXpjtODYwGgCinBsTjjGorDcmpqDvZfer6tbX
nZn7+qd/X3KmosKwo5DgRYrybUTqgNrPTb+EIJpbslMr07+fLFmOEcwwA0m+X8S71tyE6srQWsDL
8cJ9+gd/oKgEtBNuY7BHnFtKu6xwnImuG6B9v6rXBANSur0QN2Y/yh8jXz3fU3fMsNVrFUZC0Ko7
9gZgj4VAO3debNCbEh1bGdQskhs5B51sH+OaItV2hFh0DqzYY/wvNG0nVi7lfE10DHT4oUfrTPvs
obR2/WtcjlrgigK2DToWePODWFryQwgT8WWABQv8ErmxQ23BEhjP20CF0wl3JX/DCU2aDSASoAkM
TLwyr/+C+YX87wdYUh0OyukxB6ZtKqdSnzteaL0U9Xu/NNIwe4z++CkP2UYq0wqthp+ahskF3A3p
k7uUusweInTOMGMJPCWmHc+3djiQWm9jFGhy/dXkTybbqfmuqFfxUu1y7pYHUOE/Q3JM0IshiinK
Yagi6t1N170MytZo3nm2NZYIO/TpepFrtKfGpNBgFK7ggJ4i7RPeuLafXI95Q+yhT3d/9N7eRt9b
HVcry9uSpT7P7Ck+cVN6qHdFnKeDDcsxsK4jBgBLtnCNzxKcnjonbf8462I36mGC3IksqB8VX7lV
/GoT3dirKqh2pb/y+lX01AX5i3GMgqX37OxL+uQHyNs/d7hFRwV7xvmuPUW3xSvkGBsvfvqtfK/v
tYe9CDAvcrM0Ab2wgeTTUOg9wGkOrOoZhSI0iEuOjjhWTWAk31PrbwF+CDHOJLyG0UJMGcjzm2Pk
GqmYgnGfFGum676wzZ0Y+bbWXGhN9V7DywUGq9mw5hBQ90FFWQNiREpnSBMyFqZITQvmh0T1QIxC
MEXUKHdhtTMdj4W/kSt7cXWb6Ec7CZrFyc65B/7pL5g298kVpDi81ViLXxAVt3oPpCZIPNZlekOj
G479FT+GePBeD6WXUKZppQ3owaGvoU84iHObYNxrGiZcPGpAcd4Z6DTfs/Je4QdqQfzbgsxOkXiQ
k1kwO/1ZOUKAvAC3B9Q3AGSRIkTqOHmWWzDrgqjlo0zGGq0UtzuIHij2vJ6Ic8E1uqkgZQGt9pjg
QaJ3eKQ6o4pfBu6mVnT/Qgo4NQMxrwdZBgCTz5dCxJAF53qEKTH+WJO3FBhPhomI657P3V2nRqbQ
efKN9XwcmiykmW8oK4fuLecO6RIIOK5bmQuDp1akr5oOo90qKlzBO8OzK4BVl/hHl/yQ9mqoapma
a7BgJg9dhqohbEBtnC4BFOYuSBfaugBPTwdTTjYSRy2qkseZr0T8Nbbde64pt8TqD44lNrXebK8v
3NydD51tVPihkAg9CSm4Vyi75u44aaeohZc375XzWQIGcd3I7Nf5Y0RONXu0EI3OhcSIUwufG5gU
WUo1ZySaprk+IMEBt0XTV35sFlEXRnkIPyjzqszLPpU7dugP5To/4HHDjvaqw1Uxrqxbujd3192b
bXdjFg3ofiCCAL2TFlFDocSpauyNgvqt6+GCOiY3VfeU7JIg3gCjcN3e7Bb5c27lQp2ZQOoyaliG
8g9Ue6JfApqHifuRl/eL+gGz2+OPKblgpxmD0zEGz/ooDVg8HllPA73vFnqXsxvkz6aXb/gkY7E5
hvCoNcWm1/qHEdff9UWb9QRTfGBzmhD0sg6RpYVmG2UwUZe/CBSWErrqom/XbcwBqAC/BEQavWvo
7NpSlM+slANKCnnRzh/X7tHwo330m2/pW/RQ/kThkTyCSkX/gIDg1LMHTC3fJW/Xf8OMn2c/QUoI
hVVHZqWUma/WQ2gAbKqq9xBaju3AyEEysrpuba7A6mgmwEx4negTOvg8vKskDUlrwGMDg0OxgsvL
PIYAbwkbAB2/HBPPERMh0T3hzRrzXQtHYSZJOzMv3S5qq8eJlXB8VWOtoDUFUd4WM1yVT9Q7VVnI
hOdyhzNr0i1TQ44hSRisEfLYoNwwAnYPDnWbvgqCix0FuGPY/MPVdmZUunjMwTUMDAwCZ1velVGH
JH/peTn3fDkzMe2pkzs6Ik6RKSn8UpSH0FzXzorQKDDUGzN8T6ZRQcXjHyRTMNqF6d83TFRMfLuo
6vg2qEfZobN+qdG3oXp22iXSrvk1t0wdUXXaYzK1K5REsor1+G2ifM2g99r+MMd1VzqbjD8bY4DN
B+bpRXGRmVPkYLIYnZCpuX7BSkaYWaTUwaIPe/W38a0C6/S2Ckw/eQaP30HbVatOBbHswmGaCex4
xquoNgCei3AofQcaK02u6Di7/XpY6T/C7/pqhBYQ5vmi3/mttc7uXOzsXfywdH3OumuCvBdMbCj2
y7enOhhhpUFtxA97LyavFogjmvV152Z9w9MGvNooadqy9F2qqKTHNCxOqk42dv8Lk79DVPt9vunj
zXVTM6naxM/ynynpxFRgynSsAqaoFqQK6JS3br4Z7AWHZu6sMyvSx4Lk3DTVBytOsun1u9pZ4k2Y
/SgnbkxunpzKLjYLvWQwEOu+Fb2wdk2XhgbmMpeJPQ7tkAn3eyGiQClXOGtB3G8zdQUlCs/RVlny
E8M4TDsSCGwkaxBTQVRnifZ67lyfWZbuKYWkUBEmk2RA9SDQFs8AZfmJ4uCIPkUZcDTplspbsyYx
QaCDTW0CictvMM2Nw5S0aJSgSpPWzwXEpsBUmYA9bhBeDIoxZcD7Ibi+GWe+4jS28J9R2U/ViYdk
YsTNx/vCule1T6v/dd3EzCV4ZkJKP3kYjaTqYSJyfHXwuO1Zuwh0AYOzcNt+4SalV+ypJblZV7eN
CQYdWCJl92yKah+HEx9cDI7hAQtJgoZ88vTd0p7wmqisY9ZTEH0Bd+N4ahJ7jkl3rLUw9c6DyHrR
QxV0pb8YJKIAovRaM7/vO/MuhsLb9QWaCQhnP1tOUlhLNbPGz25Rz9CLdae9usBL5qvrZma/AxRp
gSl0QUIj1zYjg4Yl5hlRtrdG45W5bvY9wjaE+LFBKJ4hJiJ7k1sgWVMxif73jywTWmI4w9o0yoTg
J4WLtMogqMaA2EqfCvWQpwveXW5k/H0blxNMmOAcnf79JBxlLehFwxh/v0ajFkO3mKNO1q76fn0N
Z9CFMAPgLiol6NPB1rmZCfBhFiaUY1L2CIqRLlmrZNNHgRVF4Ha+M8egaj3bPTZ+9WwaXuP7umeW
63EpNM65a2HOHGnHpAIgI1EbWmrxoMPdqvhdJNaxGZTNIPQlpPTltQi+IvwPk70WGmNylbFJc61K
mwpFuMEzn9VNG6iv2T482jcm9xvPvsk+cj87pPslDbov1p3zswzL4FFRwUKB8SoZIz2qqlBKFQG4
s6yRegqe158a4IYHjP9PnMVpAyx/MzEYs4LUD0WfQjJozDROAo2x4h7ED8ixo7RmkGFyaysg4Dda
dTVvgZC3RJZ7YPeIMMxeJfQ5tEX93I0Fvh1RE2erh/HSfTxtjAt/gPUGpRjqmRjLOd84lchSy4g5
Ou1GhNpMaYtV6qaabyuO41V6dhx4ihQ9hTIN8qwlOOPljCwSN4wE4S2EhtflGIQWpsCZcxz+eKd/
D38QrzwqqFG7vrEDI/l7ixL1FhPoubfP7oxbMLgspCOXMe7M/tfld3I8FQ1UbaoL+0X6GVmHkG3a
8M3MFlKr2VPxx8uvfOLECggL2ticJDGc+jEBtweHJqf2cj0EzB0JzOkCYQtyn4lx/fxDihpM+SVp
pyGg8l4X5g11ycYKR1zRheco4cIFfZnHAS+MAWowZ4No9IKzDEQZSqQJuITxJwiJ655OF3rtsxZQ
b0aWZU3Xghw5w0LXdTqlALa1dg1M2/EFMYPZJTuxIKWKQwWECdi20T4oHtoQHJNPanxwExCzLM3s
X95xWC130mFFtQuML1J4FmHLIYXVYZuPtxgHUKttSFd555kgw11Emk/vaflInxi7oHJHZsPzaRyM
V0Gm33TDJqtWDrhDo61lrHsSFPVdxjBdv3VA4nF9F84I7Z55Kg/DhUo2zTTCeHVbP6i9p7y4/rDq
Nh/pjRncgNuNBvbmTdt60a70NAy0gLHJy30wnK0yIHMXfs7cwTtdCv38UGBsGYivad3V6sjR0XS3
EV2IIHMB9NSEVN0oqRuG2jT9J9JA9DsdkMcx6Bp0FteK49eLBL+zxwKMLAT1KmwmuXTU50li5ECR
+lG5rpt7dXzX461T3w0YwWt+O2SXGt9LBTzHeeIX6o/a/OuiIw49CuymDYQ7HgTSsQwrK4oFgb8Z
hFGhBOK1+kK0nPMQ6HwAgMEcjUkkyYI6lmWiWxNElkAbJrsB8eXCtpipv8EJtLHAhwZxBSKfR14p
ahUmGJiB4kBoHbLhUXO3SnITNavCCiI38aoaQDf8t9A+nAsEJ4bls5nYbdS0LQxjWM1VNhr5GTe3
2vBSl3vt7zH8Z07KRzEeEIrKyckSdN/18KMc9b1CWXD9xC95JB+xKk+tYRrmooR41niX5ge8RELr
p9psAXResDZ3oE/XTzptArC9OlEnn4C9sr/XzT7uvl13aO5WgPCMOunYYZhdfhGUpcl51UBHxAkN
QFY4+81aMDx2xTisaB+NKwjMLrEszi3iVKZDgxWodxAgnsepXqGEuRMQL0uemga09L6ivhSaN7ig
33q+7t/MEoLIH6zwIIcHs6NMUW6IVisUC7YaF4Vf3bCey8Ya16nNhoVjNhMaJ/ITdBjxsJuIeM69
itQQD1/oQfosZ542sNuouMcw062ilfuS3FKVrB0T6fF1/y6+H8rqaMw5yCcxhgN203OrBQl1gMpz
nF/gvwrxrfpik2G7XER71L13161dfDnJ2vTvJ6kd0qPYEhWstdVO0V5ivjc7+jDyDrQLsUccthAc
l7yT1jTPxjZmHPbSul9nNrkvrRqKRemKNfFtX4B78Lp/FwnyuX8yTsxp9NS2GajaWq1BnfOZ15+V
/dEvzYZdltQkO1KxoXFCFpc57DSu/r1OYurxOFcOUBo/6lkGleW+t0Bc3UM5AZIXq0ZvP5WmTBbC
y5K3UjCrmTNo2uQtV9a6E5SAxAqM8vSL5OeznxGSCNifKIeCXPl820AzIdPdAZ+RljdZte6TB4Rq
z+JvdKkDP7tBTywZ55Y6xXbzsYclV39FIwkUiTnQVmB1F4njRd3SmZ9dQRCeohwOHhCUI87NGUqX
Ngysdn5TwRLTggwHvBn1GwtT0/+wNU9MTT/l5OjFPCnVksBUaWtPDljpYhOVyM7acXNJ4PIiZk67
88SUFFPqWMlzvcEiGpH7AFpZYN/FT8OpFzyaPwUndqRoEhvoxne0rDGAuiJjkINHTKdlkGNvVOkz
ZrEzyHVhInspVVj6alJUSWzai4JjKSuC4pDuFl7KBTDwRdDl5lJIuRzO/FpNMNNokCWZFvb8w1VZ
UU5UkTUkePrfaan5AEzdOX20azL2HuYZqo21+IxBCpK4+ZE6KvAidRBXYYBW8ZuBudnrG2myd/Zg
Ov89ch+9Vey87MTXqoOYSeW+Y7ReSi2wr6wVKwBHT1l3/xBpcPuid4C6C659aUcpRWqSPuf40moB
wYrcXhnFEIwlD3ClLLxzL0v4cPDUmLSt0lYpHJBu1xhJOZD2ACZHgx27LCjsF5Cepu4bRfPg+ppe
ViQlm9JHzqqxwcggbBraPmd3WYOFLIMmfkqQJorAKG4idZvEqxrkdc3N4Gy1bk+bR5shvzqwaAnx
OXeCT5ZAlthTFAjDkBQ/pzaj711Sf1h6sin78G9fR19eA4kI6PYkgS2FPw2pNmEFzMQ2IBlW/g31
vofrKzt3daAe8p8JKey5EbFCTN9gYePaq41Djct/VO615DVUF0owS6akTWq5zaTlioPBIRhIs4da
qdalDSr6HA/bhZWb/0B/3JL2aFPTMEuBB/IRiMAIH0QKwHzGgozLvJGJzBzlRpT8JYeS3nVYreDU
JTWwLDEFrX94KEm+8Inm7lwwGf5nRvKFs7QIq7Gu/TG/6fmzpdTvdX5bpM3aQkmEgjB8IUubvThO
LUqnbYSgmRo3/yPtS3sbx7Vtf5EAidT4VYNlO3ESZ059ESpVXZqpefz1dynvno5N65mocw9Qpxto
oJZJbW5u7mEtIHYMVLfF1voHi6N3U2nvY8mZwRrV/z1hKZzKIqL2RdoMytJzL94iDm27EXsph+1t
gnYtyRi8rL3DCHJLBdzwl123y7k6AeOimDILWajFWF9cUm8EYW+Uo5m6rJ2g3PShYis9xkpeC+uI
aVcIAXeKnYk4Kdb3+OQ3cGc7ZHOGbDEWrOu2FfwY1UeQLeYtpAtwg0GAY6htU71vjI/r512Iyx14
CLlEBgoEOIXoC0LlQe6PBVhFyKYEg7CU5Xapg/JJdRVEBtehV4/LyYq548LyXkrYBOQSVQG538/6
6PeiF83y6fjbF6UiOEsETsiRcpG/NEBdQAq7xiGz7IIxAa+mtnu/vpCvePoaCBfYD1bdGtbYgnHa
ugejWkveLMuvpdtcvQNLo1O9WcRv2juz+NVagk1cdQYn6+POiVSlqtRbgKZZC0pG2Z5BmxJhpAE0
wrq1LSVDVFVZi2cgQqZBUhxFVXCdnp9MrWSJHM5AlMrnqT+0lm3Em6Ac7IxWdtduxePfFy3py/H8
RuRv194kWTMxIPaG3xJPLx6mdMZgXOGyaGEwwlxqidqYaFpl1T4ptJvQuonGI37UFuM9KdNGlPwK
6bYZj2lwYOHuuuWsWuc3BF+7DztWFcsok1NBIglKDe6QiQj/BKvg24hyJRikbFmFhnJ+nRZuON1E
0T/X17EeA6qQLFqkrqDDxpmhHCpZLJlAydLoA//uK7W5rY3SS4IZPOfUH/QjQ30Jga+IE3n1BJxA
c857rvN8RgMDoJXXcoxsK+vtIe52XfBBhx9NJdI9XLX/E7xlw08ehhXaFpKhXzbUmn06jz7Y7b2y
IHZu9fdhpfvywr2QiXhXRcvk/HQ+9iOVF1hiSa9S8NlnVQQGzGlT0B9Kn3sDKUXvxVXTQaH9a64d
LbrcR+0iNbfaGTsbk2lDyAgNyfIQgz3MNOe7RHmJlWk7QpvPNqa4RJyNZlpLepNTyzabwC900Ujp
6mlZCLcVdEaBtZ3zPCp61rtEM2tnrkY/I93jGFHBgVyNSf+F0GVuqq8v8SCdI0DQzh60OzxektQ3
VYxiCwLStTcxgpv/XQveDudWJHWakVujgRADwgUxWvw6VK8wgrJlwpLd+mf8huJuJ0zVF7G8fMa+
3fb60RzeWkV0Kfx/HMA3CGcrTG9neWqxHiMPkc2DXgKacNNsHwcoVjEPw+UkxPO3EY2yCIG544/5
gq6ELCZWJ7fgsEY7BAXF1LbH9A5kRSZ9S6u7yhCE4KIt5XwAxChTM5EAyohroHE9CH2j6QVh9yoI
JrPBJ44/aNE8NxHKsnw0l+/G0JwxxqWvTroHyh7nuu9eNfkTGM6xVESfzEQHDNLsdld+1pi1Cgt0
rSWbIBgFYKtmfwLGxXyK1RpFPQGsmpg9ZXdlrzpT+LMpRKUcEdDiTk+8tB4qNd5IAIrZQzL4ChZl
mJAfF1TcRN+Ic0laiQsgTWAIsoH8R5g/RfK0yavm6fo3WodBozVGZzEWxpObVWUR5c0Mt6RgGHCg
E/LYTyPYdv5vKJyjYGlZhyh91M7YalvFip4hd+gnzBI8k1dvMoyg/2cxnKvoYiMLO9OCj8W7f458
NWCeFm9bPCer0J1Fr1fR3nEOAmKQg9oVgMNAY0SckvR2EotaAURr4s4qkjWRpY/Yuhxda25NrCiB
3kX+M87M2WvRZ9lgAmqgHs3m7vn6V1s9vzpFWw4688BPwK2vrpqs1a0A0NoNouNRqV3aujRyZOW/
SWWC/eBfKG6VTYahE1YCSqHdLQ0niKk9jjnKb3IXfvZ1tqMoYA4lBIeuL3H1E57gci5KldOxT1IJ
sQ+sowNLEVqvw3EQJDJXv+EJCuebaArSbbqszlTdNnsswY6ioJAO6u+ytjxha8eqhzqB4zzU3PWd
peRYVBZ6PRLBfenT5oeqd4LNE+FwLkrJht6sZCyLVK09LlFjFSP5nD51RSKKGJeo5eIh/O+aFD58
giRsHsQmsKzoJR52EXgoU4gtdM48BHaWPs3Wn1F+LlTRxOTlOPryRDwB5sKpUdIzfc4BHDcmmtb/
NIEVbswRslNwZVUq+Xn51PeTbfWmOyBYLXuwd0DVi1BwWvfGI4jWH6ZcFlV2rpsUCuPntxBrDRV1
d3zjNnlp+xvNPLZFtE+yV13/kdYiZbzlS17uPubVoWuE+VF+YJ0qU1nWGZxQnck2lEH6YrRj2thM
2Y3s55ShRTj6b+7zr5EcqBxgho/zCGMaEBLXcK54oGPmymvaj4b+U4lYktczLCc4nAeQuilJmgBL
M8BtwHZ5DCK9X1m9zfvjpPgK2Y3l77p7qbIjxmbc695nPUWGt4CMwimSHnzPhtpJUTsMMK669bT6
Zu48EGzbtLgri73Vuolhd1VthyAcuQ68eO7L7/kv7tdk40kMw8K5mvoUi54VYmfo6A9G0YFdTa18
L42fwJx6qc0yBRAmQ/M9VlEaWx2RLKYhU4gmTd1GnzZZ+Nd98V/H9Xtl3LkwGEOXcw+z0SQDn657
nevMv75563fGNwQXZWh63DUyRAAcqzjUkBSNi2cD1/91kPUT9w3C3b1gGDalCSzMDmp8tirtmoWn
gFC7wQfTx8c23c/S9jqkyCi4E5cNcs46AkgWoIfZyPZBwX5ch1i/Mb5XxR02nQZoyjAR1FZoJWb1
gQWF3+mHGGxU/w3QdzzBfSOIWQ2BSuEeVQOT4HkSOoSZXj8yuzDVt+tYq674xINwt7tqVqTVF5MD
8VGmo4csfW1Qge7MTRdiHE00Ibq6hydw3O2ul40CBSjAhZAkjO/U0qnMe6YJXNOqMZygcHc7hEF1
jGwBpU/nnaZ1v5WOCKL16wtB2fH8CsvkxCpZDIi4qt0I0YlE7Vp6yKrN9e+zel7NpQyjyKpq8TIh
4OAmbZJj+pCMxUFS6UHP5Ve9Nh6vw6w78xMczrgxQ5J2AYVfoMMbSlkK9ZJ4QxW71UJPriEXtwUj
XgRmUwHuYssXzvwEl7M/MklN083LJYKWqrqv9sFMbTwe3YCNNktrL7J+Niz6VUJmpqwMm3XNrWGA
1O7671j9nCc/g7NLGsyMDu0SkWTdvlTLmwZNXfk42kQSjTAvK7q2Ys44c0srB7y+aqfLf2swnDrB
4w5txcMbaFsFXlGwrAtW/CYNGBpxcdzqTRjFDrCsyZFVgWdcdSLL3QXOMZDkmNxHVNVRT4wBRlpN
vtr8g06dEkOSsexq7UstN4LTvXq7nKBx38rqjLQ1RnwrefhB6he9vyHW6xBEmFm4YeVmajvBGRQB
cl8sbQJJhUoPlscSO9QdJh0UDF/UxV1OPU33qCgdtOq/vlfINyxrUQSZIhLh0JugRUCmYU7a5+sG
v94qcoLBPQ2CBu0+bMSi5Ew+WvFgLXKePYZbSe8q2XhXDcm93Da/ajrMjqHOL00w7yQzQP4wvo/r
hd2tzhKvyGgAsXTQywxTAUZxCyK9gl9KVg7Moia5NO5pi1A552oDqZVziBg5GUVZvwl9zHthOKoo
tyTBVGaV7qO+9dUyBaMmPFUy7MbWEiWBLokHsFeLJJ8G8nT0136F4idRZ1hCabhbvsnkgGIWY6CO
8Y5/oFHMuNMau/U+5M/WkR+lW+a3L2CNyY7S7eRf34u12+D0RyyGc/IjWgomj1LCVlSgwhwHZVOo
jk4NgTNcQwHx1H+Os7V8kBOUAGOGEDKGaSTyvJdQN8pK9S6soOz996s5xeHiHIilJmVi4CAji7ul
QeFVBmYPVFESft07geHIkFGd1XneIIzaFWhrw3IM/aXXZ7vJ3a7FYObkgb1F1kWz8OtXKYa2oZAD
PlR0tZ9vXzgYY5CqsJQsdTJjsovuNkcNGDITY3QYGOQVE1tqQWGkCU7Kqts4AeasI4wtKSvQsOFM
RuVDcdUfRLJbq/fJCQJ/FKNcQyiFrRxNhMDzptQhhWlsC8hOXzeN1UsSXIGYtoGcHhJ453sIWjFr
LAaYBosetcqL0XAhIypVPcxHC6BWrf0Eitu1YCS9zNgCVR1VZbD1Rga5cyK4Q0Qo3M5BHRzqNUuu
TopvLTQGxOj2FJLXrl5UaG4Gh7FB0fzPgUDMWqpog8+jgEw5jG8nyG3IoPJp7q3MS9LMrqjg5r9k
dF7c4jLRgwyroUFH6fxDlVmf5qkByJbZ6UF7nB705+aOPAQb2V2EyTDj3+/CPwjqrhvI2qE+weUj
G1KnLFG+3kjzzjQ8DY2zyQMJbzrFnRJBWetyYPZ8kXydAQq8aY9AGHelb9mhZ4R2CP8PAdmHfJ9D
jM2a7TfZzl6qDcTJWxvKqZLgubF2Hk6XS863GUVkGusqzGceN11yM03ILT+btasrP6/v62rh8BSJ
O3labjEyhEAiyQ1ccjd1LpVvNA2dJXRb65sKGtmVaJ7vkhON22HuEJpmH5Jewg43dnGYEeZjKtQe
Q0jw2NFb+xI83rTUxkyL+zPwQlF1m4qMiTs3ZE5juU/gsUGStwme9YfkrXENL/ZQhfNDfNBj4pou
xOV32mPlSj9asFb4zXsJ6y6dZouwyQKVaLLb0o96Ix+lm1j0Tlpz7QuhAQQcCQRV+EFjTHvNKfTu
cYeNd0E8grZBdG2tOajTKIv77jXL20yecHmwwNbAriLlfiAcVFhNWJ6icN+5zrRYnZcrKodDhz6d
kR3ANKFGv2mHXopMgpaKV8kvs+wP1kabZO+6dYsWudxvJ5GNiqouGhcBrxTHQcKoIdoHcyYqsq5G
AKer5N9DbS5BDwT2hPRDbW6a5nYeXnUJ4vLZe5O8yMVWq3bV/Hh9cWuX8ykq9y6SyhH93jkWp1bS
Pp2NmyH7Ayrat2aSfl9HEm0j5/TrXi4YA+u7Y0wPmvIy9U9t8Of/BME/gZIu65gRYjEknR0SE9C+
zps5Y+51GNGn4uc1Z9OKtG5YNg2sbMg+INDozF1N7nvNG5TfiXJTKK6s57vruIId5EPsMBp7RY4A
G2rvNVLYvXLUyNt1jHWv9u+7iY9DNRPcBHmJrxQPaCbtQcc1SO+mOdzUGvlMzKfGjLfXEde91Dci
d7onK60zNQBiXR0CGSFuDokRwcW/igEhWQxsYhD6ovuKNWajDIsHIV10V1gDUkGWWnS/rq9kde8U
1TJVkJuZGr93MrqdILyxoEBUeZLsCXJP2eQSiUKi6D5E4vz/hsftXB7OUwpyIniM6rFW74N0k063
ifmRB8cRrDzXwVaN72Rxy38/8YKGHCeprANs6iGPru7qtAELgKB7fNUbnYBwrjYN+wHlfYAEQ+WB
4MqRYwu5BvMeTS0CsxN9LM7d6iFLSCoDCpym1EJ7jtfOn9P4RMmN1Aqq4at7950G4IuJRttMZRYg
UDHAAD0Ne8V040rEN7AecJ6gcObAVLzy0TIK8bxDdF9v5y3q7bv8UEK5KrFRQyns2KU75kiHfCPn
dnYwPSL4fpekO0tIdvIbOCtpOxUkMSmOQP/rHupH4Sv6F3+/PxMNin6V2zuabzizM72ZXufQ/aw5
7UYV/IavBwufKz39DZwRIQ885k2IfejAV+Hmg6M9jjeN32+Tz+pXdKQg7vRQuFe86wdkPRw9WTtn
URkjk95UwIVIlinZyLXctFvyO/jdURvVcHlD7OoTfR33JRrnDS8X1R9XD88J/mLxJyc0UNU0tWLg
a08HCxQdb8HtkHj49vIGImyP3U3wSO5AMxN+Xl+4CJe72BO9KTWd4ZuDzDxGfkQ9zJInFPcVoHw9
QU5WZ6SYRxgpVhfXn0lwA7GINOntuRK8TZcfe8V4vq7+ExiiNQFNrGUTQQqcRcY/FG8IyFLYMv0z
RzKeNTJy1KL24FVn9P3pvlgwTlBVNtdRPwG1K39LgepmKWhnMhDcPevIkcbN5voXu/BHoHJeEqMg
/0KHucWP+8+lpaeyBLL2pGhcyKl2hl+SSnAevqpMZ1u5EEaTpZUE1X48QbjHAUQpwyhfBAJBWTt5
6gHEyjvqshsUwfEwmuERInd07II5qB0y3/25d0xvf32llxlr7kdwTjE2QBKhLkKPkw9WV2iif1o3
gdsc4l2xsw4gzvqd/nNL7PS+dE1BaH0RdHDQnC/EkE9Up/WitKdP9giGSToI7rBLd8tBLIfmxG5o
VZu9uQhrgxoJmRr1x49ko3/80vbm/byFKPqxvY1/5Mfiub2bP1GoDVVH8QLB63/xa9e+M+f3jBmB
qUzxI0BiWyUPibxR6DbPbwsohAi+pmhLORcXZjKD5hOgDDv7wEyVPtrlZ/5y279Kf8ytiiYBz3i4
jrkKCVVxiDuB1hUx5PkWp2xkkzktrCkKmJA7yykjQdi4wjr5RQ/0LwT/FeNYZtIMiCJzlXsMPOR+
60q2cf+MdphfmKn+oz+/1bZkObWX+5U7lLYJBupN/KnfdTeJJNjlC08Lo9LBWqSCtUuFLglX5EmH
xChpSaEso+zJsGeqN5l/Ck0Uk68sG6E4SAHx/xBPu2gF0rK8m2LZgvEmcbGxurDfMjQVzLbBND10
DSsyD7GcR3ehFXWFWxd5dTcMWfYUzzTeZznJCz+AekBiVxWSvEQPsicimdUtSUaoeBN1rECjpUEX
txmGJrCTAsybnh7HEwG/Z6w9gdEuQctgQ/Rd0jRo2JEyRRI9Fi8uFMgAYXoerwKwF0EDhfOCwZSG
QV1jlTTVZG8aWOCoTSPthnYBrFoQIZNB9bWpG3yUsv96MHCBNw2QJ2H0SkZb2bn55sYwxGmJuywm
pNq0Rhq+mxMtkbCpRWOml7cKoBb+GNS6QHmlcysdrURJWAIljKxDd6ChsHgXlbqJXO44CEx0DQpf
bpGJsyhBtv98VUlJpWLIwOccTWVzU5h6eSRJa36aJY1HAdZlEQ/TjjrGncFDRcCSwxNJjhieHZqy
wjXlsGfrvtiOrqa4XQYNpCax01uMSmzS29A3Xc3LPDiiN+aLMtcrCz77DZzjU9KuHcIBv6FPbjXt
NTI+UpDSXfd0IgxuU6dUDrvCBMbM7oPuvo42Sfx0HeLSmZ5tJZ+Ar8e5aaUZEOo8bRQl2yLmcf8e
AjxGmMzGHzDcLas8uRKNQWUV2L7xzAEDZ6wbDwNLBau4TEh+zb9+Y3AOu2/BtNlKwKi8LPKSh/zF
vJV3JPSUveVHtlLas+jjrO3c6bK4c9zERgSmN0Bmc21bYKjtBYHvZdsvtyjOxEIkkgtpQahvjafI
ITWqFdqj6up2vhncBo83897YM0cWvdeWv/g8flimib93k7M7CXxW1hjVoBY8Zg9LH4Fjfmg35CF2
zJ3hoaNmY70qr/0hcEQtX6vIKgFrJWpfCoiozm1F13poJVVA1ovYVtlz8l4Yqa2NLgq+8vh53TBX
LgKQGYBpd5FwQeDNgcG9WFlXtxDFUO6nfuFJQq9c6Iw6NPb8KcCso2jEYO1AY2sxro3uGkjccw65
S6LCKgvoDjOEfvK4z5OfGN6+vqrLYAEIJxiL3Z4ct5rWEqh3gSExO/7TN29y6CaR6MBdtNYudXgk
78BEA41CFDPOURqtNYmmjswJXuR9+aQvZkE2lYnqziR4Rq98pjMobkHRQIKxlkDngxEQSU/sPHrS
QUgZWbaiIwnqVLOgSreygzhaYE3VTBDKKfz0Yqb1FrqEQYNflvcVHexURWYXLVGlqCdmFQhcT+jt
oBgB51saQqJXBkt7VE4wVz/Fim2BVBqEBV6jVo/XrWLFW8mo7P4Hin+sB6VayHMLqGkhYGrY/dSV
H9chVowbFrHou4Lf2bp4w1ZqjpiuBMTQh24e0IcU+aYoFTXPrPl6VMahUkoXalus6tz0OvRHDGE2
5Ri72HTzY5zdSMlrSHYadDli9GRUN/PoDMldmT2A+On6Gi9TeouGJMW30kBARBGMn4PrrWakUaDm
DjmirIaM0q2581I/9ZF7nexpYx0lvGOhmdLZL5IfCM722ldEPk9G/RBveMI/fWRJMvo41XJHwRxq
3uFIxJvrC1z7iBhwX1oA0LUBGrLz9WmdVgQ6nhYgC3nViv1MjsJQ8ZKQZNlDFdTVyHmAwZpXgVPj
ftJzRcfbVLtJB9ey2aa3x2N8mI8tmhukzU+yrbbX10XWzhpIsqFyYkLx5GLIcC61otUqLCy3G7vb
vzdem9gYGgGhW2fn9n3vEt+6QwPTXbCtITWzy50U0kJ26IQb0Y+5TEwuO3DyY8j5LqdzXpdZgx+D
hgfFspE2Cxz0HNjtQ7LBc1J+Nx4hXo0HUuzc/RZsxPJ3c5f7GTbnuTvMQiigfoDy1Xv6Z9q7SuhV
tvrQffwyf8/+uEUPyHa41Q07ORp+UdiKI+S3WjWyk+UvZn5yRXWVmpT18i0Kz3qi772NotZB82F0
zuhJhyM5loJ8/2U/BPTA4ZLwjoZpUxBKc5C47IewLqA02/qg+5285oC8133TeOnDKABbWd7ySjch
r7mokPMyl1OYFvVcoyA+pFs5l+x53sYQM73+HVdcAfT60K4DL4jQmr+ATa2o4tJUYEKT4mBqEIzD
AoTLtD3C9WU4G5cgQhbIdp/vWQBVrYYVBgR07ho/elMHO7glnS0/PaTvkRcmWyQkGvv6staOxhno
co5PbINIUc7MHKCD0/jhVrFNxL/b5qN8Mw5kS+7BcVNvokN+oywqBQLwlVAD2tGgQEU/o04Q/52D
G9Y8lkFuQjTDDfzqkOzMfaja4yd5QFh4ZK+xq+3ij/Qtfkr89uM6+IqDAokt5J8MdMsBmhtFyCvo
HERBhNiQHYLoLq4OhvVnIAI/uGI2CyO8DupmHUmer/vtZHvNNGZtyjC2OFSvivquZ39v+8gzUOSy
TTT5XqQcWNO1E0i2GWiPKntIXcLuMU17fadWvhLeBxSWD4Ieirvw/CuRLFD1oV8eexiOy58H0y8M
UBvuZO0xAOOiJKy0rnkPUA3Cf0AjE7OH/PhGnPcTaH8n5rStP3ig6/pp9S6zE7Cvi15Aa6fuDIs7
ABI6hEhUAwuTx/ldfjB/Rxvd7TZkQ+4dcMAf5E9Z9NJcsYozTC6kUooK2q8KMAsvgiRIgSsyclO4
Y3qI7lp7b4aiY77iI88Ql4fgiR1KsoKh5w6ChAYu4F/yaxo6rT3tJrtxLS94Upxs3+1ECiTLMrir
7wyUM5yhIQWYIpdlWk+zdIOxpUF3aJvbDC2W1210LUo9xeITK0Xea3o7AgvPsMaDSBJqzY76xG4S
98E4Nk+hex1wdUPBngArhQNR+BwxaDcZvJoMZ9lNzozrJlGfK7Te/SXKosizMI1hPAQkgDxBtCwH
8oxHClr42hS01G6pYDBWxGp2sRQOhLONqgSRRjACRAuglAV9YMr8RuSoLkx+Ef2BeArFMxwTWfwj
T1aGUR9HqP4kBMZO3SEsBSZw4dC/EIABvZtFXITL2rddWYL9HKRzY2W5rHJN61HJ0Dzx+defBBEA
xETQFW/IROVv6aIu8Y4soZKECfisGjHB8Rb+9bMAUi8qSJIUGV8dDxBuLVJTRFptgPicRfRIu97V
mOKTUOCHVj78GQo5dwpTNgRdEiwoNN1hrtdX4u6eGo3/9zumLoxrqKmoSMNzbqAfkZTXZ3Cr95l2
2470YBiYCc67/wJGQ46YoNcTTL18TXeaJaLXGsriDWSuEdAsItGSiHV7OQtnLg0fBupyuAUhpwx1
FO62IEXFkNHXoaasaZvBij1Q7ftDqLtNljyO0uBGkSjzfXH9cpDcZZGYGOAbWwOE+7GKxnQvLn+G
QeumIzJ22UatfehzXv9gF34bWWMUMBCGQrAKQpWciRtzoZdai4qqaTYIqvE0GUpwPJS+PpuPfZAL
YqTLbsIFDxEvEltgXUB269wOo4B2QZdDp2MIKr/LvFLf55ZfoA3feEnTV0U5RtG7FQoq42urxFyU
qiKlgeCJF+ZCVDXEeY1kK633YeQUY2s38U0zQt65F2R4V1wTqnuIs8miN4ZH0fkCCUuzuSoAhSB4
l9PgtstSzL5WfzqrPV7/dmtQBAEhJr9wa+ByOodSwUs/aD2sRdN7GaPjZXcwo6m9LZtKsttw+i88
FQReMG0CVhp9KX2d4w0EjYUBwYGoie5h4sE2DZQjRYmYtW8FBSdEuUjGYKCTnqNYVjrBelBDLJTU
wOxMaNjoaj3GSqaifaLYTIy9X9/HdUS6rG253flaXmXUfVZX5tK7of2TTSDmUyt7DuvGTsx00wgb
yUV4y/15EqA1Y9MWRgS8Mo//yFHrNGzcj1BUx3DKUa9F8dKK6wfv/ffyuCM+4Z1ZZSk21GTDppSe
FV3bFCLt6FUQvH7ArreQivLtoKyYLCj3Yg1jSnYVPbboDtaV9O/vfYOcoHA7F+ZdnSZLL88YkY1c
B+9dWx3o/CuMa0EnxNp6UGyFU8T9Am5zztbpDN6QOZngifvHbLCcUJLsSOR8V26YrykkBf9DxZy/
+tVEneoAwnoYI1TcSH6T47cAVVYWNMcq/pkbAn+xCgfeVZPKINGCPPC53U1jJMtqudyac7k30tuM
/q7Reqr/Uw7hrqdP10/VShRoQKoGQQACG+wi5+lreejkpkfEkVrWLwkkq5TFghfxmgNEeEZR8kGY
djHNhUMkq6SBr0UaZyd3zO2G6QdqGuhA1AT35Jo9IEozUFpaSv58QStWKrzhDLStJMYWc412Jm+X
AfjrW3aZvsXteIrCXR66GufMqrCgNlPz39Ks6ftgpPUDRBynF0WajS2qK6WPrpUMyXmjuUlK1MpB
tZFY98Qa+ic998jQ767/rLUviS22kLsBc+8Fw0KXlTPLIhUJPit4oHH5MFYv1xFWPySFNDccCN5Y
/DAjCTVmTfWCEFdpvO/lXEn8kSrgnEpKLfjZRr0oU7oGicQbVE6gmCnDhM4PQ9BSGjQanDAmJ98H
+W1O6bFEPR1zAPnm+uoucxzcZ+UOnhVPWhDpMB4JCnvZ4Oudp88YbIhsPXGLimK8x29E9+jaaUdX
E65qCIKqhG/uVKSwNmYNnU1l3e5ine7muLsNsnE7wZUFdbdP1dq9vlARJLenfaFPAQsBCakqu1V1
ezR/tYGbhYGHrksW/xf+DO9LDaJReGReTFb209SroQR/1rLY7wz5ncnlvihRkzXIoZ3AS5Qb3vUV
rlkNRHPpIi4JqW3eqUXVPGqJhZDLQAFOndFsnLMbtUCdxdQEqbjVUBnnbfGfAMSfcwslRpJqRQcL
DVC6oemAqUnghpsk/TUaYFO5q4Ing2yEk8Wrrg4WA5tR0W3Es1ZFaJedU3VpiWsMW2H5Q92mm0DI
4bMWBSG7/h8YnqSqMacQeqCAkevQC9tXCUWLqthE02z3In65tc+mQUwW3WHQT7sgAA41SUkIBGQR
+Qc9lIfN31Y1GI7UjhHEzFL/upGsnvdT38JdfSHI4tCwha+ld/Qurh8L0yjstBj8TAs3ZM4+xhlD
Tfk9eIwEN+Lat0MHBCoSCJyRJONsxqh6FoQJbCattNQuNfWP1eZ7VJYrQSS2diegJw2u+v9xBnAu
LW4pK+ZRQnzUTR9FZUU2nUQiwKtfTYN+BIZfwChBl8WexMlJN+YDWo8WqdXJxrCRXSQJrnoQZgtp
4i56LuCh8dZHigduZCGuPocyC2mahxntfHrbmsq+tWiYHRBslqMN2VBL96M+aUxbH0h6p7Za9Egi
0t2YXR0J8jSXa8ZzDp4FvwQpFJMvQ2t00IYSUYCDSoY36PYUgHi91WzGHq8b6eXxA5CJ6pOKjnXM
pXMrpv2gddRCpj9obpn+Y4S8Uca2eKqio0wQ1lwa5TnUsuaT7wgtw5KCJ5GBFROM+5ZnFQijRCGE
CIQzyF7TmkpZWuFyzD83n5bU26kmCITWMNDLBK+IfAlm67jTFZt9LY8h2mVAeOvqWb/NjWxDJVGS
ZAUGrde40UxkESiq+ef7NSkIF0oF+WbWGD9BNeIbAfxHWIZ/HdPi3fGNw4sIUAnpsIGiUKDnEBEo
pU0jjV6gKQJ3uLocCzPZX0QVaGs6X45kocLTVDp2bQp6RzYL07b0gtltJ5I5WnG8EI9EoIq8HTI9
aOs+hwqrGmc4s0DaB+2R3PRMA4MzB7OIXbP+oZfRxlQqZxb1kF+GPUu5Dy85JHEx+sGTO+lxEyVB
DFQzy57Lun4lJW5pGT0qMmtsTYIcS2h514/vip9Q0CCmL5K7OrKQnI30NEyybo4LJzDkTU8/s2nw
Z8RakyYiz1/+pvM0KAzxG4m3EvBwhM04Aqk1XzTTwhXqSYHmzeMPDTPHrVeJygeX9gJfjDYZpNwN
47LfWYtLkDyjVu2kdfuClAIUAkjiMlqKxM5WzAUIi9Q7HD+cIN8+C86bCNpOiOaQCdhTMwHxfFh5
QRP9CPrh9wxpQsz0OKRgDwoyQtc/oGhbuVORtUWAXnlsa9RUtjEgjLtLho1O3mLD9Brp3dAFN/aq
xYDpWbcgSnIZA3WG2mljkxaOoqObKjqOZHLlwO4NQdy6dhrQ9vm/OCglnJ/BGip6ZaBjYWAfQeb6
TbVmJ0gcSXvPrTdTEvH4XwYiCqA0Cwd/uct45hEDY8hRWMNZVvoNARkGDf++MKcswq2IHVEFWMKq
8wWNVYZEQwf/VZpExpwz5gzTNrfsyiiZ4FSvLQa5YzAwfXkTvhiOilomZcRA43NY2pr2IAypvqJq
7jRrFopaS3MpRjT4QKer5TStA/iqUWuYXQbajZFr7UaakvtIlu7zRtX2ARluFUnam2a9k0jxUlXz
oSRh6EoMvqaJHlBDUhHL9vuCQE1ZQkQWyrTfXD8gX3OAFz8VqspL2RXREN/COdQ9mujSqIDqqb4p
lXwrR+iA1WW37C0nHiPMXwWOPP4KZ81NlNCx+r/uKV5KBRSyNMiVIWHGlw2aMkAFcoKsXKHsw96w
w/qRKCJd8Ut3t4BYChpUkMw3+JJZnuVVXk4hHAGcUNDIvk7wtGTb67v5VRTndhMcxERD6xTujAuN
uSZT54RYOJbjRttId5+jm/8EnyRYWarG9qdf9dvj0vTObm7T+9rOXp+k52hf/jBcYZPpZayNBePt
jJefgRETPqzvkoopNMWCizH1WPdiTMsYVDtuZ5DT1XXnTkH9qJS1aWtCfcvVzcarc0FHDMeLuCPs
rmisAVtNrJ/T2DpjqdxkkajNeeUcY4nfMHzEy2rIaneAiQtUmjL9ro3ij+sfdOX+WIqTSEZgcE2D
ru25VzKrck5zCd9Trx/V4K5n7xRNjuOj2byr6rYLBLHiSjZCOcNb3P5JEN9O0EKe4qSAho5b1Hfp
BKkiZ1TcYd6r0g+L2u3wIvUCq11JiAJ1SYBoS0OVxU90pX1pVaAmhyr9Vmp98yh7hUM+8B7SXdXN
d72f/vp9fV/XLOQUkVsnRUyVl2gzRHFGvv8f0q6rx26d1/4iA+7l1WW32dNbMi9GZpK49yr/+ruU
+93EW6NrIflwApyHATZNiaIocnGRaNVpjozbRPry91JQuANAF1hnJOmY299sHEpFV1RgaSRB25Nj
03Y+msgEdzHPh8JAFBx7YI7BKk21Xe+aM2UzplNj127j87wbj+DP8JS36qx/oFVeUPoUSmPMXlbk
EFlySOt36Ok8mHuM87oC7/lN7uIhLZpPwDtkmgMktYzIGzAAZg2n1I4bxPM4ZKCQ17ofeLtub9Jn
vBj8/1qCerl6llUbg1xAAmh+82P/RQWjmYzSqmsqfnbG4EHvG/LHf1+vA6IFN44KMC1eS5/yfima
qUezg4+SnxTjpKnBlIvsgloxexsA1IAWPxkPWoS+l5qFRquG7TxVXnlMb+3rJ/O7enRulpP8mPme
DaQY+uJAxOdvLyjvbAFcaML9Al0I18VIzUhcAQAAn1W0ftmabqQhwyFKG31m3MO2rcVQw1kZPSkj
K27rEU7jtiLu6CMirDz7CfjabG9dV+f2xTw0V85xEbiOX1R+n1f1j37MaTNqtNLUBfRT928zBC+3
5XmC19ppj8j//ajPDbB/IwaPA2yLyvmrdAqGwcu/EZ+4xlEIheddEet1YI6jKaVmJJv4nL4LjIP1
CKKSK9OvA/WxrvxuNweOrx+ac3KbvXog5dvea65wgMBQ2ISV4QV5uQmRaVcOUp44nebVkO+LDu3e
030W+2X4o538QjSol2PRQJuhYQoPRwxGZKOKfGxb3cn62tMSGchH8FJPmJlxl9iJm6cJWh8EFyLH
li205ADiAR5TtOVQ/VdGJpHRaJANqrysBEdQb3+MEUJVTf3rXkjcfEjmAoNGnwVIx1/KKTWlDuNE
ps/vVjotk9qjJG2I+JQ/U0dADDAdqDNgARFxM0czja3ILEBQ7JnP9pt17n0LqMrwzklcIGRnb/CX
E8ZGSdf2DtPYti2F52YvZDPntUlb0gwNZKte97N4ac/5nXZVNK4NI3VqUOhooMt+ll+3xdJfZQ7r
hVTmsNpZA4PJIbUrrubxpfrrEQ90RZE3gfVjYJXMYhRVkHBXgONUntQGtYwCUQY4yZPSnTGnT432
RNScyIuVLgQyt1UNQpy+rqnAK3Pfn5WzdbVcOYH0o/OJjw44+ao7bC8h54wjU0MzUEh8Uf6ES9sE
ptCYehm2aVXzaXDmPap/run81Kx3vDPdULH2IFASTE7j7huoly1UpGW8yZh9m8aymTI8SxHC9wcr
mm4KSfe39eJaJNRSwK+B/dPZh58+aHFl4D8MYQAiXX/Jk2MiX/fIYgxeOz6roBha7lQ8CJNv+bAf
EVyJIl+elusvYDYzMzC2syl1nIlwkU6aNai3emN8bOv52WeqwP7BQWNsAipGGv2IlQ8rJCOM5q6r
0eTyKJcoRp960Djpt5J80vUf27KoLVwet0tZzLYBsiBVBfXPZPhm6XtwaKbzWUmunVSwefSHLgUB
pbHaO8aTtVqmwDqwd6BwCyT8vxv7o5WI7jd6ebJiKBYEbZJATyKMulw74oAKdHaoX8Yrsq9tT8FI
BiW5bapqt71yPIVWkn5lMVe7ZLRLksSFUoHdfTkUOvgXnDRYJvNhWwxPIRAkATKAejoKbsy65ZnS
pAPKTZiEUNxaTvQ+t8m1jNQLWv4EdycvQqMUzAaqhxb6TdjFA8i+yLUIstS0vhqG6G4h5t4CEyLS
F7ss6w+ydqegOz1vVNeZb1TlEXMmz1FngJ/5vc0ygeq8x+36e9gl7htkubsB37MY4Ws1KoHeKicM
rD6lWXzXoZCQA5BvIV0BLELszuVfn0NEEWgcwiteRVTO+tFpVEk29UDJl53jFhi6pXjgbwK7oldI
eNR/3d5ojj1hjgdS2gA2K2jbYyKKxYxaUtQY81UuM6aX7En+bRkFTlokg3FfRlhluRPGNUYhlO4S
7ksS+Y2QIoljsheaMCYbNfUsKx000TFrt/8qocM79+M02F4vkRTGS8a1M/T6AF1M4pURUHNH5B9V
+2lbCn/F8EbXQNODegTjT2xlSS2YYY1p1CDV0A8OGmiJI3AlfFV+CzGY3Hw8D5O8tHTrpetSvy2s
Q0q8eRCAED5fKzBnJLDRQg4eHmBqL11jU1phOltYMKkD7eHUH2utOQ96nbtjrnqTEu7VSVR14C0f
rQCgOw5hMjrJLmXmqZW1TlHWwLFjAhlxzph2tXd65Xl7l+heM17fRliHHkabYqBZ+DomPKQYltfA
Fkz1mizo4g3ftyV8vidpmgsRFUjrwPnDFhPBUD+orYZ3hWUnhT+NMVjj46kIlK58m0g6wC9GhcD/
fd6wy7uZms3qhqFF00GvcDf3YBewb9Lw2QnR5v9QledZFUDxOUU3YNLALIQCrYO0uk4/ZiXMkdHi
n6G1wosT+1jFr7JmeGlBPNMCZ14JdzR/yFH+GDqiqO7zyqoYN4FcGwAPQPyx1fsF4U7v6IiP+8Qf
na+6FoTDadLfBtn72y2EIKTZaRMl3Dp7uyWhog1dhQi1Hr7M5tewPUbDS6ueFhEJ1WdrvBDEXlsY
GmcZ+YTIQGm/gDvBnef9tiafA3wVyTVAppBgM/HapadutVedPi5V35uIpearpb8zy70Uv7bRoZmu
avUq6gQJRN4OrcUxdliBpnZoB4jLa+IR+biQdh8mb9J86FMR1pYrC1QPAP0DOQwAzKVq44I5NvAn
uPLll95OD7qx3FdaG0jt4AKuIoh4Prsnyg1JcfE2ZkGCXOtSmiH1aVTR+3CaCteydpP9HNbB9mZ9
du5UBrqvHNT1MGqXuUGqdLRJNWWI5qsfBnlo0nNMAIUUpA55NoeGKDz7AIUG0oJZN0VpilKzqBTl
3gwTpP3vt9XgOiNcHXjZ/fJ/zFINclOXdZPWXlX6Zv2shh+RfqulxwKU+5ko18qzApzR38IYZ4Tc
bjwMOS5EGwOCk+xoWPeGUbuWfOxE73OeCaB5AY8TwOGRcmW2p5/sqTRiLFzTgB2j3TvglDYw7Xl7
9bhSMFcHLC6IJHFXXRpa3FYGqrR57TnSPXFqV3UeJEs0a4FnaQhUfgthVs1uJgmeFkIWHM7q2CUf
i3KSMVFlWxfu5qCkj6gYKeNPnKplXXdWlkCMnRlXBRhaDsgqdK4ezW8WxkqqUVgIjhBXooGqJNyd
jLYFZo9iIy4NOcTdFBbfaSDRWV4jHaWp9vtqv60cdw1/iwL85HKjRr3su7SqYA7k0GXHBjyXjoHg
VSCGaw8rMcxxNUOjGYYJYsI8MMevQ/xQJy/bmnAXDXUSCwUty/oEw3bSWG8Boq89Vb0f011vnGQn
BFbTM0WAb64ycD4yOozgHdh+3BhcTpNWQJmpS3Y10bwU2P1ZJ4L7m7s1KzH076tbLy8m20ypmGwA
c3iK4VsBUUy3r/7BldLm0v9Thy7sSg74+nJVySCnNeKjNtgv5RL9y/avRDAnFcnjqETBBSOdowcD
U+mc22UWBHT87f+jBXNmOt0ZGoMacqdkuxjzhbJ9E4GsUq/cUZg4oOZ6GX8jUv2jD/uAAbXo1DU6
hA1lDPK6ibboLXvJeDMH2++tIhgXHfMHhhRsz+MhW5z/bj3ZqMG00EPdRJAP9zqoT6O+DztRxl9g
5YZ6aRZqDh4qu4aMvHV8K8aMQce1RJhcgY2zHTeNWU2YOg4hSuQ7fTDaO0M9WaLUFdc20O8LjB1y
PbZJ/76ycE0mcazMkDLVH2HpNiQY83sMB/AsEDhveyFOzhamsZLFmHqsTMlsjZCl7pXdcEpuqpvq
GVWug7W4IJpB8HA3HKy/frVToWiOwmLhgmIJb2Pd6vDIqeFe5ScNBJnFD0vkwel3fzL5lQgakK3W
MI3yXrND6GWWL3b5PivfMscb7Ud7Ul1ggwWryD1gK2nUOFfSwrjPlbyBQjXoqTDm/mt51brWtbRP
fGevfd+WxjePP6vHOFprxDS+ScdrusVsYC0Z/HieQbLhTsZ7Zbxsy/pML4en33qrGFvM+rkzuhjC
ZHIoAtlLXnQPk8puxlN7yI7Os+Q6wRj0J2mv7duHxMfggu0vEG0kY6BdFI1yU2Fp49Y4AFQwzq+Y
j7FXtK9qfT2q//DiWKvLuGXA/7I20iFNLfV3DFlMXICfdqRVjttacXKnF+v6C3i2shg0QtUAFGJd
+yhowyej9C0gkZb0MA9+ZR6qBHdofAhlS7CcVIGNc8ECPxdljo0a7Bxe2GYvo5MenfnJCKlMtNs7
KdjIUq9p/+Vx8ud4aIxvrsKli6MMQoep3RUgU2smD/wFavd1KjDMZxIkhrlXwUock+BEH1aTydS9
lAMalUB00fb1Qy5ZAq1ES8m4GFXqjWUsIEauPozUq/uTNYTIPh7iySMYeyt6P4jUYpxMlNexNGuQ
F5Jrq7+pqie1edw2S/rJW9bBuJaxyevGoSKW6XEm7xoRRD3cNNbqfH1CBdthZKYjBNhz/7IQ6UFx
UrdW4nvwZwbENK6S8rbO0YtYmKIT9xlAeXniGEfS2mojpwlEY27ri1YM5zSPrjDy+5Tryal1ZG/B
GJxKMQNjlgX3A9+HIcq38DyiNGeX10MJ7o5B63EZpZLu5fKHnMb7uFh2yhL6RZteg05EkBPi2goC
CLQq4dEMypBLiRpaEec8pSfOmAKzmYJS0cF+JoLjc6+ilRjmYOuD3TopwZr2ybgrbNtrp+R2TFS/
0H7Ejogmh1MAwxauKq+MViZefoleIOMavkmxS8dWmMfmuj1EYMs54gY6pbOrfE2Pooo9d/9Wchk1
zbbXRjBOIOzrMbm+yDxn2PcYNyAvrlq9ZqPAR/NX9U+BmfFfupEunSqhwBxWLxLwvPZrV/lLt9NE
dysvnKUZebAAmBYoKJjL3TA7Y1gAvvIwXuI4S84VDv992prXYxyLTIXnLdeymOOHqQllJZc4A7Oa
7ePIn6r7YTkgqxM4kosptuAAtv9hHdci6Set7li9iOomT6Bel/8s7Ctp+Dn3zyDL9WKMW9t2nDwL
oY9rDAEBMhUVwktR7TD2cw5+LW/JdlYIzos31T6HpNqpqm9HQko+ni9bi2MMsqgsrR46iGsQEVn6
MY9VV7LvbaCMFudsV0Fd/BhMU6Ak11xWSrJ2Gee9VWt0C4FomvdjhdcBACumiBKS57zW2jEXq1ah
h7tHHsurprdM9uT4LhNRePMuOpqfxww+lA0/zX5HkWiIzAb+sbKrm7EOHxAvCC4ckQjmLi0rqbar
vkV4UIdnVHaCphM9FLkLRTtRQf5MOWQYA0dSqUlKG45CQ9uyEn/t5NlNRayr3IP7W8inziQkwhK7
m+H8LELelv4pceJjgoTv/N5Jj2mi3Nsg79w+TdylAyAURV3LQSsLE+mUgFTYYYfdychb69zpf89i
gWLa6veZrZnlkowSDRAT0zzYTnIbZ0AMRJUUhORfch9g3bWBUQAWUdOYPTLjMZnAg4I9ApWFG1lS
4SZDf2piUf2Mbwy/BelManSw5lzNDAiSazwp6tf/7RcWuFSuC/ijDRtXyIibrAQvXSDwwQiQuzZ4
d4bnJBY8wzjASuwQSLGxTQDWgM7h0p+i4q3aI+DIHrkH30d4788f1QlU++GuOJav0X4+lXviZ8fQ
zU8iBDDXl69kM861lLqe2Bp0JLSbJspjLy4SNJbNibc4mCaV5YcJr6Vtk+fc+WAzRHc0KP4By/+E
IyqNNEZ/GxDXOWbR+/oI6i63rXzJedkWxHt5AsEOAiDAbylHBnO4MjCBmYXpAAloDIFOir2UL7sw
QyN7uxx6/QdAATcGEmgpMc+pIUI58PQEXApYY0orgf9fbqy5yFM5pcAM6UODCeC5WgbKlDnukFW9
h0NU+nIMyshtnTn+BA1p6A4AAgHdiCz4US2HkoQKimN5iJk8zvI+EVAvbMvgAEkxdEKjWelfw43Y
NPu4GJ1ZDKhUmUS/K0bAsiCtv7IVuzxJhOB5PUt3yEtZVwriD09d0m9g1wCAyxwzN4kwPCv9ewI/
+kkAs4MdCOQIbCG6JqpczBr0Ho0Po3nMoszHoCesOnFD0xE4bY7/uRDGONUBZWC5NiFsjmZAlySD
eKrZGq4Uk/ftpebcSJCESipeNnh8sGelbJCscDrEdS0ZM0xgRPifJ4nkK0Q6NiQxdm3uKC4I4370
c/W0LZunJbicMHAB1TXEDoxjKuPQ7gFZhwO04mMZgRuoRAJuEPXnisSozDFRSrJUFlQEWrdVC1cf
IncSNWpynPnFOtJjs4qP+5IM4HREpVBaTA+9wJbq170W6FWwvWa8M7/eL6rsSg5JkajsMDLai0h3
YyFqbDD9qm49Cbzmk2jGLc84DFACU7o2dDex7i3ul1bNZyg1dN3oNZoKElDZnF+qEv1vsl5+T3JM
AKnaMX2W26EQvLt5Swo0o432OzRVg537UtV+Bp35MEuAgy5166ZL298Zfdf4iVF23rLMg0Aeb2lB
oGBQCjAMEWAJDcBdMEZ6Bm0bkFGMw4vTnYbwoETXSS843rzUDTpQf4tiGQ2WqtCNRId/02cjdBVj
9EgVfzF608vU8DUb2iNgrx+kVo9EFj1UfxXgmcSUsj52zNNjyZwliujTw7gtbvLbfue4SXBX7kBJ
umDmIi1TdO/jNQi0DBG7LCccuBDNnJJyNBszocUzg9wpqqeO9333oGbnAglx0YBgkSzGfPKxUZa5
g6xons7lYLotpk/rYxeMaXyXjg5msI6CfeWJXG8r69A6Awl25BaBJkvvRgWMKYZyK1Wtl43oP1ws
yx0N6W7bIfBOCR1zBTYwBTkq9rVsp41dTxRuMeCfKXtS+KwkmU9EY4e5uq3kMF4UVfxuTDXIscPJ
vy79qkS/e3MnZTtbFfg4rijcCkCBgzEXQPrLg29JQzZoBhx2BeLrCOM5QcDa9H7fKgdDv7JFrYhc
cTQuxhriJmTBcqFRF8avEuEgR8mhWUwFLHlAe5GiIjdO4Sh+noTXdT79Pa0DuuDR9AAeYrxZPyFl
tAYdkAlBcFwXt5TREQP65Ga/bR5c5VYy6N9X90WalVooT5Axp9Z7P2ZXYZJ4eBE+IoA+oknR1SQR
ET9PpIW5a+DfBQ/3J46isZgae6Fo5Ul5kiTPib5ay7GbngqUC4XJIt4VtRbGeJRqUMPYQioa9dzU
i8fveooZYr/mR3/LkdcMp6vE+GtkOUZHI0sAtAnyimhYu1zSOk5GOaUiJWXZzUp/WvpkN0zmbnvn
OL3MkKPSxj4ZCwmq+Us5CxrSuoYGgeo0uKb2GCUouoKdDu0Qvhp9oMSFzJSEMZiFqBePt6gYAkCB
ozgOBtubm8opmk5qnHUZ1VDJToIieZatl8E8RdZDqSWA1ghCQZ4X+0WLh8Y/Ol6HftHKTMFUEKWd
hDVVYvVxANnFUKhBjCbDthRxJXEv35UsFsFhzzGgTxnWVc++x5jhUGAWjgeA3nMbJUFSVke1nxtX
rp1bW45etjeVF2NQomxAJEHn/qlajyLa2A0yLn4nB9dF+OAgpAJYznWkyCtrAbpHJIw5G8uCLs1U
gbBR+3Civdrnfp6+Nk0wo51xWy/6U2xMsdaLuWzbpQOpC8VkjsqLmn8Dh9E//D7K9EACo1EMvUGX
9hHJfWTXDn6/c4pHJR7f1ULy/0WEAxgRhrCBhJsRUcut5lQo2oGD3s/BuC3XsSA84FDf4ERjzsx/
RLCEk2UtF3KeIXi3bqvEq8/zMduTu+aLvjMfTfdb/RPTwoMq6AJ7L02udtxWkO7Bpz0CpJgO17bA
vsP6k7AfpxS5YM+Se88oXdJhcoWoa5Dn/Clu+f+EMGECeMw1u6VlEM15bqxjkfvqYqMpWfOK+bb4
2NaIa3UrYUwkCypN0hglhKmz5Crg9NNFQSR3zUAiDcg0OJ4+9T6j0JJYaovsJomAvwPdDya35c9K
2gnsmy8HhAtwCqCTZvcGwxVxWClKzrbjaS/jhRNkaLzwFaUTZce4O+Rg4AIcLYJG9pkjyWmG6XRw
f47cBr15SjH3qv9h1Jkrl09a+PD3W0TpvtDuAMDHJ24hZ8GIitKCydfktUeSUxIlwXgr90cA2iAv
PQNpFrvIbQgwp28WlGisUyy6MkQymJMTo8rdlSlkEHPnpPeacYNAe3udeBfgWg3m3NTyIKMKBRHT
eI5TEN8e68EXDmATKcIcGANThNRBg5RW63ZFk+0IkH1F3wbbyvAuntULk325W5Lq9BN1AnQGuu3G
znMGcHFmfpTOz21JXIX+pJAsuqyruCF1BoLQGpJqTBMyMQmiMPd5Jwj4uOnItT5U35WUBs2RpJ6w
bGOy3Bu25E4Nru1Y8U09ex6V3o+dHhtHUPsFK9DSj25ZJbs8T2/aZhZ9jGhxmYg+l/Ou1OnzfThJ
t84juccMZ0yxdRXLdfbyMTwQvwzSZ/tVNNueGzitl4G5IYludCpJsdiz7bxM6NFNlmqXg/DUquLT
rOsunNce/BB+XPwDBPEiccCc8hhv3EGnYNEouZ7n9waEiVMAAjYCihPlcdum/h89beS9wH+LEVKM
nm3TV6SheEd0cIXHnGjFDjnDL1YRHdNmRrCWD4aXGelj5TgnuSH1bvsDOB4ajye8nnBHo0eNfZCO
dhhrFXBWXlTFOJ0fU2XDujxj2uvjKRU5N566EKebgC0gpY9axqV1582UOmaK9IEdSze6grjY6JHz
Srwe080y0FCS2AyI3LkyyQ/bmnKO74Vo5vjmett3bQ5NC+U6rYO8eSlDgQjOcYEIoGM1mmFGU9Kl
dqVZh8lMASBpc58OvqQHqbMLx6teE+CxuLpgai96a5CtxBjhS0EjyRQjsbCMo3lQySmuXtLpaXu5
uLqsRNB4aOWHcsmMsjCBiDIJ0uG6ASUo+HKX+eCIBi7QhWdiRTT2/VGGWbWlnZw5q7ExIF4vkhOp
3+YIrRXv2/rQg/RJClqsaCs4RreyL+m8kMZOzRZcermrjK7jld+0YDirGJi7LYj3lgYHGV7t4ORF
c+4v3qTVymUoTudVTG37mpyiB3KTgHBQOkbHAtIGUcWVE5eupX0CpGIOvBxLMmpk53ifnutzvEuu
7bO8i/bL3ti3wvGiXIFo23foHEugjxiPZWVlGy8W1HMwQXVE/bGfBMeIZ93YoP9I+IRcyNTEmZUB
EmTpbsRc7O5YhP6/bNJKBhNm2ZguMoUjZJD7xSc3OfhAvrcB2YWv8Zu0+4f3ngreOxAowflRxqHL
wwS2P3VcaGk6KuQZIElw8yMML9xtpXgHaSWFzfRb9aDJ9YQHxKB/6XWvUK/K9LVf9ttSeDfGWgqz
cnpYDFKcQJfUAYc6plTNV3m6k9JXR7spl/ttYTxToCwdyHTTUQbsWbIH0GSAuggoctKqyLmZnTst
dRxYaGgVrB5PlA1zVuiYYjDhMQ6v1pQFg8fghqrsgPIuSd8GEfKYt0G2Q7vG0E2voeH20gzqeRr1
rhyBX4m/t5pvl7ukQ4+xiKyFBxUAXdBvOawhROgfVifA2sAVGCi7KMCUJSTV7owwyAPpXItgP9yV
W4ljLKLOksJoQV7pyR2g8DVIVylMXHBiRUKYR4vTO6OatPQ+mh6b6ZB3D2l0/HtjWy8bc6tKVR7Z
CVDOnmJAAcxeU2P06QvMjOc+EeoB+gWDBq6YWSxpwMMeUR8tt09+t/RXRBZBl3gnFEV2pK8ssNDD
j16amWHHY6GCSdyLMWynDmevItVeReY2rZx7PX63tUKwcrxgAZTRtO8JbBQY5HApscdDb4poSqGZ
wXQ/Nq4qPRh55BpEchNDQLghEsZYQqMB2pYr9MVXBhUYBcl86pZ0RxSM3dltWwRdKTZoWOvFWASF
AtoZ7ZAd5xsZdNuY++uGaVAUfhf26Gy5k/Dk3BbJtfPVUjJuqJ2ykYw93n/A3Z6y0vnSg3tD02MR
7oVnJLARFKEwrQzQdsZIxgVP8UjCZTEDG61mL4314gBqbh2V5BDGgockfx1/C2OTkVVfkMpSIayO
4sOUl+jVHw6YzXtM9NKVrOWHas6Da0uyqLuQ63H/aMkymMRyOpkp7WCpDNsdmuc5Ut0lucbYGMG2
fR43D2Lb1XqqjFUOIZzuSFWc1PpbrOitK3cG7hJytuo5KGTNT+X4dra/ymboV/YzQrZ92qlub063
av0UzTpKqokrYyTuPxgUHWoAVmHk4T6BMjUp12oLZ3M2o0PXIS5I+p/N0grCAu6pRJ3h1zgXOuD3
0gUoHYD2moSb2pSfuvCx127bcr98j8jrP6ijIuRVKK3/J0aGyWlGqVngP7NU9wjSH46FznURVImr
zSoYYLRp8q6IGx1SZDO7x7d4GabghuA8K/Lq1Cui2IN/Y6/kMdazVMsCV4bbDUkc1W3l70v8Vs2F
Jw/6DlXP60UhT6H8bHWtZ+ai6UbcQ7ISzni5bJbGPItw76lyfmUbj4UcPmbxsrOwsn+/eRjhgrc/
jooMdpBLI4mKbAi1CpKq5oxpZW1zjkUzy7gpBgAyYYmUchqExpcykhplD2uWcfvZHwN5imLLxRQz
dGjfDDCYOXXV9NEG3+a2ZrxrfS2VGtTq0YcHLnEwoBEeDmO3etkz0R2xLYGzS1AIKSLAwzE7nQVI
NYAvYJNwwPRZfc40PL4SLXofZgNwpV6EY+PYPwCXuoJihIJ3C3uhT8RczL6D/UvKd/Ag+CbJjlJJ
fNvoXC392NaMc+VdCGOM35ojRY0nCCvy0zC3uITcaRLUJ7mrt1KIsXEMdVw0ZURqZgHIa1Gf1fwh
Qy97LH3f1oVz013owlzfUyfJXY1/XqLOz6AK2Fk98EZO47e2c00G7RkDlQIzFZmfaAnp31fmZy6q
M060w0pCkdcEoKSoQOd+3NaNY+MXujEny7aHSKlb6BaBBqWwG3fqRbg4kR7MMRoA2JrzCHqks3aF
3hx0FzlQJBf4IU7wc6EJ/ftquWLM36wwehzWYO3N/mz3u7lV6Xlyjb7wKoFN8NcNbLWgh0Z8zD77
+kIpDKeDcwddra91V00iyjn96rxnAlUo9FsE++LLawlTlSWIMHbaAW2sge7NbnklPd/It9PX6Azc
8hPwN9f1Pgyy1s3ei5+Z6CN4l9jFRzCXptG1Nm0BQWYodofJdZTzbHjgnLIwegWMBIPioTRrisTy
XdUf1RnvETuj1CsVpOaN4XbafVF8refzGM9uNAuciGAjLcaJaHOSdQ1Nu5oYuDWRvS2Jnu589/FH
GfoFK8OsJFA6dA6VgJeGPblzFEzpvsjoQDSMfdlPokkpotVjHEeCMua8FBCIQRfoal2Wu2TKvCHx
J+1t23vwj/Yf1RjvMZVO0RYyJGHoCxmQ1VPcUhFlQ2ltZuscMP6j0cuuHxIEGDIBOto3k9e2fOvR
QzvKb2XqE9UdRaxxIqNgfAnaNNHBoEMvTXkZwjdhqlK0bkzMpDQj5hrN+P3eib9JZDqA6/G1r43d
9vbw4qb16bWZslePgXHjQo27jnQ0Je7AEtdFYOEFmXd8bZZ+qZ4MEaUfr9p5IZRxGUlrzsVgwhHD
0O1jEsi1qxzKq+QI/6GrXnMrPcGHlL2/rSw3GgBVOdjzDYC9P+ewEfmEKsTaU+QnhXzUkKiwpA8L
TUPbkrjW8VvSp1x2qyRyMQyQRFp0XLaVW3f/cq5WEpglrCxrGGR6l7XgXLfGDwxdjURsbtz7ciWD
9bF206WtBtsw8q+m87hEN4AmzDl48zUgyAVLxnVJdGCRhS4Hw2FrhIo0WQ1a33GG1XtNQbXG9ufu
PCS3tbTf3hzu0VpJYlyS7KTDkOnUW3QPsuEbcuDUIo/EN4A/2jAeSYvUpFomaDNJCJjGQNL6oFQD
pe7dRvGqdsLkRkwGAdzyJSu+VqM3DYKTLfoCxkGBwBWxdQ8tu+q7qX2g72V7Fbl31moVGQe15M4S
FjPVsHyJpgdHwUC/u3DAwfWLDtPjalFLg8BAHMZTGUsZ6iVmpHsRiCwt2QsXb4rAmxh7o6gUJRLF
HC5zatVlUKgtInEk0f36kpAvY3YyRDzVIknMEdPQRzdZHZU0SQBKXyVS7Cmda84fswhcwfV+oPsH
XhoMwkgAXgYZzUJAAU7LA7L9KvUYZ2e+98ZdJ4KDc0/XSgx7utQk7yKaqVmsb+haG6ezGQryilzT
XolgDldvj8pg0ZfjZD/G/U+iH7dNW6QCc3SMtDFB3I6VUksMkMoiXx72WvjzvxPCnB+iN/Y00nVS
RxODPwuQcuy16Mt/JYS93Yu2TXvkCfAuxT2UqsEiGa6ViDgsBevFpg3aUUv1jqaxFOs51t+SaJ+L
CPh+JVI/hXh/9txmDgpmVjZ5RjWxFNc5gGDWuH1T7zDX6U65afz0FWSmft67ut+dn6MeA57d5koS
uFTuYV19A/MQaGwgkG0a84F8wzPGl2RsvLY6Z8lZQafx9s5x3etKFj0DqyeBlKhxZjWQFdXfQkwx
XZr8RU41f5jkoHccv2mKnWEWX7elCpeZcRJxWJUKrkeEnTvlrKDR2F12mM31s/DSyTePy746h1dt
UL7Iu/vovTu9bMvnRhwrrRnn0feKmS/0zRxNb3r9LGEYxNiau1xRUGAybbfMskSw0PQntwyLcSZV
PIaTTYOcvsYApdh1wgDchK4k6twSHRLGqVhm2SozVU0lRxuDKadX4UgXkQjGpfTtosu482Gfzs6a
H8r8Xdja8ItkZmO52FuYgAiwchaokZ47r9orD4kLmNwdgtB28aNrY18qXv2q7sKH9NV8ld3poN4M
nuM/a/vCL0RZAIHGbPmhKW2JDNGvzXvKhzune9ATwWXDF4GOEVrmxNuBsY8+16ZGpieCLIMbp4cs
fEaH77bZ8x3LHxmMbQymGs6KDRlJTp6ToneTWd9lc+jWdfW11EW4FO4pAyAFdI6g+Ud+6tK3NC0m
4xUagg4LbUxgyXSdYTe2id/Upzg9yqIaPj9DhMK3Dng2mr7YNqPCLLtiLggyvQ/dCxDaMJHkjMY+
wy3u9JtOVJTjnuiVOOaqaEP0nxIL6iXyV52c7OYYV15hH7f3jEdvhTlif7RibgPwYZT2VEEr6WDf
k0C+Tk5a5eev9VvrKsd0n56yO8MLg22xXHNcSWXuBSPLgTIpIbXXzsAzyvNrLAk0o27i0xFH16CC
AgDI49mX2NTmqllEKGrkaE+WD0oWdOAIVme/i/a6NbtL9voPOq0EMl6/HVQp0yTolNtEPZsIib1w
MADGkYmIrIu7fCtRzGle7DpL5wV4wMHJ7pcy9pLIuspnQZ831wJXUpjzrOLodtEAKWa+tzXMX7gr
5BtD1AjDY4MFgPfPRrH+3sQEmtmh4MYl8tGxnsuta8Y3TR3M1QtGQ9rJFdrqkvBq7B5ICtqhnfNP
b2mL9mCCk4xyY1+6kkkHMfZk0gIYKlPafDbImynyjlx7XMlgVlMDVEE3UIOg7/VY84vi3eq/9Uug
hN8bPWhElATczVuJY1a1k6JebkOopOtfDPKhqE+mcyVMvHHfMJjNB/YxHSU3ljXYJrlRlXTvOjJ7
Y/MehwIb5Fr6SgCzapMe60ltQUDb77PiBIo/4VDD/yHtupbdxpXtF7GKESRfwaCwJe0cPC8sb3sb
zDl//V30vfdYglhCjU9NzbzYoyaARnejw1prfgTpIWAeL64LlfnLwwf6gBRaDIZWm4r8qQzbvW2g
H2fuYmPfYozuxGSQFql6k21vG4y1IwJWioUeQWB7GFcIMWM+GnY+wmCQJ9N8RBfiqN4logzK2g5q
4AbRAMeCfl6+VwYslFJZhdpyvVQ3AOYeM2bQw2ub24tZ0QT0OWI4G4UcpL348kIDZgApsozUkTH9
Dvi0QKbA9fwLYpgLKZzf6O3KHDsCKUB6eShLYJdXqQ/6necGpRqCWs3tRa3sHUgFNcBBLahtoIO4
VA0gLKe6NZqpY3ahV9TND60dHSLJgtLMqhgNiXZtQXe5YmEyQXIAzBwrdfq4/Mh7jM0o9YMtxLda
OyIwP2KoEcoGnVs+4+wxZkYkM/RQSp3Ayg3PqpL4SSbhx5yw2Iu07pAF5SmJyXuBZl/az+QYsEyj
cjtXdAwqe5c0hgjnbTGsnJNehns1fJNpEMwOX35SZpRKNFdhhsnbkA6g2Ejmk9E6SrLP7JfbZ7ly
24CEhgaEBSlRBunFpagcg+hhk8SZgwkZDFF0LHCCHD5amZIAnrqRWlE9bG2/0Y37v7QYoIrjTLAS
ZFKtKU3mdP3YUzkmzaYti0YwTrEGU0IMDErj6gFJAAd7uTB5boK6mFD6LcONKu/72gvtYy45WbVh
qYuEw6aW96SsaaP/CCwv1L+F9S7oHiIRVvAagNrFl3BbnMQsYvHYZU7y1iwPqfqzciuQwn51mwQZ
yF14MB5Cz/K6LTmJwBXXNEk10CGGHk4Q5fH4TH2vAndj0aSls3+wi5nmLVGoifeqA+7TkC7bf1uj
VkUuWI5A/cHN/f1gOLtP4WiyKleyzBlH3+72YOrGv/9MhuqUorGutQIX+Y0b+X+yuNeAHpE+Jjpk
TYDkz8Jt3se0iRx5PrWzq2mPExCOasm7vUB17c6cS+XsHwlYXDRjCsSkLFmw90YzPqpK0fwTBNZ0
tNpIu1cCYnwFw2iVPmu7JqcpkYMdk5X+cZjSHEVZVQGXtjTKO1vp695p6gbdF6XWKbmTSrbyI2wY
8YaIwUW1mLAaaapq5TZIIvYa5vqUupXUYi4k6A1B8WltddCYBSHZNDA/xj0gjQpdNYYFdZXipW16
C6rtiL3Zs0DMovW8jQP3NHDkDCBFAJ/p8n7aQ1pNCrDVQaWubOpR8a0m9KZAExzWqoqAuAqTcCo4
cfAgvpTDDNI3Qw2fOEwATfCyITR+SX3dJXQK1Djw7agLPCBctk8pTKDp9DnmWChLslBUofzdzsUv
WZPhNdFPDeAPvmlknuLe0DpQi2g+wKeDneICe4+O3g/FZWjq7x6Zp+3NiUopVS0a7+MdONa9bAtM
td14N3n5pqOd96wequfc+Yu5bsyO/+fj+HYTTSkGSVp4T2YDZOPac2fv8JGhvhnMY94L+r3XDv9c
GKdjA4PBkpadAICIqtJBquUvBbgvT50Upd9uX9crf4O+RAThsIGgrMKgGKdoCggLoowVUABZezen
5rFB5PLvRaiGgjZIGbBDSIRc6pg8Dt1oJxPirrIjDoB5WkdijSDqWiusX5wQZ+zKbDZJtpwQeaxD
T7lTPcvt0ddBMdbg56fAk91ft9clOibO0E2RlBRVsigse2r1XalsgkSwdWugFher4vy0bhSkbAbI
MJ8/Im/e9W7yD8aC7g+K8zBvHwKahVQ/RL7mMf/26oQbypkGY7brplIhuvtlvswf/f0nMMs3QPne
P2Sb0UlKwQmub+cy94RBOxhWTuvVUsN4dAdnnBq/xvxB7e6EpM6rIpA2kDF8DFyj31HRmfPt7CKO
hhrBrGxMm2SQKbolUK4VtRevDUQCuci2gamyTMdanGaoaZeo3W/NiAo6Tfony39kXXpQG5ioKf1Z
K6aj6LFjZMl2Bm8qS6IHwektIq6s6VmQzJ1eksqtUmuLcoKZzgN76rtsS4Nv2Jh1rtJY2gSG/izX
VkplObobjUj6ZsbpU6Z0xAM8pSRQ5DW3CXxPbAm8GsHLiLMBVj4k2hJIx9pXq3gDGg+reUtEnRQi
MZwRCLq4GpQSYpLiFMRuGRy7GCcgAqlaP2Awg6MRiSCM491zN6RJ1FRJ5rDEjP0eZDqxHR/iaXqx
u/cwT4912jmVHL13RPLzdN4Z6ofggFcyEEQ7+4Tlz890WVHikGU6PsFkbvhilTQOafpr8irvXpXo
++CyZ2Wizc7e9QONBR5qLYpdSEMXEDnTwmjfpfCeNVmvG4gsWx1Eem9QNjoWmzr6mYnamFeXeSaJ
M4CaCi64colh69Zw7eQjDDuajDINkfyKumFXBoOg6nHlEQGLjycf6FDB3IaBNW5tEpv6WlviV2RG
Rpol4+TWnf4X5RukVmDr0K8PZNirCzFFeivLOXYQJdzkdURtQJ5dgY6sNAeCKVReRvQtoB3wkzCY
GjH1SkJ0JzPgl+7H6a2z/Ho+WIBfB4GfYrqmCJJmbSzoQuZyRc/0kkUBKCptyFTBWFskrgJTU37v
tZMW+JXqzuQ+rJwJlkj6qFQnBfpaIbtttiPFzi5EuZhV/wkongV/F+94YLRffo2dN0v2dolviztm
U0P/CsZHUD9JAR3UZxIAlNNTQERa3xvJHWoYAQBVqn3XeeXwLY28IhZ41TUDpWMYhNigN7SBCcx9
z1ggj5Li+WDIX3PzURIT4N0WoJWEU5erkjDbq2McUiNX+L+mHbCwJpDUeKlbbPUNwgcfaIuHHi2h
W8P/GKjim/cRtU8SbTYdYFVo4XwLPYBJORYd7xQv2eUnC/wXdNt+TAgy+rd5E9DH0g2Oofd2W1fX
XLMBTdVtHVW5qyCxS5pmNPQB4RvefNCcOXqwRDBA6zKAcaZoeBfjxXO5+U1kFR3muDMnn4ytaVRH
s1C2ktIIjONK0p7AhiyJFeRQYUwuxQxJWrDURm5laHI7ovOgyPc9sMT3tVxlrla38mPfqd0+m1qZ
OFMW5u+393L9VWeaWCOGjqBknJbB0Uo10mR4pG5BQNPR8XMkrlH7mPPPqSYINdZ2FYTBIAwCmjE4
Kjifq8RtZwZJj6fR4NvaP3lGZUk0nbPmBc5lcFuaoIu6Cufl2jB3NmmibtUUMOSFD3wcIpr6WOsE
QWniz4o4n4PCcR7GDCuKarwwIa6iAJf99lFsMsoAm1BsTBDHpg4yyofZ2Rs/p62Idm3NCZmALQUU
JCCWkOW81KEOwPPIEeIT6hmXoVNjGnexQE1WD+5MxmJBzi11Jo1w4pARWBiOBOW5slOb8NPMGlHS
60qStcCCQCFlVH1w77gNDWVJJ33U584cmJtIYY5qZm7SzP5tvb8Sg1sHhBgoPJr8NPxzuSAQV0cz
6XDxpGrH+m9ysMlEZnVNEc9FcFFXVWoTkuQQUeHhJQWHmXgRmj96GfM7FmgQvL9Y0VmalrNYWpVo
jVUv4nrV0TP7GI6GN0Xz020xq6s6E8Nd4a5C+3Fb4XoB6h8MTmZd01x6J82LLe1K4bzi8mv80+Q8
98xdZpVF6qwPkIZMQ5t+zMykYfaK2Dks31vLKwqZWl9ytQO/A729zkUBeMnnt4pTENSMTYnlcDLp
S1OcSHs/zkc5vo+eb4tZ285zMZySZNZQYSQOCwySZ9boNC2cRnfBbz3rG0TNgkWtuRuAH2gLzo8B
cFfuGuv9mKusx+hs/ZGh8B2C1DPeB08To3/RgAFwUBnJTxVxBfBrL+9XbbQE9KGQJBt3VrxJ1Ufy
F0j/5yJ+e7Yzm6ROWl0N1XJCw/s8/FQbV6mdTDS6vWpd/yzkKtUQqYnWDVhIKxeO2jUUSGe3VWDN
FGEOBvg3ZCEvuSIsS0rUFgwFoYZ2MAARkWE0R1Q9XTv438VTGclo5Ey5e2SPMLQN+lVQR0cBYTMD
QiHD60gtGR3LTZsnbjwI7NFqZHEuk7PkJE8UgqQxTCwD7W5+aFkN+Is7OfOHyWnYCdQPaPC/vZcr
t3bxH5gB1mTwtvMpd6llcY0BRrwoMCLWL3i+2Vc8oRmn/tREgGa/K3qciYAwvOnhQgwAmnE6Ds4F
1kV1gJqJozv986DTLKMTBhneort2p/nZfnbyJzulgKqrHuydvelyaruExp7eOKJ39loS7vxzCNf5
T4oA6FMS1p4frA1x8hfmJcdgS6VjeKfto2f56fZeCwVyHocNgEwvYqw/IhTzSdRy2WO7NSFqfAuc
dFdufgokLmp6Y8eJemlV5iELtD6BxAF94FSiiTPuY/9hRrY/B9lzIriZa0/Ciy3lrk3YDQOm4SEP
oPcH7TD3jk0TWtD8Xnfk78WJ0XdSuyccMQbpG5hTQZQi3GLuDuVhXZCm+P0BzbFRfegY8X+w/TvK
GoGJ2jkFBY9gKmdFr4HOhlwVkPhtmCT+SWCwtMvNHrggnYHuQCByEKunU+L1JvFb46cFZPfB+CiR
MrJZiPeoj4Q9TexfWjwfM2Qxu2arjwfbfG7lHbGeWJd7Up26JpBORbNX1/d9+VTbAkiLieCXt51y
ZE/lnOFT08aLhicl+4b0RS/jlT5+3da9ZacvVA/EPATsbYiwZSA08kmYxgafTBOS1OmKAm+JWW9p
ks6lwGhe+YJFim0sxSN4ziv7BYyvkuQROjUA7TXvm6J5HW0VrPY5ef33yzFVooJmT0MzDZ927rU2
AP0IioZyyL5nyOjOKnNui7gKbbCWBUEZhWs07Ch8S3DeSlqKvB9KU+W3SXtuZ1BhoSzAGM2jN4P8
xc4h6Y90CQbJVZMHQ9Pyckpmo0blKKrfDIUdrLB+s5kIyn2JkC7VAO/0pdSKliqI4hEFk2aU5sTM
WmdM/Vhy8+AhadzBFlxBkRTOslrGqIdjmrfIGW+N6VdrP8S5y+xZ4C1FYjhzapVmPilK2jpgYGl3
chP9kPq8egcm/5eChhnBCYmkccY0S1vLhu1uEer+IpNnRy+k2aeiWtT1PcUBIV5DCIBWFTyKL12E
YTaWHU5x66QsBO1TSZirT5FI21bXciZl+fOz2DMabYzYpUkLEDnLzTproy70BdJSpfH/7S1a1oMQ
g0C1QQXBvUOKNIuAzQFJSE0izexInRNk31uohn0PqEGBx7u+s5fSuOfIrHchAMuhEWPd3mlB39Cq
bCJa9krro01lomQADlNm26KszfqG/lkmF0th0tTUbIZl1tNzmSmgk7RpPuPdoAms0lUkDD4NtGfZ
ePqDtxLAfJcnp5t91+YRrlZuBZS0Jt6QEZ1UyUvgz9Dr5GaW7QyaCGB3bWPRObHQ1v22ipzyV5HO
EqWG8rcjqGyAjvbMlB3LPsNyAh+SKVjkdez9e5V/xHFxA3jB1F7uIQ6wO15inEyM6BXyNtAejOE1
ivyscxDz/3tNPV8id/P6EtWLNIVM1v7m781rRL5AaGeebD5aonfZ9bjE7yWisQ+dtQqBRb48yHEE
mq1lgGDRjl4NGbXLTSPtkpzRWDsoKrwOGkIs14S7ub3M6y40TjB/94cqIFIJwX2QH+T6n9j6XpSv
ldQ4IJ1EPxzuhybtphagHqTc2AgQC6Pb9Jm2aUIMkWCKJChjV841n6Av5PbHLYvm3RPay/+zKZx2
t1XDck2CdgM4mKrBU04+4lEg4yrmWtavKEujmIGUI18nqeuaBPUEGQDnrOlkY3qqCYee9iTtvKnL
T3h+ikp716UiTihnmPrMnOWRYVp6MovXeBw2Zti5ZT7QKAIfNfpGe5Td4upbiQp1bPzSkvmoK6+p
jHFhs3dzY3J1bT7UQb65veHrani2G5zhkgnrRgScraMBnKmR3tVu2/ebdPoBYjmaDx4rj2a277vd
bbmrB42eT7ByoQcKZatL7c+Bfx7GmJMHaFe+Ncx2q1oAsMtL0fKuyoK/9x3tD7DuoFkyOLuFGbYM
5U9c6r6enKBP0dTUey1y2gYICxRdfdHDwu3N5HGaQ4HsNU++QPP9v2jOhukDuuntxYZ1pN9HVbXT
DJEzWN/FPyI4G5IPatKVCQ7PbkegHOkwISBz0pW/MhlnS+FMxkByWY0nLKVCCsRNtqih/Yq2aKE9
1Nt8m1vOg/psUXugeF5sp6e/UZU/i+RUpcxbNqRoRXaiBMNJduylpPGGKRPErKuO9WyN3A01g6Yz
m8WxWtHOmH2reLLhepIDsN5redslj//dqvh719oaupKxpaniNsORkAMZf94WIVBAPqESx8Fgl0t4
LBUvo3YvDCJXfx/PSdQy0ZwBW3p5h7VGR7AKqFEnze/b+rmyt7e/fzXm0NF1gvQroPH4UIdkfWGm
DWxEKyeHISFUU+Jno3whermtSXrXj83nbYmLKl25nzOJnA5UGZErW4VEMqFI70zSQyVtjeJn0AqU
bfXingniTn+wZZZgqBAws9Z9ByhRvcMwqKhPcHU1eO8DkBiF5qvOnWSYpVjXKhigAe4tS8cdiBcK
Gsof8lQ57SwLzmstBkYD2NL2hOIXMPIv9UHviiAosnpZ1LbR3y3Qmth+K2IUWNUKAEAi9AULkMLD
TErIJjGLYOsYSd26RcNPWsF3N47Ctsg3Uanw/0Ip/gjkZ6HDtkDb6ACBVbGx1FMNsqPiS7ZeFCLw
iavndSaIezUzyarYWC0rA5oMad0JWG7Jp6o49izo+/nNIcErOvK+6D5AlRL5E07/MnNibApbhHw5
DR2MP+yJM/pkotE2oj1NdsZx8E/x/ttD4NpO9/Hc3HVuemdsKj+n2HIH+XfBlbguRcNVn32TzuV/
S3moa400oOS9/5A8tte27V3xmL4D2O5uPsXv0W72HhOZGg/VHQMvKYJzQWR4na5cPmEZswFJIrj1
eB6JpC4B0WF3jTMhL7jXNqMbuiAc6p3Ww+jNg0bVTSjooLjO0XIy1ctbM6UBsA8syPxkswNUvXf5
YXqQPyr3G/hw3MkB47wb7vU77PrWEGjc9XQzJ5wLjwZbi20777Hg/dI3U3jB5CQbyRn84cHY4Bl7
SE9ACxPt86JeV+p3ts9caMTwvA3KBGJRJ3Qrz6BAw05A29H8OFQv+r1FJZccTVd21U0lMFK/x31u
yeasVDtVgzxp2G/MZvgzfTPvR//zidDOJ66ylx/ke9vRNro70eT9ufMRoYuAclcfA+dqxoVTfd7W
AwnwCQD/VqBirfc009GXnN9XL/ezj3Jj7jVPOKK/uu8m4JxQQsWQFx8NowdialiPfTcp8PLQLoV+
C9p/aD7AvnwQCd7FE1qj4srJ/AAlLkEYuRYvaGfS+VNvUownWpAeqDrVe0+1p7+QoAPwQEPpDNTb
/JBTKaUR1HnEjHQaO+g2dmJhRWNtC3U0VaHBA/Q8V4jbSp4OcSRDRIP5f7fawki3n9Ccux/5W0m/
2I69TDTcdU76Zok2cM3Bnsvm9EZvFG1WAsi2kx7YKQ7L3RCpA1A83vZ4qykC9OEpcOJANL2iICJ9
XScVSK8draPzD5s2C8X3d4Z6lfGYUqN2wCDrFN+QIBnotBFapbXo6Fw8pyggRYsyMi57PFHjx/iR
HGPgmwIuBlOC1HKS7xoeGtn9T8Gq196KJuZwQX2joWuenw+J2z4OqkHD9ipvZkqt5IuYhz55SdS3
2HDDZN/rgo1e9XnnIrmA04y0IcQ8cOPUEU0e+y0G8u6BxnhX7pLtYFACLueTkcABARAaVcnYw3R3
+Iraze2lryi1gbcxxmOQo8V7lYs8grrJwrFCUX0kr0Xh2Nl9qW+QUwQPG4D17y1RZLpywMhsL/Pk
aPoCLxonT1UnKydKVTvoEuw3o40GNz2IezyEwDZze2krRgcEbMv4OBJthsE3SqVRGfW6DGh1FN19
q5y+Az1HEE2truZMBHeIedQj1AZALiDdKtoWs9sO9/20ub2OlbsPTpGlpLaQRWOC8zJMIFUXa1EJ
IbOGVChLvA7LAadW8O22nLXU68LGgxkpvBkUpJ4uBTEl0xqpa2uwbu9HhIfA++11AKNRJgHSZWel
xzJ8vi1z7YwsAMbrGjoR0JDArY1pcRknfVc7jZX5eVDuUrMWqMFangvL+iNDvVzWbIQkTxPISEp0
2QAMUqudIi9pq/l1684TZbMbtn7IBOPHa8qxcM9DydG7Yl+5JDsvI9tCr4g2nYLgKxqfi+7X7e1b
VQ3g7oOiBZcKzVGXS5PHYsqnvq+BbfVS2RhZ1IB1GsPDvt2Ws76UP3I4sxzmEcqhLeSAbyLRTnp3
UkToj9fTJjgjC72NyABjogec4ZdrkcwoHQN50b6seJzjYBl0Ld7qWevQRq6z7cTmGfPaZX4olHBX
29o3G2O0bj6z7On2avXVbcVAKkAhbMxI8Nuq6GC8V5Kxdvp0ZCltbLN5G4qQPZjpWP6Y9HxUAZdW
mhkFJ13i9k1uncIkxNhfJyWVA4OWb/HjxSYHZQE6aBCXHEarGUxa24QVNAIeM7MxHRhJ5biJirY6
lCFrXw0ik5qmQ4mhLZkZ0UM1sOYxlEjybNlz67WTimLnOJlvkY0JIBcIIN1jFCQKtLimozqCD6FV
4/uiW/JWQTlZVK36yAddSfFrCCW8nCxLlT2GZvoHJa/wfK6UTt2rXWeJYNd+95lz0baNIWEdQxkg
lANC+uV5DlI7T1Y91U5OJMCFv2KfPXBf+LM9bxtLodoE4Jw4+mTGL7lqn4EMREM1fofXcDMDbSlo
Pc3rfxKVUb0ZMIGsoKTW/1t4CRCOLzU1FTniZYyM07kUXSRyZeCg1Ta6G9CiUhTjfjTfb+vTio+9
kLKo23nJdbbyzpAhxW7K4QTcljqkoYWmVyqTaN7JeZM8JaCLYibaZcAm9nBb/OrlBacK8DPQQXcV
0mEaoWCyhcuL7pBDqqAJWsoPAWN/4Qtx1JgWW/jVMVN0uUpjZBkp47l2ws68L+Xexax1iFkUIVjH
SrBmYygLyQsZ/Qx4q18Kmitl6M1sMXr2RDy7S1GimgjwFND581wzRI4zK1RHTZWBEqvJPbXL2cvt
PV2xEAul3OJW4LjAW3P5DVU/xSD7WowVgqa++1UDZEA3vFEEIiqSw/muusizUkOnsqOoqW+T6iAb
wVucWvsBtNiCt/lKEgqLgeO3wL+zBOGXawqDsUzjRU3rAjlD7TkGFTaITvsB9EqT/+/371wWty49
CPEgnSBLsvd2vTHC9iizQ2qKoM7W9k9BkQlRPXKG6Ey6XFPcg718Br0KqPlUgLipiJ8NqVF+2aTD
9A0x8tfb61qJZ8DMhgoj7CisNY80kI9JNGOYDlc9wzCaNjxlgyhbtnKdL0QsSz6zJn2rV/Zkw64O
VYFBU8W3lclt++YvTCMm5jH7iNAFM63czrHIUoppuc56/VlnuTMGz7H0dXu3lOWqXvmIMyGcGmQs
NBo0udZOZf4uvsgJHZOPXN4pyquWbgxrRAOHM7Snzt6gS/+29JV0MjYSDx8Z8EUqRsguN3IG3k+O
RjjE1aShpr4FcycAp08JMqKh2/QiZrY1L6AguEaL3NIWw2PeZD3AOqZ6Ufly2AWxvlHG8R80VtwV
rD/oeg7EEn1naMPb7VWuaeQC1IQ5TLT+wVxerrIMmJSQBquMR4DsqMUJ47b/3vIv02b/EcFFh2kf
ZxpZVMWQo8dezp7icOlyFQ16rik+TguoY8hg6QZPsYgEVgIigxy2sLZdUGv5ajnv7Gxyb2+YuaYX
eAYhGlgo9DDPfbljlYm0rKoXtdOFSlXQ1MaB0RpIOa6cJbXh96FBfKuvxmcgevanMk0TN1WrAH9J
wkfSSI7aiZpy2Kg0HtvKpO1YF65s1NLk1GEM1Ehwtx0lZEG9dFbLzYJ9UNJAlsdD0JvzXkdn8vs4
qzHGx+2gem8DO/OsUAFuKGYTosPQ1POjrQ/lSxPb875Hw5sLtDn0V2H2vHgv5hb/p1aWMSABiZYZ
lCHB8UMDc2PvFWpRbKVcsV02hsGDNagVXKVqDn6qj7ljlHq/0arRBp8WZnJQVgkfAP8c+bJSBaCK
CnZJIak7UzIAdT9rfl6akz8PpY1WNXu6t1V5xvCHpB+MCi8uGqZdkXlansiP2khyoHSOurad5mZ+
m2qiZHQw4/JBm1Ejp+kYtgEFOXzqWUbYv4zpqGy6Kku+SSxSnKmLCPqOpADNT7cPfO3di54qxBSw
cxhX5R+hqg2WndTE41A2dfMQBVV56oa63YEIWn9De1sQ0zrvRreURusEGNc4p2M89YJbtOaqgLKI
XAwiC4BVcbYQIIKxnEv4ijaWaTH1jj48a5Y3NYJwcM3Nn8vh1BsbqE1jhgyMVTMQ7vqFnQCKyK2G
5763BFsrWhNnGcCJm/ZtgvBFziLaAcAoRL9z5lWNoIK0Kge0cODeJXgM8qa8Y3arqQ3WpLWhW+Ru
bRxL3aKmsr2tKmvG9FxTuDNKUVcrBwNnhPDrMCbmU5J3m9si1tzEMlODrBJwsgExdWl9BrziGh1Z
WHT5Kc7cAfitwKhLCBApKS0+C4zyBLG1K4mohLumFsAkQbYMqof5xeXPz8IK2x6kXlu2MFcOauQU
EqMqUo5xukV57i/U4lwWlzbLunjMzB7bWAIBnYL2NfMlIr+0aVU/oV1d+5ubdRascxrPsmpqUhMJ
NMMOPgkev5Sh/aupU4sOhfl0+/zWVfHPy4BT+QmIKRXAppbIFrSSjNYk8Ur1JQhFm3iNbmcB3hnD
QkCvxKMLj7fLEytmRU5sScbl2jRPljN4/Z1yR3Y51bfBAaBAKKLJd+ZOFSzw2g0vYk0ZA/6Af7yy
lgML+mzQdITUlfUeBdlWKcjRCg2BG16JDS/lcHdNMQqrqlPICYFx21Sv6KvdESR8GnVCRg3+Udqo
fffcROhUGxpatpED0NXX26d5fRsvP4JTHd3MlAiYUVCdSbvvAsAJ640Xp/pBIgxgqJZnDLpbQPxt
saI95pSoT1T00VcQm9QabVqNlorpZaKuA9HiOFOjIfHEehtS6tSxsIzxFY5e0z6m4Hua3IEWVbCq
66txuZmcwsoFSarQXOTpXojZnNDJ7XdZ1DS2KsUAbMnS94fcHXdkeRrKwBxAnI2hRHncYJZ+6FBs
/bh9QtfYzMvtOxPDHdE0Awo9W8Tox/nD7Kj2CbctnaJ9+0527WP5RBhVvkTI7ivJbIhF+IuCDcpV
gCy9vPRAs25MjIXj9iE3qoPccF//Molrqvd9Qc3UHfvvkwgw+do1XMrkzDVrG82cSshURj+Jf41G
B5a8dzs+tUKO++WnLh+EQIvBGCQ6o5E5xITU5fKKsDWzusGlN6xjnR+78Fjr9235ps2PvQgxd01R
zmVxywIo+Tx1BWTpyFOFxCsDVy9KKg2726oiWtNyDc88a6ToUUGQ9ENiLEUG1KJV8TMiqh/nLSU5
qBM7y7stUbAyY8mgnUmcQdpe1WzZxfK+YF9m/xrNMbVlgYle0ws0sCNmRXkKmXvusOo8BamRiZqw
YSbUSk9k2KPHlqJlDo+a2ytaM4jnorizGvV0LIBuDIMY74Liu2zuDPb134ngjikvSiRWDIgYlNFR
owep/FGN/76OD/3+s2U8wqLdAMsqAIu4g8y97iHgr12lMdBtE1jkXrEDERjMqu5pCIsxZ4DnLA83
SdrSqjG9DXmj+jbHMUOyY3TrYbqT05xOjfZObNW5vZGr2qfLyIsSpIGvAgRbDxVWDwFqbUXtJosj
Qa83Xqj689/I0Za6F1rJAUR3qeWsUGrk/Uzk2vJhlyZOPKF+LTHQsQqUb/mhK6O0NM0smT2kjDg/
GQEEv2lmbGLVf2/KOwTRVCs2I8ZKa1fLPUVEPbl6r87kLRt8dn2zMmeDOkKeOm+LgWqqy9pvpnLM
SwH+6kq3xwLOhVZAZNOJjXHKS0m1Gg2w7NjC4WifhtxR3pNtuY2O9T59VZxGomhqeQA06pfdbZNP
Ed3SqjM7F8/daq0JG9lexPd+cepQKItp/pneSZvIbbbg9Pi3+oIiD143SHCjKAsUn8vFqpmEjugo
BquNsmlMb2iPwQzq0N1fSMG8AV5w2FaT58oCWJ2hTnPaOFW8HY0DYa/16Er2220p18zAiG7Q76Sj
rCwDS/b3yZ7pyDQo85jhwYb2PYlGnor/NhvlTjupe3TeMlpsGgCU+zEAhvfmLnIxtn8HAhjBu/ta
U/EVQMZDPkGTUbflt1S3Y2Ap4rdTdCoCO1+hWemHxUNZCzR1+aHLK3gpiLsSg8VC9CtguaP2A90I
WY+Z7E/BlopkcJeB9LLVSgkWIz+2h8ohO8vXNoB23kROu+18tgmd0ks2YD1Gk2LsGTt5Y3n6UfS+
WoksNSSJZWQ4Ya+XlNOlnurTHAwyysUOe6t/AKcSjVj3ZMOo9GV6+RYV0qOynwTZ/pXX1qVQ7ipG
hj2C2hxC2x+TU7omnbf1IaL6rvGlf+rTtL292Wt7fb5GznYrViKHUg9x8XRAOYb0P4pUEJ2I9pGP
grpSBfD5DBlv5c46mjR7lKgi0+DwbgPooT0qx8f/alE87dJod0mrLgLBABYbO03eSKLI7toVXRyT
wT2Kp6wwgyCFCPNZe0f46JY0esk3pkAd1lqTz3Xwql1URg65m5bz2dUFVdAL5yh+6usvuAtesZv8
bvtqeTkFEyANImGbsHodt1yuk3tdMcICvVnUcfACJzzop9aPv2UeXld341O/bXEHTdxFeRftTr/G
B/UemIte9BlAUUVoq8K94IxcIeexFrT4FvbWeZobHmI/x4Ccb3sYEfoEvOGbtIlPz+FxcOKN6O21
kuW53AnO8oFwxTCS5SSmPfGCDaBsbcCAK+gX/Dqo1PqB9PijtRX1Cy/7y9tbwFIs3sUgqLRzNqiU
qgnQulbtmJG8SdvsrmaFoP19zQSci+AsDlq/5HHpEAGDbr8tS7aNcFuqLhd0Ya25KDgnJIVB7gGk
Yy4dYGpp2xYtotFiML4nIWg7mswcj0VoPA1Da/m5oQocydodRZ3NBK49pgngnHn7HVioBi3vPbCv
pew022TT914478JQo8g8ZqKJskUHrk7rj0Qe2iGoDHnq+uV1VLyxovLGKvqnzxfctl7UJLB2Mf+H
tO9ajhwHlv0iRoCefKVpp255Oy+MkTRDD3r79Scx5+6KDeE2Y+eEHjtCxQIKQAGVlYlnD/bUbgEc
xR9OSmelccAuFLJuXKVhe2/kUGyUKuNxHIL7DrCPwpieLu+rwjWwNMqFSkOqChrzyBPNcL7tSwhV
5taHlcygjv8xoaMzDePNxFiei0m6M4rmGvxeW2I+kQw9LFp/oLq5KdPw/vJnCSIL2kjgiQLtO3B+
/PW30MPampMYoGHpLu5PCRC7ZukZuNBbsX/ZlCBThvYWSkN48pHB8MpfQcClQ+yiRO4aJWgWBjC7
lDy5L50ynjYxLvamWsgOATsVVKnvqZ6s2Beu1cWscyFd0bgJghwTILfzJujqa6YLXUTVykQLgwue
GAyLDMJgbtfRrBhAtBFbQj7+MFp0CkyhSxKQpd7O464xJefyqAomEKV/dk/VdVyC+IJyS+qZJBa8
yvK3VqUbS67u8vk37VXIga11vgh9WxjjTu4KwD+z6mEsaFDMpekubaDE6BrRVdPuZStayX6EM7Yw
x217dVjHel1jKOcAJMD94CdoFxhjaeUCsOYVd053KNtIfYDtYERTtaT+BK2HRH7KyUtvXZnS5+X5
Em5zC5+Yz4s7Tz/atR03GMIiUxykq17VfoYj3WfVGtvgmiXu0G0kWseE3fgN+rsA4FpSnLR5pICj
XPZIPEuQAUCrJrCmPNQASCzNTGQbLwuq5gC9d90CLgotpt1lM8LTHHv1P2a4WYLaNa7DJc7Ask2J
FxSxvJuGcE1mRRwLX1a46aExwPZWB2eMBtzb5kY1X3tQl7db4D8r6+2yS+IZgoSUxXQOUAU7jwWw
Dc52ICG+W0sCswzugwDxqMBaRFRZSVSEfgFibSGFQJWN3+crY5TVAMQReBQEEMC4V6sXc5ScuUD1
V3blNYUI0a6EZ2kCVKGJbiO+l5aqM4jNImz1tNadtL6ugVQryrupf621FQlB0SACT4MuYaZPB3Do
+SBSDSk+8BZ4EQkh8tPXIfJoJYm3tNRvM4BGHi/PmSgMoX8nm1CTBGCdJyLraVFoeRuit6hO/FwJ
r6dw3Fw2ofwBa3C5EIAAoCIDWw067XhkZlJY+aSnaeNaeNw66EkSvZkhKODkdiAzBJTS9JEG0uAT
NSz2UqzmH21hGVBZC4qHUh/JYwyRletwoo2fUgncQUms4yHHko6DWvfXXSsP1EFxEsNUqmn1MVp5
85pmo+rqjVy+onfMitxRLiUQDhfjO5Ek/b6pLPO6zuwAymNQqJL7cPwVd0auXo+BFu1Dk+Vp2UyM
38bYFo2nZpGyL+dR8odwzvYzicAk3NqpHlxpaZQc9RL1BAeSuzp6YvsW6uHTOBnompQ08IqkRmEr
YG9RNICK5lyLfNBtqNRpiNngGjFEg58Ro/dxk+x/91CtacABmESxayedrbrBMNP9JKvjVSJL+bHJ
8uHRSufyuZGqJ4Cob2Gq340FNSNnIvPcO61pA9kTKXkGmJSibuJ+yH50Zmu5s1xm9x3qo7uwseXY
nRTA6uiIijEQ4XFd+pqRQqpjyokB2FCm+kZCkr2cUcXPZLzRGepoHhBJkk/7utlLdV8ddMBU9hOY
mHvUHMbIb3v0rHykQSeHBy2bMxdfXVqHujXiwq+02gTMPBoVN58x5A5StgD7BSXodMxqyLu06lQ+
aHWcIHlNcXoFkfGcl/XktJJtb8YedLpOZRqdY2kN+TFOCWp9XVZMhqfZ4Yje8yRINqaqQSirKvvw
oZub1nrIsrGb3F6nygsd2nxXamMpuwawoZtBlqdPYoZAB9RyWfo5gGBPk40582QaGMV2rjTYVGo9
etHQTmAdtLCyH5F557sJOmIK5HCqQD3NkICxHcD5DWtH5a49jgpY0Q4NygtoYWUwf1oR0PYUthXo
jkpbaO0W1DZnp4tLvPCoQ9FvOkq1Z0gjpWj6zCg9SDkhuwrDtWmRa3/WWanhwpQqJnXSMHjUe3St
9iNpTx30HjcR9rBDE9FqF0itfVSHLFZgNUwTzyRtuGvRMXlfW8G8VweUUp15jGW/CNp4q40zoBGl
3aP7RteH0Cszs9/3dSoBaRqPaK+EAtlvNe5DiLn1MRKLXoFcthGOwVGVpOyBmMXwCxwvsT/ZMzhc
hqLdWWhg+QU9NcD1xsSar1KaBIBg6Opd1ciSG+d4AXdUeLvRqx7t5LMU1j/C3I4Vx8zL8E1JElSx
yri0htuA0vxQBxlYVSzSZnfa0NgPrVKFt7lKp7dhaiZzQ1LV3s6DEtDdbErNMZIzE0efHod+3qbG
HeBPpPMGS8rkY0uy8l6XWnqlSEbyu9CRNjnDbKMAqKHBwbdCCuIwI7X64aEdKBpYgTA/GLM5eei9
SUCFJZuTf3m3FDWBgw8JHOvovbIZoeL5ATDYZq5bDbgtQX5EPGkuINgHUljT9qCh5eO8e9KrX1pW
o/UQ+yY0SQ7vU1h4tDihn+F95WNYBszv3MuP4bKUhpCyCVN2GmXo+egfc5p7ifljHFVv7sLfRfVR
hfoxCpCItVBQb9autsJL1vIDuAQmk6XMoiN7uoeMQUI7r6vQkdkobp1roEGXd5rW+kYWgTYPGEXV
flkZAJazfB8A9k7BNJUARTyfDUivJWiSw9Fl1O9ppHlRE21U2vzospcC+mJO3Rd+axShl5WRY5fj
yvEsyAagjsdK/Tq7EfGP+WArhSCMWcF8W93oQfeOpXLo6YGiVr3iqaCF48wU+5RFJg+o6my2XQ0W
gLLyYtsnSeXjZdOpiTv1z0a8HaNDp6xkwYI8jhGT4l6JLnGo0nDDm5IMjVkNjkCKE1Cfh2cgtXfz
TEBfRE23rNN7afp52VFBLocuBzAsA/CNOy2PS4xCSZqzDiZjKFIOWuWESuRK0j4AJ/yaEKYguwIG
Gx10oI+GLAAvQNfTqNFA3I8nAvUDvEmOuaZdKIqPpQE2votJwzaoVIUFA11bxWAq0fJrOgSvWZJO
uCdllXd57AR3IxloRKC98eKBah03XZqe4PDWZ0xX/1APz1HyEhorb4PCIfsywdMkRRM06aUBJkZ1
BO9u4zVrXH8rTvApLw2gAWAosNDV71a/68ynv6hOAyeK2hcg+NjJ0Rh1Pi3qDMHnNJWRVcdR7lgd
TvmqcSRZfqVKeeyj9m6OIqdEK+HK5VW0nlQdjS5QX9FBWMpNUKpmEymJ0rh9IztB/k5yH9maFM1+
kz2OZOWlQdQfikCw0cvDntwMfvlK+ThJSovynPGDeq3iZDf1i3yN/GlffFatM63YE0U74P+2ikYo
C53J3LDSruoalR2NqfxYFQDqv0vmFfKiy0EusqKDng59ZNgfcNs/n7wuwlWPqIiPhN40NSRsR+hu
IoX479A7FT3CX3a4tauXdjvEKYE3aKskhblr5uxYIEXNKFkp1YoWFUDY6OWFGhee8biwGKV60JMI
YYF045hZ83GCkM3lUROtKgNFCR2KEH+ukuejNvVEQ6qAUJA6M3R6g5peNcaBSxUU3S+bErWxysDA
YF0BjQZuIG7kcNGoJD23kZX44yuuPEbuX7Xbytfc+aoEc4rxEGxM33xC5d2ZCqc+0JXnB6Gziw/g
xnOw6zTLTPYBGXpLxgOlv9K11hrRC/vCS3Brn4+oPVTqmM4wIu2gG1b5p9xv30HXss02xr74CB6b
2+EFhKErkAxR2Rl2QSCn4qaOCj4X/7qpdTWVUN1qaufHvENHdfwjkt1w/1ARR9nlqbsKOmH/ks+y
lia5CVXRRj6kAVwlbr+Xd2HnGbd969i+7Epvxk67Tw7KtXRLdmu1W2G2jQZZ/Gk22Ef5UpSil1ME
9vLG1bbjUXnC41HixdtgB0TBFq1CFYg+6u1w9Xw5goXrcWGV/b44tic56yo7YRyv421KdCdQVuD1
LAC/D+iXWyyAFwZmq8etOISB+kjBGHGV/KbP8cYuHfnzsifCI2A5gGw3XVii1GjSWMMA5uBHu25f
6TH2JUAqN/rWPrTb9OWyPfHK+3KMC84wCuO+nWAuBEwPbPGOVoHncni8bEVEPYY18GWGC0jcj0tT
7mGm9fJr3SFu5b/20BfbBw9k87PZxStuifqdzgxyO4pmjHHfg/XSVT8A5c1PM3GVwelem0cwYahr
7olyfTwt4l6h/eGc4+6YEPeVE5NxDAO73742W+UNQJaTdaNDUmxlJEWnqSkbcI4l+LjEnMdHkzSV
PechaAj34b360HvAOLbH5NXaR/ea5ndX1qb9mWzX2CqFC3tpl4vLmBpqGqIY6sofqR89Uy8eHTwq
jPdAZuuucq39SCSHgEBurRdYGDsmOoU0Gy9vECviQtSI4yoq0N/pdgmpwKKb4plab6fJk6JE2kfF
APfnCiWgUtVz7KuWljzMFWmeisGUvSCXx12hzvRU1iVZk/XSBPvC8tu4uG5nq6ZoL8a+QHtXCcd9
AWnelRkXBhdAnuzaYzIs4/mMVyQBj5JlIq+ZNbz+qQ9y9TYo0S7Ne7ekwBXkv8oSSoR6tPJaIXbu
X8M8NSTC3WriCQMfJPJmMKMNlbPtinPCcP5yjm/Bjgy8+U1oXHKHQ3mUPxs8v+CYJE+gZgp/HaXT
/DP7TRx1rSwq2s/xdP7PmNrsnWaxy7ZzEcmloYONkZLntlR2YdBsZxPoN1MDEVgVulZl3Dal9nbZ
X9F2u7TLbRSZWgPzQzCkOchXs/dKOpjl02UTwhGFVCzSOejBg/Dj3DVaTaNlBhjRHFgCvF/qNwaQ
5OT1shVhbCyscIHfxZIGilc2b/GnVe67NTC8MGtCOQ8sd8CyoibFRT0otAcSh8iaVDAYRi6aZ81r
clt5xke1sffdblyrSQk9whUTeT3rNvvzcrYIidmgSMMLnBi98iwNx5SsrGPh1IM4Fm1lIKCAbN75
vNToIjBHBQ51NVTkpBFaVHf9TFYurGIrpklAhMKUVrhhG4YIO+EAL6bmvhj8arqt05Vbo9AE4Bm4
l+DlgvABFspW27cDDrsKwkK4i0OfmzjJ0PxNHC/McBEG6mX8X3aCV8le11InD3aa8UzylauHcLks
zHADZmcET/PsPJ2mXV4eU3PfSV66dglgH8vnjwzS8v/GTOPuHoMd0zkLYUUxIc3IdAky07PBNzb6
ELa4vDTFByaujRDftXFu8u21Uqb32lBFYEb+aXV+1fvjwYJa7DY7xJ7l94lj9R4kPNWVvU28ZBd2
2VAvVpBM60Q2amb3AAWAG+ke97lT0bntCbRObvvW7S47Kpw6Rr6EPirQj/E0vxrpjFFt4tZN5GM8
666epPuk/kylcqWGLEzKoazyjyV++nSUdyycw5i+ye3KjWVc6eWLPEEgHpoWBR4b9m1yl5dOE65h
XMR518I0BwJQa3kwSQcnbZByOfZL9CDf56cUMk270UVdMZXc6ESuwL1grsSRMGYXlrkzskdtIoT2
YOumEYCF9zk01rrnsbvOk+NYrfVZiZDMIJBDoy/0McASzRPzkSRCR3EFPxvTa07kEKBIdpj96dbc
ljsUG09q6eQ3q0B0UT0CSgUgwYKoFx7NueWvFrRK9Rkx23r9C/Z+J3gI92/Ryd7Nt5ejVcSLCw//
NcUHUTJYdhjM8LB87XxjW13r7+mv4jTdQJpi2mgb/TbdkB/hG+RoV44e8cpcmOaDaBrUomNe9p7s
2E6+za7Ma7p7ewrc4mo1cMQxuzDHRY7cz21W/xnUDWQodre9G596x3TV+8wJXfOYnfL3NQgzS2u+
7bALm9zxmhGc6hS9lei3vamlq5Tc1oMjGUAC+ZfnUXj8sZdMtKBCY4Xn8MP9OMmTANMY22jUhhrF
YL/30f6yEWEysjDCbaWpUbednWDDkfTAkcd7VCkvGxANF8P7gNqDsKY5LiKgaprnFlN0mlGtaUEI
PofZqRhtNyybLTXrlSqEaKtemuMiImxVNOmVMAc9bCfTwk1Xn6Ryk681Rgsf+ZaGuDBQ6jGBKjEG
btyo+6Rwqp3ujN54NYBo/AqwOv1HdyXtBofejWvre21I2Zwujr8SRK94UYdpbat/ACNQOLOX+rav
3dSla99pm2wbguQ98CHJ83+bTBayC8sEwtJql2N0betnHh0y83HKAHvYdWt0s6LYX44uF5Z2N+hD
28KQDmBiRZ0i2ipDsuKN8CiA9AG65hiy43v/dwPJtpblsBX1QyjQW9lVmL3U2j4LnC65ItG9BPUo
iF9qx0R5TKkbRCvPfaKpXH4Bl3uSYIjMgb1itvlNNj0AQeAAxYKiq2MnaySSojEFkgfbCSv8fNPw
MUmaz9aI1DCebhTps8o36lrZdM0EF5lS3fSKxExMhXxHEzyAGQGkK0r3chgKwQVLV7g4THsw+YGH
EIcpqMyyn53k14ofFr9V/QTssRdNbm7fjP1KGijIUxAmIA8G6difA/Y8+udxyJB3w6pcV44sv/eQ
gYbUryY/jOD7j7uVw1SwlZ2Z47ayvohBvy7j+qOG9W1Fqae1yQb8tB4udysDKjgFzkxxm9mM26I1
GOym1ed+3aaHsPkrqcTF4HGhUfeSqU4tTPT5zSy/TPKDNT/Qv7gywhGI1oI8E73MfLtINUDsvGAJ
wTg8AISjx3varkyL6MV3aYNvEJGlFipKJc7lyco89Eh7dpg76Cp9a80CND+Vz9ja5njcVfF0txL4
4on61z+eXWtSlNHWB9gm2mtS+kN6yMpdET/Pld9ET6G+a9WHqdoPpaeRO9VY2TAFu9WZ51xEpmqk
aRAca9081NyIfNYgtU4jqMYX5Lkoe/+ys2vW+KAE42mWsltXZ9/K6i+tT1yLgro+vwKW87Ip0b0L
b55I3TS092toNT5f2mDOVnorgGf6hHS5ko4Epd2hDW+rJEKZN3grKKCmrXyPateNpUHkOn29/AmC
rfPsC7iToMgtyZZTeJuMQCZZ1iAD4FbLrilXa2xAwoFdOMtdRQyV5B2hcLaL9atICjelph9UG3o1
SgaCoM+/cQzgE5ywoKLmn6NIOEcZleGYXu21EVyDAC1uL5sQO/RlgttbsrivAmmECRmI0NF0ynTG
e+sx7bdJ+nzZlOjNA/P0ZYs7emQlAp2AjORrOqBwFpzkTXOyPlGJuaWQdDhou+xu7VQVaq3gVoHA
BOkkAIZcDm3LYyr3MWy2j52feIXT7gCAlUIndlHm9dVt7o1+vimd6GBc44cjYvdKvV1VHhFQHDDq
/K8P4TaAKkVYQlsAc3mTuc/pFbhecsNVWs86on3KnXY/U6+sHOmRPqn7aCW1Fx6/C+PcfkCA9Y1r
HbM8Zbt6cIl61QaQwvVjel8a1cpWJ8oNz1zlYqoY69QeCjbmm9IDtcH2tRndfpd49r1830LxxZy2
wcoxLA4uC3w9ClD99jdBB4xuNSiE6e4ahtOg0agwGBJ6dsCQeMr0xtHRj6dAStWIQyjeKU6hpF6n
f6CnbuVeKFxSiy/hZjqK5LGZmd5wh+6x4aTZFKxW6JGuvSFaO1DZfsPdqCGm/eU1N7GxVaZQkYfX
2oEeT6jK9LfJbbszHnGRSh3o1bnxpvuUvLsEXbuXl/Oam9wsE2WwWyNi2n4mUAsGOlDa1Kvrzkn6
XxEozC9bE6cOC0+5zaNMIOqulzA3SS9jpEMUZF+buzwAu5X2aBu3INRw4mrFR2EeCXJtyHaycgPf
7ijNitEVNYwGXepMeK6H7NsdeCXkgq74xz7/+0R+WWJfsrge6noFtikmGx2i8BSDvKJHpdZc2QbE
RsCx8r/S63yKF1tNm+oEcolDi1QYVI5JY20i0niX5+q7GdCBoHsS4Cs0RKkqtwCCMkjCIAOA17TA
pxxKs+XX8QDSzV5fKQwIbjMwhQYD9CiB4wQ3jPNhy+VBik21RiGtNU5x+Gln3UEh3ZZEqZ+kv009
cSXwLJpKty9Iv7LQWYSfz9kf2hPwFhlo6f4m7GLJiaoOFYyXU7KJE/0+7ef/XMc5N8GlNkoyJqSY
AdztjHRjAvpNsswronIlzgWr69wOl9eoFLP0ByCcZEc1ehqA1ByNu0bx0gos1ImbkVcpXNP8+b66
mFFWazPAMGLzvXO0soFna1ogKTvg1/JgQ5NuaxaKI1lrjwVrpriQ7HRjmkINpiLL8MdxwqnAcOz2
DVDoK29M389a5hVa5sCeSgBKZatjsZLRgmX3oY4pk6AQlTy3dAN1Oycwn+r8XbfWwK9ix76scftG
HaaNhqwC9X/5ZFi1UyZ7O4KSk76ydXzf7c+9Yr8vvMKLAjGzCV5NYQ5UPDTpyt82aQ5j9NJL8sph
vuYUF/VFVFRKVsApqfXjzD6l5nsbDDfNWth/Pz3PneKiXqFxmyoxVPD6Kba9KgxS4Ifbu9YcXkNl
uO6mAfjySZuvMiMB5ODyLik0rhFAC3WWnfK48h7PTUTOYVyPO08qvXH8kBrwiMdO0Txk5e9w7WFQ
kJfB3S+L/GY56zLqRd0AkMpPzTcOiq+BN/S+9KcNva+QAWOH3pKrtSuToNJwbpZLFELUVHSrZGaf
gV+OPGkXgK5oeNZ+5Vu6mzI0/bj1bxzf+spKFJ5D2FoYWYGMuhGf+xtgFkWhnbVgnmy5dYLKm8x6
5bAT3H/h3sIKt7UACx6rcgMrCfQjmhs9xAua6QLN75HaK8PCD6dtldgOdlG7f7wcQ8KFsrDNHX8U
7MUxOgeADGy1qymDEQIJHyne1rGxu2xKuAEsTHGzmAOgnZQhTFFp2Er5vFUmAHRzyy2MDKoF+tNl
c2tzx+2iYxmUXUZhTrbfSvmumFJntXFgbfS4vVPPoF4RTWz0oH0Xl3d5uwvNgzWvLHShKyBihvob
eiC/PZCANreFyg4w7xO9yiSvLj+itQZq8fnNuh8Ultx9Y6yo8FCcWwpSEb19ATP8YRhKXDfmt1lq
Trqt+P1cvlIZ7/DFw+V5Ep52C8PcVh0D6kcLdtrF6qaxK7eYsZGAP39AYm7gmS0x9BVOKGEgLixy
mzYaBYF3s9j5SkrUjRRzk1hvY9DfyRXk4DWygitgcf0tyfsy9603h5II+og4i5JWcssu/NlPc7cS
IWs2uI2K1ujJztES5mqYNaSzgUMmsgY5EUb7whFun8IlUdc61nbWdaUX90SHCKrlz6aMnKFYO8EF
1WzsigAJmBYjQAaG7zxfqJpKnpQJw4ZOiGKGtthtErwFzVELH1tVc4LpRdH3XXJbRvsmersck+Jb
wcI4t7DBp1TQuINxLUO/6pWmnELjRU920+hk2UNUHWUd+JqV00Z4nrP+CA1VDqRDnMdzVZpNEcMo
laCaEclbdOx7g6L4pa45TWM4pZlAf2AVN8CC41uALuxyzo5NZI0GS5bm+DhPMW79YHwOrMkfi2cT
UjLy9Eyjzi2sZx2kG38z0gvjXFrYNZlqziyFb9PekbRTQa9N/WNK0FBgHjpzWwVeWO8C8+6yXWEs
L8xyu44UzqEd9TArKX6TWHcVOur1oNrI5vNlQ8K9e2GI22xAHwEBDqZSHpnRfsINyJLoRkvtlQ1g
xZ8/2/siu05aPRlLnZkZ7cCphvElUme0+qJW1q2BMMSr48unP78vjEWpFpZpBWOJ8lsu/RFUC+E+
QIN7JdmgZdiQbjM2To81cnksxYkga7JhWgEE0p7ne0KRA6tkhsh4W8A+wj5w0zH0tETaWmruqHWx
UzK04ff1XiOJr2Ggpdl8yED/ntnPk/qrzLv9yheJ187XF3F7Ylnn4N6ue1wA8KwDKtb+ps9cWkUH
fQKxn7qVGs0xWt8OV5KpP4Wu74v2yzCXuDXgM9Apk1yfq7c6VLetAZj+aNwYk+YWuemXeKGWk7s2
nw69NYJ8iuz1KAeV4wM4OUD4HzxWxvtgvbGucNIpCJPo0Jtp4gB0vm0L+VeT1X4YgjKikInTNzRx
oIILqS7z/vIQCk/jxZxyaSH6I1MwA8KRrEf30j5MPipFdjQCWZ9pZbbEG+zXmHEbbB2UvR2wC1Ol
XLXKQxOMW1Leye2NhjuFZDqK+XjZN/Hi/zLI7axhTTJDGxAdpRY4WPS7hoA7Yxz9y2b+Pwvyyw6/
iVKtUHtUxBmSwTL9ynLDIndC4g71Pk3dvOu8fnZQPtiuGGZRdh6FOsgWoLsMyCt0W/lO+9JuslYh
SIDL+NgEaAHTDgYiHteXLnlP8RYDIc+eHsfcq9HOG6xJggkupLDP+mTAeSZgmJUMEAer7GYYVnhC
bvAos0nJlQZGraBi6puTaxa36MWvM+rODYp6qpdFN2Sim8sD8T2Iz7+DO04UqQW5UYXviNq53OBF
YIBgVkQ8jdY3ARh2HKpAXuqyze/BBZs6KBaAA4fWDV/bG2YFrTqMSbizrzNtF1aP6RpnJ/vsb9PL
wKE6+vzQHM3FVT83sgWSHLwNoRQy9eEW2Hm/s0DHI0eKZwfHJgI6/L+7BW5rNP6DeBrMwdwilZjo
3KDBrXG6NsDXkU8bkAxdtvE9XcYJsrDBrcvRsEMlZG23gMRZEsImyf6PXnAjF09VFoxscvLI7fGw
PF1X2etlJ9hH8pOzdIKLuQ4vA7YkwYRJbyRw+WSBb4THtllBSa2Z4RKYgeFx2DJzx+qkjp/F8BLk
d5a68g4vnhHIreKVBYqdfCNIPhlDOGWYkU4ZnDbcpO3KlIvd+NcAr1cQxJM1EcaJXU4Pdb3Nzeco
eFD6NQm270cMIksx0GSNvhwwunHHcmjGkBJgoxX0oVo4qqVh453LQP80ko6+hLqUfs5a2T7OQYIa
VJOlwcotQlCwxieA3J/grUAz0edyniTNCTS5phlIqRpc9NU22Ic/9NBpdDff+9mz7lLXuL6aP9UH
0xteLQcv2eh3BQ3c5egUlFPZZ2gWNBvY+cDTx6sV6N9ChtTRMk85jF78w3jrNtDCdvJjWjjUtx+l
/97dc25TOXfdknotqmyAK3AcGf2jsiYIIdpylz5xs1u3UgKWLPz/SD3W5c6wn+zEuzxuaybYQlnk
1jn0sCXNggnDupb0fWhBjve/i8yxYULfkAKUFh58uCXdWzEY2hLYYOJ5If2J6+VYgJ7K2lz2RbTm
QOKCNiWIerFFce4LSbsRUc7q2L2Rba057R+ywIKkZmd1yvuYRkWxEnWicxhPtdBLImC0xQ3h3CJu
9Kna1gC62RnIvrvfoYGmpQJRb/aOro0vl/0TbVqa8r/s9roBzP+5NRRxqkFlogHaWGxzy8CtZ62q
K3RIwREMVkMsJr4t1ASvq5obOIFlZfSo4YMR0KkhTqB+aO3DZW/+TDt/oBhoxAM9L9hQvk9XUyZZ
1rSs6djeta/KSfXGwhlfh+sU4FtH+bD2w2a+NpwnejJuptvp5g1EHzt7ZzpggwatxOXvEY3u8nO4
xVwNM5mjEp/DJnEM0IAzPV+2IKDEAOfmwmNuPcdFripBCxPqRr8OTsWW3LaeuTOv80P3Jnn9oTwZ
TrYFr98uP1K/DXaXP0C0QJb2uXBtofSIGg7sM568LDta8XVQSF6Bi9Z/NwQKTgQrlgWoOLlIpYk2
kIJ1MCth5AL4kBOnAbwj1/aX7Qh3Lx0GNJuBBHiV6tGs8qmZTbwiRz+sHryGQeZMxsrbjWhNoFj+
rxEuMIzIlKqWGdGwqcS38/CQ9c+4iUB/cU2+ThSDS1NcgBRhIGezBlNWcDTszKddvjIzbOT5Rbe0
wIVAAHmcUuphYdBe83g3xjfIFeXyqQGBR/JaDCtwAFFGjw2ZtbkhzVJszqF2bOoi0cEZkhWPVE0d
SVGdOvqMyg/N/BHTlXAQDt/CGu9cYGcD3oRQn592aISWypWXfOHgWcgZwTQHMzqLlMVhmYKsYAh7
bPd6/9KGR5VcpyXeW+w3Ewjdya2Gj78I70VqxcJ/YY/2ZMotllolveZXePjGlumDRnHl3BSuooUZ
tm0szNRmbudDCTOZvgc3p4PtGlz/K0elaG6WhzO3iuZKDaUwB8aODi99eSD20+WxEu1ty//PRdqc
ymXesx4dudmV/e9BjR172vb5WulDtBugvQnHFt4BGDfd+WBNMtSGwd0NFpzRk4fI0ZVdT/bW0OBC
tLJdi+ZlaYoLZymiIN6rMC+liufNOfXU6KWyYu/ywK1ZYb8vZl/qjRaMxbBikUMu966dvhjoj/kb
I2BbA7MVGLsVbuXMnWIbrc1cUT6DyjU1xW2h0HvZiDAE0D33jxHuhlqHQFaBewZNL23mzGrsGQqA
JansRN3jX1gymToGK5EaNueOUuK1O5GRaZrASWrBTTLuAuKj/fmyGUGVlHGPoX0H9ztot/8pWi3m
ZkynWIlRr3B7U3Mr3XxONNPR1LkGfrFxZrwyTbm+RelyYzTS62XjogW7tM1FnzW1ajEEqAIrdHY7
vb6dbXnlFi7aT8FfhZ4sDW/sJp9thtEcUcQLw+iE2HI62ntaEyoe6JQBgyt0c9/WQeopVv1CtaFb
KZSKAh+3RQSMipwad5PzwO9NJTDnGKeFmSBzCAt3KK1jYLUrF2RRVDI2Nw3NWKAM58kTukwCaemI
lNoIfCVDr2pfeC3E9uxqc3nChP58GbLIuT/VVAxRyXJ3lTTy4Mh10D6gd2ogeOTIsSIuWxPH5sIc
d9vCE33BVJXgF0h70pg4WQLqrxGHPLhQnSSmaNiKPHO86cp5LU8SpRV4iGTqEzKeCk1u6lQqB/II
dKgb4B1Ws+/LEoSvXXWMUsXT5M8WbICXvRXt+suLHmfQtLtRaynb9fUBTDJtFLqhHtOdUim3SY/q
abWy+gQoHXZXAN2/yRhtceSez2aSAX/YDD26f1RAGbHS04mCalM7xAbI5XKka12bOEpM/Cr7BUyI
R4puDe8onGPQzeMb8EqGdxVun8sCea60P2QIaXcI0GGVG5aT1N2mUyZnBNtwP90mUe7J0efl8RbF
8tIwt5WjGF/hiQevOSOk1Lt4R6XKaceVdFG0MsGFqMuQwUSLzDd2gBIMgYaBlEEyt3OwJcnWMt71
eW0mWWzwKTdQBRDmhdqNgWb985lMu0HTOsbzIIe3BrpViom4cZrternZA3W/i/XpwSjfUhmaIyGk
JCv5oNC1hgqhrwC1o6fDIsCvsq14cZJIkqIwSl2GpIZmteEnRejktQ/OwssTJ1qZ4MT+xw7/7jlS
0kCjhSJlpcm9Gid+JZc/5oB4vRKCS/Vzitfgev/D2ZctR45rSf5KWb3jNgkSXMa6+oFbbAqFpNCW
+UJTKpUgAZDgBi74+nHV3Omuyi67NT1PMllIEUESODjHjx/3vzpEQLOHURVmNcHK/enKfNuo2V07
UN5rT2Q4HJv9oFEHirW88zx9Xhd4BFBNyhRCivp/zDIFZxzDTkA/HZRVPweibW1GMWwaFT37Jpa7
ufmwS7qOBUSn/+f3NfKg4IqB3k+i5U9XWbsr4ZKidA+il248CPFlrN9l98U47+XDv/6ov2jv4aJ8
n8LWFDqk+PnntSKW1mwIc7ijgJTNXGzoaS2FW11cBqufIsJwf0df6N+Vpn8J4f7xc3/KOFYpPeLM
4+fAY/F9Te/JfhyK6OsDeY6GvB7z4flvosxfRfWIhRi++XTiREPvzxcaWIVuDDVIfZVNI3bjQxTM
fXPEU7X+zTr5q+33x0/6KZ4ptuio/vwk5HlJTJPOeVtk6pd/k1D9BYsJj+4PV/TTMuFr6K3R5+e0
E5iy7n5OVNIevfsJiHzW3/Vlyh7/9Wr5myv7/Qj5Q2ApF/HPe1gDEZnKy6BfNCwC4ubvVuVfPiyU
XC5jcJCnPwP8dgz17Ov1UwkhSGHj91jo1PeS6OJ+5Vebil1/16G4TOyXf32Bf3UUAZ38z8+lf14k
k4JFg44WrMrxG4fVAj/zuPjXH0E/3+PnI+KPn/HTjpsd5WlJ8BlzAYcm+twfy2w9RIcxK6/60V0y
CCulsCzJ+JtKTyDNp/8/Ze0fv8FPe0+JkHhE4e5aSu+kdQqYuaQBCB02upv74fD7Bf/b+/q/+Ie+
+z+XNv7Hv+P3d91tQ81BOfrzr/9x6T7aX+7U2/vH+O+f//iff/jT3+0+9O1b89//6E//gzf/54dn
b9Pbn37J26metnvzMWwPH6NR0+/vj6/5+Zf/ry/+8vH7uzxu3cdvv75r006f78Zr3f76z5cO33/7
9dMZ+d/++Pb/fO3z+//2a1p99KZ++/kfPt7G6bdf3egfEXit/u8Jbewg3/r1l+Xj91foPxCa0MYD
AIlQBXmYX39pNUhcv/3K3H8ga0FaBr/ET72VCGFlRJqHl/zoH0hskD76Doy+fcxP/fp/v9ifHs9/
Pa5fACbe6bqdxt9+Ravmz9sAIy8epFY/mbpQy0SE8X+qLjYuI4JKuE3rQUdX3YrLuNoYPSnvSSAx
PvRb3CcbXGiSoS51OpjwzYOdzF0N/8EcNZDIhuib48v7uq9zDrMMQGfjzdxpLyGTf7aatbegBZzC
RiDXXSEAAnXq29BUWPajPlhMZPqz1yV8XE9qAMZTge9lY9izoZke6/OnzyYBa0hU+hyz5mvQOO+o
X/f+NPwYSXwOR+/odOFDRWHe4ueVeq7iD72e5vh5ss6elUe+HFtR37jRk+y921GA0Nr7KnXaDezP
Xdy1Se8xGAh+w7dLEQacQLYJMuS8qZu7KV4zh8ocHEpM9T2rGVZAcs0jU3glP42ocUN/gwHh1aoz
rYdkkuWSMPIupPNkA3tYYnsbQfp37Zs9iR8XjKSD/nIRwxfbshR2KEm39Ylt5oRXR75C4clPB/g9
hME3sIk288ybbod7ucD0Kq7PK1S1p2PvWNh8QTNmZB+EY1J3NLDziQXEcu42UmYQnHgc+BvoGIlb
plxdSw07JSr2br8Wm0vRASrvFujSM9AvosE5V363tw4H4yb22Tm0ckfY8F6u/Dh6MCiaVwZDpeUm
dJZLtQ3JulX7ua6/yaFY5ZvupJdIBzYpqIJbUmeU7moOg67W3cczST1ygepFl/KlmQ4UlLp7eFdn
FfdS6R29+W6gzyKuEwOWTbfcqekoRJe0M/ITTLgnqoqrQ2U0HHddCgEznrJyeOCqxpELUxqWVyHI
OMNwxwPYIkTSJD3bdqPXQoVF4DeyNV9WzXUSBts919HJQ1ROwjpK2sgWzmTjdEVegnL6YWS4yVbK
V2/doN7GcA5Z94frfPjuFGZUz+dNPDtjs+Mg541hkw7zS+cF7mHqZCqYzBwhl6Tf6BMoYcnvdjYw
a2y2MNnsIZ7QOoTZTe334DKNGgy7sxeYHyJcb0eIQ8HcLIsmvStNnTD5BY5L2WyWbIyaEwaDEr89
bdV16Jesx6i2YW+bUU8Dj/f8UyPJNBlz5rtRdF2io5txMmnkuXkAk40WqLxrC99VLxM11xLgPFUz
YMco27bpNt4etd0Sv2b3Y9jBvE0dlA/NI285b9p5jxX7Um3uuxheY7sfMR1UThZJAKiRIPUOIexQ
sqhpLwMLr8ZTTbJCTqJxsAxhiRXJ8r6cmx8Vh6pyP2116mP+G6vcZJayW2Pn6S2kw3s86GP1+8OY
irZyhqSe0S+EnUYSVP0x2sSXipQvcYRNQpj3Y4ydD8C4c1JHcwxbLISJsoabrICRkMrNwDPBm7vY
VjlMw+9XQ/qiYbZLrXTawl3Wayj4l5hBM573EsqDm4dBPwtJZO1bIFbQCt4iCCqslbqsMPKCrejw
tGEfDStig6P2zgLaQfvFdnnN2KuE1xFUNEcEkWs9vbvlZpOpsVnQWsgOVd/cqL+twi2hy2zSylgg
lyrUaQ3PptQpfXtRhq0PiKNLBj+jG7fFtgZT5vviRHmklU1CeqJAXq66IjdwFPQPCOj+rt+eTCtT
69P5rufha+k2fTJr/ypDmDfZus4xZPhpCAaZG6ccr1ulMOa/0ftmbC99J3fWMWkbrNExUospQLGw
+xIdg1y7JChsha0ZmkVAnaT+Kul40lGcGw3djFmThMibSPvbI2ucl0Ftd1KIkwjZrdsCufFPBrTo
rJvrj6kiD3Yp/aSOgw84oYl0lSLKxk1U+3ijfr6oSBwHv1nBsVvvZsPIF2+KZ4UHH8l0Y9Qk4wb4
Yx5EXwR9kIUbdpNPyhuYsg23dd+vSTPzMel8dROCeL0vp22JEFPb6Xbq/fpcNyWsKmOTRzWkVByP
zAcagS/gdN5T2PHmIEoHxvZTHFzJwEwWDiuwf+Kcy60sXyfTjkUAefDnYeqWgm1Vd48FIvJx4vVN
2NTriQPHyvjo632gRp22UdfnigPWaBBgs34DOshXIdPetedwiIveDnh4JMqIqXbcI7DToO9gdxvQ
bGGyZmpHXnlU9vlghijnVacPru1UQvX3buJXl5C91xNdbPRhrLV3U/oTz+jQGcgnMRR0YY1tM8dB
ezt4/lR41TR/q0g8AVX2N/ewAUpPkI9gbp1RcOSXyGI8Z+4vo2dNvgWPhK3dYRUh4uNmYGPKf3if
xx+nX/3WcbIqAmFv8Zqj7KZ1p6IMNxlai35fJhsKvcMUthjpM7aBgJP8MoG8WLClm5Iwrl4URxcX
Hhh87czB38JrDezrDMNP+T450DnDAJk4ltJGicZwDQY21i7b3AbRqY8j3Bnl7pZeBwXuO9KCgH5r
YAmW+NzFgg16VRA93jGfzDlrFVQlOgxtsq6Ziqb/fDfPwOp+HppL29I3z1XrjnXALsaq2jd99Lh4
9IIabEk9zfob4yBRCJ8hmQs/M7556SBWC+h6+0ZFZxAl1voUsaVE8RChqY+8azfiUaekP29gA1sk
S/YHn2oX4kLgjapgeLFt+30O+L1kvZNXUYNoQNXZ3cSTV4+HkW/nqnHvLYFPqNfuJ2Ye6QAEzseJ
Utr3NZRfdY8sjXS7Abe9rtWOedEuiAw8MIrSvwFrO3P1Z87EjvUIAwAJw21MYQiUGbop02WsjraJ
MNU5mB34Mzio+rNm8hivzYXHJlXLpR/Zvm3Jre66XekFOZnhZV0icYN0YU4ktobvdre498ggrsQX
8bFTbfgFQsjzyc6W8zSusP4rZ3YvihCTjs0iLHi8aDfIZoid1Dp+eQgdN9pJTtcCSuhrNlWagPmx
+G2dT711mswuaJL7doQOiTfODNNwYZuSWtciZYMbH/vOC09IkoNvkiCBrJxSn+YhkCm6RM5Od7a6
B/qJk7GiWhXj3BB4uZXOLuAqLmjj43SeJ5Z7I3XTEbMq0IHs7WmufPLgVrHYmcWyvamkezOjz/11
q23/oPWo84pYZEljbctrX2pUpR46uTDEE54Puv46X2ChJQ99x5y9UGsPHbrVJv7iBTJx5hoEENK2
+87ptkdhN/c8xMwcR39iPxq30qmeluk+dsgbW1oQqRT0AW+jCaj7yjXymaZ3yK1oKlmYqK0fHbM4
IOKD0TJXTniP+iHMBCa+D8oNu/0a97AQI/On4TGdEPkqLwuWlaWgb8PIr6Y4PcLeg5boxD1v73Xe
flUBP85x/UrHcfULd3LYi6soBGpmt8rGEFNScbBCTTZuRs8gRsP9RXRR+RTMJj5gTsLioRqd8KFE
mrK1S+o2Izm1ctkSK2LvxRNN+dp4ozpCr2Bp06axSBW7LXyzMxJj0rv8MziNZreEjTmvLRGvQ6yi
w+qyleMIbWJkmKqbv1vMLezXmfgpqaavLJgcBESPZCEx/pnq6KGO2Y6teko4r7MhiIp+oJlxyLHn
aOexem12uJMkQff6XLb6NhrWZ1+u2bItt3TVPpbSvEIJMsb4bD+jUyY2AqNIWX71/KVQMM9OPAm7
Dce9iSucgNAROzhGP0ZL8+QpW4gJYjr+ivCkH3GuHr0xyp12nrJ1WFXOuPhCjOsmAXGLtQ67vIe6
Qr6I8Y4axdPetCkA7s9Wt+OBVlyeFdXnzgWjanzDGtSpkkuXw0L7Wcs16ZryMvaEIgF0xoPWVXUU
EWaDJIVtBsiG/FPs68UuDs3NTHHzoW0pafQtXoMZ50DVJsFW10ex+R3Ijr2TuKv1H62qTcoAfCfB
gsrPFy4ttHAxSyyGJ6ts/CClnJKW2yidVHBs4JJo6pAXZan0pR/MBhEnLHwoh2KOMCwx4dORIw/9
gnbxw+Z+1TVLPQC8bB52pdPCjHnNwwZ8nLbFnREr0CbaJYasu3WT6SJx92ZqCqZhldmPeLQt2fnN
yG9jd/5uRgatamTYWaWcoVA1lrrLHLJgV9Xgfwe4YNQAizw5Fu7IEOjiUEGW8DREHopzgjSnduJH
aKDewrrFHFvHYCYQSqB1yKKdir3fHRZ3HRkyNvplNoqgsknZjmuuII+KQmUI2wKnQ3iWM0N+RXm9
Z7XnvTgDQsJYBRhPduUYFH7jsFs1gYXXjKq/VDD1zF1X1Rk0ZKITSjlsArekTUG5EoWGSx+MPL3q
SGrVPq2ExBiXd6s7RZVAs90LXzxltl3ggI48lV1NktWuMQgF3N4FczA/iWBT15AZunfgjQsxVfiN
AhmNGSYfJ3Wu5l6cVUvia6sItPO18ik4nG6AcmbpD65TNy8LsKBHrtrmbQ3V9G1GfnGcrCFHJ6jc
sTC9Oz3Fc2guBhajcDyL1NeAy1Wls5znHaYXYGvKILJxGy/B9DoxWl7lIPiDa2ocRPNYIs+lZd08
Gm/zvtrAr2SGkU63xVgtJvc8eDtCnxSerJS24SMbelqgG7HeStY5J+vWKMFCLMwgbNxrSXtQ3+qB
nFufb4dmCPvbUtaMpn7QIdQL5U1ONtk+uEHQtyfr+6jaIja0LxNU4rBoNhjVOoN/jWNWva5xOAxg
aGzji4nZRAvfrgDyfLUeBi78PGqkzgkTBzuR+rDyesAEyTTQh9UlVqKONSyj7SZxa2YczNEYpzSq
q2clYMDSBy2/i+EB/MP4cwweEPclpB+0NVhaYVXuLOthFVJSt7AmRGUYkm47yZjjTIhldBxhxwvO
bQuP2dHLAfDfVFi1dbweXEzMeKNNQHAdM7kClPCn4LEhwx3O2TFZZmQHJeSChfGv0MlDCSPLTJVL
vUdHokmRYlawyLXu97iZod40lFkvvTqdV9F8bFAYv52VONRlM+ctCvTcMDfhsB/PZSxfdUnVjsIC
ZIn9XHiI2aGs7wUbIQsQLUi75JdWrwylOX0dmua2Y1CHNcThj5E/qMRhYInOLQScmpAucC2x80mB
kdNUPyywEnDVk9k4L6YqDzF8RxffNQkdwRIcqD1GTllmk/KOK7S6k3qx+D+13GiqilmG4FegAPM6
mEdvwHOi+T4KJYB7u8z7oDRxts33gX0SzCabAtoAPCnyZaZN9ejUE8ABT+sMGeoBbrt7NoBBaxaX
o+BzuzPtPiZ6sRqZFkObSInmFqhHCD27gGGc0tEpWYBkhBC4CKIsjk91X3i0V9hD9ZSMDv8QbluI
Jvzo1lo9tQ05j+sy5GE/Iq1qSn/v0hFZNkU9JUV3QSV1wK38TqBElnimJDkfp0Ly9Q0c6jsEOcT4
yWKesfu+zW3udK8lZgzTAHCJKOclbTUqgan/LMrEHCEgSLYLrIOv7xqES0Ke4Uyejw2GlNu4O5nB
mpMjA7foq2o3lkGcDxGHFiCcZTLZACRkaM45Ay/86MZTBUcrqw/cC5fdO6niJYPZtJNwAm9MRUoM
VbXa3+HUiRIMVcl80I0pqgogSr91Xt7opt/32EJpQ/V4z62LqdAxQmhpks4dMaK03pQGRAEp9fPA
+yzuojcfIxPp1Lb1znXkeZb72ACVmOCeQaU9u4OTVE2TViI+89LxUgNL4n0vYN/SlSPLPwfAsjHe
vpXKuTFxGdwiZi85b0cMgmH6wh10nLcxFdD5ikGpq24c4ECYlfHFGwdrCAlRr1+sXn+4y8QKOFJQ
3A4lch7RWzn5x5jHGcCMN1XXDsbPgxszErhIY8LoYtogRkPTWy9yHMLdoruMVttJd2VuakNxKrEf
TtDikAnjc4B1kIThNR46/ewtNsx9Bfx2IdOC26Dg9TwLcBmqLkomtbIbAsTpihbkjOm2Bfrd43Q7
SLuD/Nx90yKl9+BhsqHWznsb33qU4361jXUAyYwSiX9bNLPEauFPUntqF7cmOAW0RMLeYmTe6iIq
sUqHar1zVcMeG8CLdeSRgjfWglpbhTut+7CgehM70YYqQR4f3ZNKvsOB847Cpgjf5Bln4plA7LAJ
ozdIYwPX2uBMD7rJnJe8PrDaR5vXr9O1a52cEY2WVwx4kYHWGMl6R0tl4Lk69fnmR6cYGU/frttX
HFYucvs6nwEF3RjpAkSljsgWZxvu5trtLkgNzu40nj6VtbIZA2NZtIh7GZMQxuH8w52h3zUH9j1g
8K8KXB5dV2Wx7aW+J96AIDmspuBq0PeB7CVyD21Uot05KkZp6bFjHbuBHgq/aELr/ejGdVEvBpjM
1uq0970UB9edCkoIVHfBs2fkbtmiKaNh193h4NnBsjzeuzZil4nVsIpHDIaW2MUNmmvEICMze9/n
zv5+KuGJlFufYYlKyGSFMoMtzhNsZOSe+4io21RgSi5pBM0m0z97wdcaPO8LXx3vUpkDL3UW0vu5
Urly3ghwuGukGehGQdQf3QHUNFRe/hVaCnIXTXZ+bMsRouXRai6i9UjuankYSuucWWW2vIYUhokw
QIrc67kHJAaYHYEX7uoomRYQTFTcpV2/VbjStbsRzioxB4gXDa3kqerKrHUuM2XrURDdJ4MMkyic
czoTAKV97gTaz2WFDSECL0aKuykkKgBlwUmXcXlwXHJeeJ3MaHR3GFum9ROSXprOA933AxE5Y1Mu
LApiwK4vmDsZz/CWhp9dE7J07I2byHHewX5pL4XbJaUf9XCEK1MPHIQJoEgXoF/xitn1NmG9ZqdW
jyYra+PvWz+ugBgg7YISwnjGcfmp8LDhHBTdj4r0GIWQfV5HDiRpOyuKgJoRlV5F2NGR6EyULHSK
cWreKQ9PssfMa8C9gzTyddi4c5pNMBylXA4YYe/2wmnCxJTQeEyaTmXoWWA614zuRwT9yd1CzY36
vO2k+ST/jv1xrtUEC5ktn6mHezl8i90SsvekXGEVypabBb3spC7DI9o0Q9Fg6CzzBspBHx3fDXy3
HkUZfFQty2buHw0Q5KVqSTGbCicSjzGPI9DDStrJcbNVNuO3PmJvsuvjVGKW7REu8o9YBnemCeqs
8/gHsh96AyPWo7cE7LQycuKzaFKHAwKOIXmVt17HkXKUuaOgGOEKH4xPshx457UptSggMXhxlmK9
A0PvEnD+QmDgOjZ+s2OWo3Es6LHhdZsMPXIB1VQ3VCxHvwkWyDXELcp2YGVAOk2yCg+hiuXwlT/K
cYkTT5wrcwybfSgfW3meuuGCMjXDLFRRbmGAsz9QRdijH6+btA0x9N0PmsIHHbqupi2ibjj7TnWZ
fffeEOCZ1SDzabCQUmTxBazCNbHLuhax+iBRwhosfO1okuoVBp+6HveY5rhbJ3FlU8MPzCwXd+iP
w6I3iKVutwaN+K53vpdBjUhf12wHLxQO3adFX0IDq2sZTE1qGaTClLdlKvzqDM4PpNr7kERtthFT
kC26xr24abf6MpXme+vXsNkdIVGIaZYup5wtl43w07ChgutCC148c5Ko0zi4bxui7kH6TQAVprWN
j8Tb9u3kiwyGqbtgjY9LPELGTAA6cJc2Gfvtfo6cS4czb3Ge+hAbs61S0Sy7Ro5RxhTPm2G84rFC
+wuNpHJGkjSW8d0mPzdwjMgMegVvBnnxtT2ZjWYhnibnAMRai1MjLKvvtOJnt0XVC1UUAMBKHziL
X0Icm8mEHmQ4OFkEotYnPu+SF8PqIHc2cZk1JO4jD5vfCG0vtYstBQOUMpMmhDDMFL7Gvb7XM65l
XeNDa9CM4rveYuiwWsmuYfEXD29psKaXz0GIyXyfK5zPML0ZWKGC2zhuCh5UBSZdzj040kFfFQpV
Y2ew790virpr2kBDoSq/cpxtQbfkts3h2Pa4DeegJWd/NUf0g8HjJnszh5e6Lk+6jHocxQJuV12d
NiAx5QOwtmugsfF9TaOs6nvAbwFKZeXYa4zG7mM/ruzahRs4uB53H0EDFhVaiLycEwBW8HYh2B0t
JgUZ5A1SblDfbT5bMnAI7wXqDyDU/pjRfiKJa8mBa8L3vRt9xHA9T100bzGeblWmdIWDe4auocBc
YCAbN6X+lsydiNL2swiC7L869A1keGdzkfWAjMrZYuSB8PPF3NK9NMORKH4/QLe7jfxLRZQ8DlWz
I9L5pIVOJ0j9QHzCh33iGvEX2VWXbZAHlw8q69QK/QzLwoQDSErFqGbcn/XUAEN8Err/AcLZkmwh
6k5h8QFkia8hImBW6wkgF6j5O+L53QlyanuBmVM924eG0iRCpXI/j764r6YKDbSY4Jq6GskUjclN
V40FPDUutqdJBT0yUtvdtL1PZX9x2EOry72BASNrFOq4AR1hpQs60p2/tQ+wOknoFKOe+z5OVYG0
fj9FoKDDUKk+1EIUrZl3ThwVNeC2nvfocgdFLDxkGUPSdk62sBsBfn+oT1PbZZX/GMjx4iGc86q/
rSnJVpCEQ2/BtL0l/pfYa8fcjNJPJyPhXjcFPPUCjlpmWcoSjmMGVwf70qIOHitoyMnh2VdbUTJ5
W8GLhQ8HAR/R9YaF1c7n7zHKcNDK0h7ZANkwzzDQhKkftPs8bVdcVZwzWb8G01p4EwTHCsfrXpUY
3soNnsLLJ7fAyziofOCMp538tC64URJiIvVbW6kUfpWbQBjup0IEYz4JHHUAZVTwpYESHJRc6wwJ
fYoc8BgyPP3QUVnP6vKx67VBFx/IncQEE5Q9lXOwEUrtpOwC50GokF8HPvZ3bQNAsLP9fBgHEu9A
5aAp9Yb6mxOX/q41WNHEIA6lw7i4OTr1mLHrAS2g/1g70UlGpf/JJcClbtV27jozHkuvXXbTzLpc
N63/3NYUxds6ItQLCjwxHnyZr1V38UXrfmEhdjDrtgnAreI/Rj/kB0ciRAvf0S/GneYN+Wq15oOI
uodVlUFqlbgo7kagZ4sGe82PtuMaigZvP4LkM8vHFUk9RnJV5rkjGnnstY9LmEnrqxjIUzhBEw1Q
6pdy6/JOO+h6KQRRTc396PgRDqtnNMz1Tm++hthGi1FrlAltTUBShKQTsOnyCLvPPpOleqciuEOz
7pnO/oFW1Y+FSZQYXZVMgwIsiEreBA9TFB3jErhutzIonQLLdUrv4tTYLWMc87xD56srXxHl60xq
A0zYy0AySWaGNmBYQrK3d7BblmrfoYvhUw23Jm+635Y1SCLd3A3LtLexd8uVf8E4xVdC2YO3kKPw
phurhp34ZHfTcZF4lJbsuRR3Sgch8kJ+XR1xbLzp1cfpmmyDxQnuV2zfKVIAH12S2K+u/erdNU6V
RQSotPa8dFnRb4RpzuTKcwnrBKCE5huTPwbXEPi8b1hRLozJMBwLmBgiRqhEf0wV8KxywdHGPQX2
QpfBkQ+ikyuSUzWzpCLVre+Z+2ia0HQBcRkO5F9NDC2djncfpqy+eY5Geh3Ux2Gl7c5rIWDJ2ZQs
1Qoitbvz/L4ILT/GAdo+JdPoaPOTKONnJIa3nksEMoT6bnVi5Jvbre9gaL9kMOZtmhvh4TjVHvSR
p4EDI/iMyW6TBWWVlcu2JS0o63vd40JlKV87G+6iaj66/vrZUISZbhuDp96pXcdQspTT161rLqLE
GPMYVVenCgg8OSP0JcsH49nUUfRr628HfzKXqRUFB1ZRVt0P6hOn4DR+rHWQLGNfTCTMB4dCAMX0
u6iNvH24tVsxNauXW0HjtPIxOLMo/3ZFpjg1Hpi64yEQcDNFMfnmVmjOOAH56hrY4c2j+0O4W5y2
4veuN0DkyNxVq3sp4/WWOvxCljILRowsk/HSzkNBwu0hjL/FpqiVc4t2YZeGk8xhWlKjgIkztbB0
Qu0jnXmvRP3B0A51YSPlYk86M0/pjFTDPSs0qP0REEtDDwLg2uqqh81co/CAMaB91Db3a3OlkmTT
FHxSARhHm4wNKYpUlG2lPPB4PfVbCCvlhUJpsGLou7T1CQNECjxsjCmBz4Y+H1ArazXaSKhsgSj/
b+bOYztyJMu2v/J+ALmgDZi8gTtcUTMoQkywyCDDoAzKoAxf39uzalVXMLMjVvWoc5SKAboDMLt2
zz7nUtzag172bScOhYj7bVdycmciBylOFTiOCt+sVV2BfjwEI3PDV0dtmnHyNjbdukF7CDLk4GRM
qkFgomhw5PClag0To/w32Q8XYex8QlpLRBFd0+O44Lhq0MPQNTlfbpqQyaVyUuLgdSYRdXMwbXAY
Yx2hBfVOUgyje6gdlwa7xXAhZIYzswKl0DXT1RjZb34xbiLfe+pa9ZoKdWni6X2sujfLAukfU5mE
YARbd+y/D1Fxb2HLT9hbP0UB1fYUnvJ2hrSSV3GB6V1V22UsUPR+2NYw7XzxrsvoqV/KG+2Yc8dL
uTd91V3h4b7NMIwzDneCYIjVNm5YR8e1uWwyWpDNAuKCvf0LRe7J7vqXasy+zDr10CHE5TI7z2bq
ftQIuRuXBh7tb+vR5tV2aEAdVvO+BnrclA2rpGT+zxiFL7SPGVab++Muz7o79uILUjfuoijbUmAc
zlSGqJw9ov6c+CozfMRy3ZBmfgiMe1XU6paWndhmZCBs4rm9shTkUlZazTZzzI98RLfqqVSHORqT
ykaZrXSbYNi86nUrkpqO2Ua7g9nkOldbMdLBa4x1irrJ3oQQMjzKy0UuVbOdfDq3sCnOvg1jgPHY
vkrLjFCaWClMxtW2ca3XdRgAorLHEeOFk0/8iVOR7bwyyi7zzPD1tahi0vUankfnskZ42PYdBq2h
b+l3866yPViHFrbn0IeTTy5k/iMo4gfjjzSnC9ITU3WI5fRtCMck8q/qFgnGkJ1GUy9PxNR/q/vl
yueckDEPxZCV1YJkhMFzPOQJIik5GCjVOzNZ+cbU2YvVF0/B4meX9RKTMO5WwSuk+o+w7llTnZd5
5pyl2varmxdXuVkq1Ah5FqReB+1+bexuG6Cckpm3tXgXoIk6VrgvawwmMVcUUZ6rrtKlA2TITyQz
3HG7Lq0YFA1J6a6o/KS1eZpcNIkK5qFK243Jbkd9HWc3y/Cci8JPhjA8FW57Idf+2HXTp6iq2pPd
8moFTvoYDCFwxAgEYxgM28XzRegtX4KiC29s8kgTFNyHtSXKLlaXzjLdDLl47Fy+Qs/di6zf+3TE
NrMKrcNgUeVI72va3DN7OEGgW/eWl9ookehZKvvU0ZumJbfxs/jegWsc5PJZhtW3bs0IjZuLB22V
3yeAw1S8e5QNGpF3Djz0j+DCHQ5E9bblyQQttAKqa1ldn1+LotlX2bqVxdOIrhePn3L6AfOu9BPT
c661ETkwsqx0RDwDamjoGQ0qdy/qYLQvorm8ysjjsCJ795TFW+c2OCvswGiyvO+yMHtkFHz6qbf5
oCCp9gUpoPm7KOv1qEbPei9FVZICPdUPK/jjDy+L2GHcYe+U7ERqzrObXAWzSdzA8ZFazfC5BNK6
gaIlLTqymSi/Ml/OWEN0Mrig91FW6ytDCXSlgjJ7TeusZ0vn3OqlfcjRabH3KrX7o0VGKRHCZfpl
DuVLGsOyBMWL6NCS3KHRaC0DQo8l3B04YHs1ZWt/XRF/ciM8ZZ8cPT3rmq/RTumC7jyrfhZtSTCP
647ehVNFEkGzfOsl87xreAVp7VfHT5YxTPBk3jY6+2yiCYgtfNY5hKmT1935EHUnatdNrJr1zUNc
f+yK0LofYxqf3ktDYUEUjtiUo31dtOUdU1A3ckyPFg2II30k64CirHadv3rHfBruulx86rMo/zSH
bQIwDy/l1stFDyidLJVm7ko13jSh8yXPh8vG/V6MOKcmTiAoM8wnITX1JirKQ2nkZkGjSu38S2Rf
z2m8meYrJ5R7geYiw7tGMNCenm5HYSecd0D7LyBnx4KhzMbrvnnF6xrH9JCfeW+39INjYKH1m5VP
Zj9adPuktiBENAgNSUcvnkgvBxvkNAibcJsisFMtiotSyB2dkhtZtKfARcQ1EmDQzT/3cTqcTy8d
q4pM1kLv/IWyqajBsay7JuLEwMLn5onvnhql7jrhT/soH3deZadfSvjGvddQWGPKZipdlixrw4zg
w9Tmlw1Tx4pzM2kp6nQ3W5E+GR1zwl1sOs7TQzXGV+kUxRs5xHWyRvlyctdC7mQxw2NnJT0puNm7
1LaiZzqD2d5bY+r+Niu38Wzvp/qsA8CtlS1pqZPvMV5aRDunPNcsJHZvu4ittVpCQZrIvO2D7FqW
635anM/r0F/qATa3Dg45kwwAo+K32GWJpL1ifRXO4pCGFsjrIuxozVvrpdXMh6kyh9IKSRLNy2iT
Mx6LOouErnpdUtCw9C1zUQAHOFcrnq67MbsSw3uubcAcQviOfmCwKi/VC1sur84M/dYsX+rzGKoa
xJUR4zukcoK546bdTB2FmXK+i+J732oodDe+ngX1/8g/BCCjm4Aiu2rxQbW2puPKhD4Wkjna5V6b
3UDSbVibmXsrBJ3Rkdj0WD6agfz0iHzhd9W3dWLTb0uk014g/1/3uf2Mwk0gil/NENeBMruy0orf
Apn2f2eweBj69/fh+qX9pcXiOv/eQyX9GD7+X/8HPRbO2WH0P5ssTrp6qd9+dln8+SP/sFlYjvcH
oKVj44EkoAYjHT6Hf/gsLNf/g2gComQcgRWM2Vu4Kf5ptAjFHzAgPok2Nj8lGCP6L6NF6P1BdsEZ
8LOF64aEUv4nRoufTU4kzJKZw1+0TSIMaSSN/Gw2Mr0JbJ6laSeaDCtVI3em6JZDFy20A8xaIdi0
vzNT/+zgOl8zxGHsIlzFpHSRn/XzNccwyFJOVfjrhM5fpnk508+M9IxInJ5m+3epuj8bSf5xOZ/5
8cJjDg091g++8cEe0qb0Or2rSaA6aB8UHUG+giJpw+Tfbv0/bSz/blv520sxpsU5B7bgnPzgWUnH
qrVHWJqddCx7YQE5SzejYX+wIbd2v77Y2Vr33x6uf36u2At8BscLh0S+n79GrfrGUU6jd43X0wLz
oCdx+XrfuqJUD4M1h0lfuRw2mNBE058RG7+5/t/dxuCcU0wgBd74j0OMJttOw6WySNGl8rikvUT9
X/b9FfwNQmYHOfnrz/u31wuRmXw3xnf78fPG6dy6rvL63Zqm3ado7brrkHbSpT1H0WVc/S7g7+8v
R1IELl+ctt4HB2WnxngOpI9lGRUFWrbqkqHl0KV51I5zHFXH//zjhQHxG5iZBW/++ff5N1+jNm1e
57Ppd4a08v0gQ4cuJKNdFFM/b2cXJ9Kvr/fxWfVtgaZDsOx5BfLC6MObz7TZcQUs7HeM0vXvSp0V
e+2y25+Vud84Gj8YfAPcyj9f64PdMHbnEC2263forPpUhlCEstI0EkpEMEvK8UZK944xVtO938T2
ZdzMKJxCU8/85x+aB9Ym54BpJ+SA/Pwlz4y6q1TFL2Jihd4kLCwTTANCvuzm119f6vx8/PvryWd2
fcfG6ouvmWX2w2eOAqeVwZp1uyCLOcfmMUL16iwPg2mqeKuH+TsHzkBRCXfp/teX/rgy+DZ50w6W
6rOBOw7jD8tQ65QxDLVUO/VM++SG7Jvxi3UYOaQ//PpCf/mMrHRsbnwWIk1YQT6YOP2orPy6ALMy
mevRtMyD29bxEW8E7s4d6q44RWXm7bIePeA3t/Jvrs2DRcKXC+rpgi//fCunnGaX1fQSyGTKL70s
tI9rMC5XUSYxNUjnbc584rbXWvxm3fvLt+sQkUnkD+nECPDu2YP57y/qyEd2Og2OMFV1f+QiPQs9
dhHTGRvCRNdbrCjTATg3TDyJ9ePX3/lfXyYHLxoBqC77GTvox3yXDuWCkE6d7fQarLCY5OB7aeef
idXQIfGFQYORZ4KGXPYhOtLr1FeFkQ6RxpClv/5d/noPfEG+n8MmxOwWbKE/fxW6qnM7GzoAWoj4
rY6Kt5yk7m0XclxwenJnuriO97MD9/q/uTDBEsLHc8o45p8vnAITFKnDNHO30tMxmBWAH5klmIe8
mgPR6D8tZvoUomVvf33hv6yajv/nFD2cAF5IYPSHt9o2Kf1LEzU7mos6sRbT7u0INBicxP5N+Nvf
fLkMVOT9FSRvYrj9uFaFVjFMZD3AUC7yas7iYK9Ddzq1KhZEPrjOp5nJ2g91HOS/ecL/emVqz4jK
EOmXbOyPg7dA4MWi7VntPBLGwQqt5qu0y+fW+PD4iKsXWLjqbZbW8f2vv92Pey6CF7HC3M7AwyPx
l9SuGUK24s+Xu6DrxbaYI2dnr4F3GRnv3pGxdfr15Zy/uZ7vuQ53FP8zA8Y+PL857BMnaG0lXuGs
LzhHHVCjjF6gyOdztlDaX6WWgNdp6RdeyZWeiLAs73UYCYjo8qrkjGr8Uzu3+tHy++mYu/H8m5tx
/h1+2kd4xxmYwh7ieLHNeeHnR51Erj4rUtTusKWtSXoaEyEYHnsMmWp3tJZsQuHMhsNvvhn3z03i
p+uSmxvFRJRTcFFifow5EVi9BomfIEnFUgO/AMOv3xwP1O6HXw6qu8GCWC9Xaskt+xJHUQHnmxZr
eJiCDByvXWe3OCzAJNUDfrC1xzwtcQkmtMjd/NuYjrZ9E3s+A+7TbFTx1qfzu8D3NoF3US51po+p
39XBt8k1TX20OeeXidGmtwbac6A4OyWqFK4281R1HD3HnrfGbSFNLVJe1Y03e9GL7lYVfk4HDYLR
+lOPS7TxaGuWMod9KaxheLWX0Ljgm3J6Xo127S0gfYuPkmc939put36S3jLiulg8ngMF++czEOSM
ooOZpXcdygAuhobKcF/HjrEfx2j238u2QfoKavMFR1bdbyPT46oep1g+nbP+YeXUECHht3O07dPY
qu9oV87jySLe2QYVUOHE8t5aVx2rgNxbg9Iv8dmOvs+CHjolpqY4dbJAeYdCRr9cRWa+jAx3uu87
0eWbfg3Sb2aeu+lC9taisEr34maJSHVJZg5CamOiNGgPQGkYenmMBNiI71lN0kRVDSA68f/ultwt
Dz2NYG+rc1e/1L3qHVQKa3iOxl67NFkUHjSmA8jlVOhieVmYon4zNvgZ9nCfKeNCpqUrt/nYZohV
uQKcNU47Mt0kjKxTNeTBFZFPA/z12IOyRYW4qdes+UGC2lAf3J7JeCcTAq/gr5pzvLKYF+UxhQc7
ibRnDrdwbNQHXPttd5FJ29rZCkjy0APSyT1cAcxD7ebK3waDCf2kT2V4Ixgm5W/DfujgvZBCi10c
TQgrqFjYucCII3c/hzjbLnK/kM42gx/Ys+t76ZnN6+TBU2rBFmuyptzRqpkvF1+O2c7qCjmcQq3q
aTs6GBA31eI04yl2mjDfu6ZN3+PYmm9CbdsEFmGEm3cQqRIOTQAueqjNKWPW6IslijEl3aYcrFQl
aTg1n6vSd/HO9oODkYTVjCE72isfmUuacxt6lPOt0Sm+yjUfmk/uWNA4dwZXFvf27OmdG5SLurTN
mquDIrUyuh2aNZpOHgfIG/gKT152TuA/LKFn0Xts4kZAIdlp9NAOdX/Vrkvn7eJMNFyhhwRNhmIa
mWisDHlZdZZ7/aE3zN+wa2ilwxj46Z0PeKOOFA6QfFVbTLxOnaZPFqgWj3TNvgfzvBQDO0xFBI6j
4/SZDa2QmzWzo3TjxYBWJGwjeoTIDUxKqCoU7rB1R0KvpWleQ6nZpChPLX8j5tjke0bwddNdBj1o
37tZpcBue1Pd+65ES/Aam9kVNFLVriJUYuDrsEdYrjbs4jtOPQxnazW9NrpyYnloWtfBg6js8Srv
nazfAZjW35cyL+ftsIxTmgRRk57qfHHW7XKOD9jGuSP416WLfXOqbNBwPJXo7mnqLQ38qwJAVQ3Z
PMxmnhlfXLOYvxUMGFl3eJXca6vi9JMArpFiYGjXbAhDsW+Hvtimhc7vsqzvGFedBlnCasLJKVO+
ICamqoMYaLxw+s/SykMIh1bXE7aCFugRSW5AvGkdnNdOn7XZRUn26oAZa+Y1zxoSQOiZTg0jRtxq
PluJW8emQxjjg2ewsHkqp9LHTMFigzo2kAzyyQ+6gODEyh6KLXx29K7sKUU/CTkf7/KwA8EOe0xS
S4EKiw7drg9DaYFvhbWz7NfyTJcvsxjdfdfjJt+U0dlQo+t4RbAXWWuf3KIobmvTwolUMMre7Wj7
47PAsGQfpT3O97AZ2SMjvMIvqlYcr6Zaa9xhPDbHEmcgyPuUwkBnS9kiJFIPAsEJ1IJdKJaZQdVL
vYYJ7ksQt5QBkSv7zjwrYnzz+qmUaQAonNbFXdgXdbxpuszQiVeDoBnQRephaSLDAmpC50HUtfyu
46klogAlTidhT6RLaSgjT02oG3Mqec/lvpYxfPI6DpMm8raM9nNDa5dmc85k3zLK5buSJVRaA/sJ
xTc44ile8gzgenZKjlYRru+NUOm0bskMGMdNS+d60UN9EY4pjn67IXyxJeU+xzhszZer9rGomSKt
NMvAIteDwfxC+70R1pder+uPWnlLsXMKcu2P45pGW43DK9jmddYC4Zh+sTZ0j1S+55FiWZL08a/X
uCd3FuDYeneyYLhXrTLtyUxY6Mgq89lSnbN06BcFtEFm2e4Fyguwbl7ipEo8Dzhwn1K4M4VJe8FC
RInHTjTWjZkgVxwByDL3wbTJQg+4x1eTNW5kTtHB+2Hc1xmV+MrOdPwaYMjoQABq/NfpVHV70/ZL
AcOs/BZXfb6+Smey2m3T2ngnZTivTVJaIrzt3D+h7yacgp2wEYD5jwarH9Nz15RhJvqC0P43yYQC
b+eJRtyAZ+vHAfz1ZZQMltKYEm1swI1/JvmD+jWYqlZRlvnyml1QYzmZjHht/E67m5gsugiBH5oH
VaPy0YRLNSz44Jh2eZUPXaB3hen1te/k66MUS/e1MoM9brJVR/2DEShLh5bQfwJspSPfrFFG4cEa
cdk9qX4tb5u1QQYh7pPASyuoXOpRkMTvhgyEUx/KMdylYeqpA57C+BGmxvio1XYQbAZ97rwQKdLj
QZ3K72ladGcDy5hhPGfIwHzRTMu5zgX85y6FYMrkGgSXRoxjdcKnrKv9vMblhT04y1dceO6xjcrI
AflaKBYqbrhKCDuord3kRPKJnLBpz3AUuC54Uuc9HezZbBuL8IKEzlp8t9A7yI6rOBt6q8qOlo22
MgCCthamSqiYooumtgZ82r0t71u/4m7hBex5hpy1Z7KzE2q9r8Y24mP1HugWKGYxAk87tTw4oZWJ
ZPE9D37S0XXOIju5L5jMq26rloXVq2IWj3/s8HIwuYMX2t6462SyvTtK0JJOMmEN9wuJHtEr1aTv
XTPvPMdnkMWYnAbmLjFzItsCHn8mHDB/Rh6CcJV9I0vahgKUfhr85cnCirvzpzx6rFcg1CTuUjNf
ZNTfbyBjhm5QmLmPtTWh7My1bijwK/V5bZu5fSOtyTnE/rB6+1gvi7qu05AooinGUAB55+JUSBvZ
DVd6zYqrcdBBezsF4NlFGk3tvhVndTayWm+GN5wLgVvaqONqKaRD2H8cbNXkLSiHwRTWF/BmZPOE
oqWzYM1nq1eJ+6vfZ+lgqZt+sqdsTxAbKvkc6mk8tnO3tFihqjI7GuQ+j2Qh31enqo1WmF01Vw5W
5Wn+WskgFbBCdU/kzTwO+bHo45UMGnKnVtLAouElNkrw+qdTrTY59O2ly3lR4+HuFZVNlMojnnK0
QXz4ZpvNS+YdLdBotvVZk6xTOo5+tbzR+U4wBcqhkWc0MQ96L5nHmlwd/PSKuB50l0e7yHOzCVfL
srbVkPGKrnbuAPf7slq2ixjVXgTdfGN1zAvcLH3EAyviDhI/8Fd+vczNYv5Ae9WsPiVV7tYdymja
LSY9ky1tW9wX3cCa6AIqHF3NxnhsQSzBA8BzrW1t3OhtyH1heDwNA64zfyTuve9Y+YQ/g4dkrSkI
EynmhoozI8zqiOSn1KabLNvf+JWYh2RWrp1uelF437w6L16mkmYQwQ8aAx+SbH2dV2ncY3MWOXju
5FWfCxordTKUPW9oHo2Ycjw5u6e+9QbKTp9Sl3LS8QEdRDj6MJNKLBvcJl28t3SEw8EtSixvdbx0
NYVw3RenaHXEwdYxk5w9vwyGWxOtUbH12yFvj8xmsKhC5pkqG8JdQsmI1uyMsewg6Yam/Azvni9J
1js4R3zmdW4tMn/Q2eMiJ2wFyb2+WCqbXHqXUm/etFSv2GjK7i5To3jELQRPOiy9tS/nlINeaC/z
vvEDy95hTaGGdMN8tCnOCP9KyBKpd17cV0eSxIDhRmscn0uaIoLOZUtmVdEyeu3QECPNDeVr5cEU
pqGvuaxtuGulO70VM+3HC8IFtH1Z5Nhc36JoMEfsss24K6q8fo26qvP3Y7qo7wVPKW+KPzJfwaqF
1yYl2QvnxBh2uoQRhHW5AbCt8Kt4w3oQ8TC4u5DvyTrUmXRA8+oF4BoPvpW0YAgny4TVepyEsr7z
neICDESN5aJvOfuSRDDFFyjR5hOnWCwV+VpQHPkhb5ljuUtxa63xdOpdFdcbp5PrJTkk2E7HzrPm
I8Ma1nlXFUvzqZxaTEXRHJCdFIzcj43K9cwAXkU8UNOXzNvg+DU/TQV1Aj9u4oJfaRrvCA9Jn62w
ghWc0IlskHA3vR99G4y77tgxdzlkyppg0af0zZZUXY00D/C6IKw9lcrOeUwk0TXnBi8BNIOL/8et
Kk5nC69tf4zxSpNHPg+UdFlbe4pXsKZicaLJXSjPyVXQA1tOz5HuTBG7xHL1+NQeAnWObIkgpJ+q
SMlkAvOKdqPR03rwU+3zt52lL3QexPGJOcrq2EQKoEoGC2kmQwuzM0riAjb2MrjBziH9ksGRuUfP
GRmOEDl4dtFt8Ymvx0KFuuO98olFyeLaeQ3HJZuxqbriIdKMDcz9wah7XM5Rus0y8mM3ojExrlAn
GtzEE5hQLzzaIvIWMSp89MfV4BDqpXft6xHjhZFnPp+igHmYoUXj4tJSlWlgocYU8hfX/LxrzNBj
o5iG9iaLxWhObevOgCo0fbB7aTLvNhA2kbx0u0yMWCKzddrWNUkTB0WSAEiujMMd32iaYuzD6s4B
tQlyLFXK1/ugXXEgjaGl8/cqLyTTe4KRtZpECwU2j8LBYWtUBh81smgZn7pCSIPvqSjMMYDZyLcD
ODnJRC6U6EE2lNf03droEUpzXB+7KXVyiuLRPEd2Obt76LL5RMBJBp6yUNBtlzlfvq1uax0XJ2NF
CmXBnmTn7fjul3q9koDVLCN+kM9X+UoqwFbDdGBYLRvtkFaTBwsmbIfUG5SCcdjZjkb1biKW4UTL
JrVObeQWsDHl1N2n9oJ1o2H3gMO12MHPyIaX34ADZ/E+YiOzoDBdIY/1KNFDu9Iidb2iNoYraWKR
J6vVk8acavwEaehLD5OawS5peYv64VeWuG5jF9ekB4YpL/H6S3b8iXypkCNWtnEkudJbT9Kk3PAY
6K+CdhhxXMyiMFtezclJvHiY3QuTrt23aBVUaGCEVvi0rGoMOHq7zsUyrjLaFgjU98Iwv+Bhyfze
bIMxziHzfAdTRh01tJzJVHG/N6pntidLcdFvaRYw3gJKmIg8fgakEe9n4Wwx+vcRmKeFOYPdSnH6
HVJMNXpo5ZNNBWYRnTH1WUIWJNxcUEYDCtw6R9nBDkJMSbmKcCzKzppJhVE2URarSRk3W1acITla
4PU7zmUZyR1kNwKix48mRTGP1/QSxEobgYAAqNEgYEZGW5N0ANaozoNfc6IOkPnyl8XV4w3RKR4v
auOFNVXzhM+c7kZecJDuCXpwmCr37JCdhZXeWZarvpJlCIuTiavVtwai9MI2/cFs9epVDSGYLhE/
PjPG0pxP4E8oLiv+ugcuGZiLFXfWs9dkWE28MAMkMn2zHtvYWO4x4yTJjqIxpm9rKOhbKsTVHMMp
V8ud7le5bBAm2zYpfBVhdKEFwtqzRj3BlsWgbwotGTIGhtW/CicX+KyozN7xmopXe+iaWwKKRroW
SxRRzddY7iip6bpcNjRuwF6zAGOORGA+MlR3zU9d19rPPVvOZ38iHAxD7lw+aZHbbx3YlHvTdjUt
sinLBy+xfX7wtFazPDRtJ8N9RhgQHJR00azplQ1Qev539MJDy3aD1UZi4dkSh5UfwJw4wzY9hT0h
eg4hIHPhn0xhyjevyxzw985yXlk+xu4TNXQWHjWWRuB8QQGR0Gcoed45jmU7x8Y9vKE1RPoKZ+Tu
DV4uXbacmst6S4cMIzaUeL/TYuVG+yugveZoyIGZrD5zEKb3m8t8rQiU8e1p9AgOo4hqaZiQqUPe
GKmWWlv+0diZvWvHvC0S26sW2oleb/ZBrug10Huc9K4lYYujK9YWkpZzMRAiVFoTNjZ24/3kTPbr
GPvsELQwUcMCMJSHIvTL6DLtlznauD4GTsi8aj7bxzhIXoZBhNOAmB2UiEGmHOylGKak987vrLH6
6YKNSZV7noXo2OBsWIh68crbylsX6phm6Bt6Y9pNDy6DuL09HqTR4lQWcoqaaBd/Y6kr6/PzIG9K
8jrehSUzh6JXF7Ck5JlyyzoC9g4tghOQseR1gB9bGSRqkQ7XIN4rXpiJCmMkFgh1quQ2bpvRIhfB
6TzOU7CSKfj/NJAbUvajU3HEBhGmfScYp9ZNzVcrL/x1HxL28KkWajKQOWvYEzISOcQLZQspIYPq
6Tl0oVLHUtPH4wqE22zKumyfpY34dYonFv0HGjZ9vFOrH1L20Mb099M6BnrbS1wtOz9uymaPu94w
urfSnNxZKZye+rRpBKak8xQa4jVwvnR1Kwk0sqapOvDQDbd2w4HYCaqYo2HudLgkV1hoP20nnZg1
03Ruo7WJtzlDhoYNDV51k7VjRisqC9ZnejmoZ5FN7Fm2EpiS2KKYv2gfY+7ghtnnMR6nYBsUIXTe
wDmk20jPKmrCPbThbtM1Ts/u7ImOJKbit4IFi6aS8M0hXQusp0T/dIe57Lsnvh2n3RKlnF22SFXx
RkzrcCkaSiAIemBIFgROMtO8LuO2VVXUJFGzWtWGE1+b7ao25nW02rBP0Vtc0kOoLGxKi7UbSYBy
WjrvNeUzJ5qowLCeyRWcwFkV1jWEz2m8Gsrc3Fp5msZ7UzmB3rPQT82V3bCoMxORAH3ysGxFVSOx
DyZLQBDN3nXa7iv93JIT0BoGLka7ujsaweOynZHHpoPVudXjUJhMHYNAimMG++OQOTlGX0u6uTD4
lq3vQ68PmsuisuU13/2wJEWUWrdYjEhFitkUUpx7mU39IvGlkIlHHF1uUkliQkDQJfbPLi93dLnA
9QfhcRsiRPd4A4ue+vvKbrxsmzMk/FMsVcYppIrmlwwfcrDJ61RYm2r2pmfmglhrsq56ZZdFDUra
Ieq/WLLhuG3oO5CziO5JHKkIap0UZmYOURsG1XgceD6+9aZ3OA4x3qS+HoqVp7CJV/e7O7UErxm3
jr4T4OA++mt8zmqj14t70F1I7i2kW4K+Z9670D1mUlOP3eewP2fvdRGtxDi1yLxthcIik1G/EfCQ
eZ69Q8L2FjCm+Qtww/S6zDN9kpQM5cTSc1cdVLeS9ctWx+qc0gLxMI5iw2MMc1WFgK24aHeDhcJ1
aCyVX5ShKINtLNcuOiptgk/A6HnBOjqG+o6Z0bFDO0jLexrc66cg1hgvWj9r8oMhgdq9pvrjxILp
bUovfa/BiJWjT+ikIuhh/tFZZVxhul+EFk/ILaDBlUGKPDQd7+ulZZYiu3eVUN7NuCyTuY2IM4g/
NS7BDFd+SYDNt6CMsT+XTkF3GZVS3zlBqbwNwmMb/o6p+ouejEILCsE0ChFh8PpIU/qqNSGHxiXx
0nw+LYMX3uJ3iAkPm7y9u/JQ/inT/jNZ/O4fcuyHHPMP//j//0eW9qeI83P4+f/I5v4fpG5ZFhh3
BXrza/L2/z2QFNkMLz+lov/rZ/+ZdO6HfxCeAljgCu6qb3PX/kHgcuT9g9m9AajWmb4FEv0XgOt7
f6B5YzUErAzOnC0/pP+ZdO79IYDmYrBLqC5+WvwnAK77J2j330K7OBOcPgJ/7BJ1HoS29wFCILKm
amSdr0/EDH72EaP7rL7HifYdUk0lBfgDHdQ9f86lW6Zip6vm3TfmIY2a59ELrh1lkR2m3f9i77x2
I9eyLfsv/c4C3aZ5jWA4mZBCXnohlMoUvSc3zdffQVXdi1RIrcBpoIF+aBTqVJ2qk6JIbm6z1pxj
XkjlMprCG6gb66Atlz1WX5FGD0kxoZsvKR9YfrwVMh5WsuhQoBXBrnPHWwzqB7fPHyrH2tnV+AJc
5Tx3/LsxYj3CgjNCoTKQHAjMokXxRyY0/PjI0oVo3Tt0E7eZwkHSUrYycBp6Jbgl2sKCNeRcUaS7
wO6zczT7jr7Dneq4Vz4niNyJtlVH195RtvWQPUO3+JUXoIIG+AaU1Hx2tEnxp9ZxIJSd1c0Izm4B
rW0+aiNdV339rJdky8hifCnyiD8zJM+KAeabhjQ+sjGi/j/cmjb/cK0JDO4NtT8pY5bZ4sHBtczP
da7ooHqNwKdB0MmN0mDQgBnXE53daEOwDN3KXCkhCBvT37olP6qpUer3Zn8bJBGWATA67ui/631x
k2o8FXga/sJ1ebbMRIjv9K5aOoW6pofN71yTnpQkDa6rFnUYPJGDbrdiUVUUd8bqgT/LfsOxt6Nl
82MLY506VI1Fy/9MrWwfFpIjYzRgKY8ritZO9SdOZ2yQUkGzCzOc9CYbuSHgaJjWvImpqR7iYHrs
6VqPqnJlpep5GgPlzGGGKr36JgrOYs5AjQ+zo8BJW99onXWnut1eEXdmP/5pZpx+ED3nWsKxucn/
4CSD4+qsY1fgT3AIn8mgWiNERGxmz7XGNIYKl5bY45uYdT8eH93YuKCA+SK6gDAAe5/aymx0UN67
sNmkxXQbmBycKFWWXtoo0UqM7paiGp3AirKJgB6GbQyXl7JlN/1Iq+ch0cRO2MUD/ceDP3WXrJE3
Gmkny77IHvxpvNVdFmHCh26j1AL6WRgePXGU7BSlAKXV7tIKpYTYKJ6kA9ZN9/0tvnZ0muaFq8/s
xAZcQRXXfyAgn7m1fg4T6iBdf+WwLtpGuPV5811V/5FOsqXpAYM/u8TVyivw4XqbEoKLhI/W+CvF
kbjJ6nYj7YplWbsI2x5tQOdfGTFBcHxjz6i8NnN+4CDGd11rNlJXtvhgtyqggqiJn/1Sfem7cuX0
+kXXpwcNv9+y71MMJJ17V/UmCQHaG6aZXdlmH79aL2gvqMp7EppndmrvSoWHY/baBQigX6yed5qh
nY+S6tfUm2epCo/MKG+aZLhVK2UroBqMDqNCMcNfoVLeqPrwUvTOu8yVq74i1EDXz+NxeokLa8dJ
96XPsz9DqZ/3ojoV7nQUSvafuVGQ2MfWE435sebbMNVIBJRO76F/qJ5flU+xhkXYyWNs+MEb1oGL
2Iay7OcXQds8xSDfit5a/7Ws/GeR/VvVr82ivuMZmmOVQOqKFo9Y2c8SLBhyfVXVtcpvAYIGTSdV
nkRsqcCvaJpfkMV9G5fZS6YF5+XonxW1cQCy+d5S+/q/td7/b3cF/w+u9WhZ/3ohc0rKpxgT3hBz
+OvfMSYff+LfqzsmGqrwiE/ntBKySnTW8P9e3f+lIbvAXgORU7XErMD+7xwT819s5Fl2WPit2V/D
RuO/V3f3X1h1yE6jLE3bbY79+Qc5JkeBdjbmFgYv9Vr2Fioi++M8YopTGg1LqS6VqaTWTYqnCjCE
1cKHT6vg5MrmzfvMo3WvJ8yh1BkTY9joHdKnE2Ldz9LVj18F9xFCQpM96rzV+DyKpckobgyVdMa0
Hldt6sZrxyBMo2lOGXxOXeloR2MXlT52JVq6bMjEijAIJA5gVa+sSFdPqCO/e8AEnLsGUlnTcfFD
fb4rnRIIehJN5RzZyk1SJHKmNBWeG/XEWYey80ZO3TjuRwG7oh/W1Ch0Btv/7Du/mSC+u9+/f4ej
JztRK45J8FWXgKejK8PA6OdDJbmhIp2fUL3PP+qvqWgeTwbbVsERgw0tktDPtyuYtntqEOrSmcbu
orCNQgN+kiicoHvXCucwv3o8IQadX9fxNW3Dno1GiK115+j2BLhY+mDcXsxbpFhAmXZFuF/IFrJR
9rCP0EKG0bT9+aHO3+CXyzqqS7WBIzc3Pv//fxlixgBSd9JFGqRN9G+ORkkzCLsJz67sLX9dGIMP
/p7mhYYSq3bZoqIj23GcduTLCKzd2mLfEdoqU6268oo8n8yFKHI4Y5kMQ/WyrBMg8gqnSnltA544
lUn/3ahApW87BkcLPANMcn///mmSFxJnpoZ+ItHpeQSh3LhpRnCpYXTF889Py/l4HEdvidMNj2o2
fMzWwc+XGyfTHbDQuagqJhp9SMX12SsaRYfCyUNnYXQzvVDSZGD7EOg2sRQVrc+2FOh94MbTjQyU
wodrOzRwsjRk0BeaQr4kyqmWzW8ncqPdSiIJaVjWoGgIF2qHu5GOrbbgmRf3crCH7H6KzAhIRNBl
HEvAXjsLOzCl3Pp+Wb3rZW5FCxwl+TUwCqQ5Qssl3D47ikk3MVAnLOySODa6kH5NpQo1X4liGGfU
dV3QD9+WlYNFGNSiltJITaYXgL1lus5iUxeXNSLScEndVLlFRWT+6jIRlmugR5PwmsTHPzzLvDwV
GHXMqUZx3rRApRdk8tEo6F4q50YbHBgPgImI/9QaJJj8u+089CNth6SkV6hg4fB7alVEK52R4bSG
mlTe409R7UuOGMUBZZLINmOBCpaa54SQizbIANo91a/suqmeeUz44tnPdb8dKgl4vk3ozF42+Zwf
GjsQf3poBumi16SfLCX0sTeLVIrHKOusJ0OzBg1gRWzB8Gynt0aPiclJtcJ4EiAE9nXcQwcd9f4g
i5rIlQmA8ktiOIWDaHAuYRLo0B7aZNARmRaleMC/PZP6C2u8jeu8oEg4FdAZlFmG7/iFvHWS0rlB
mTM3zRBj9+j6nJasAZ0GdCkKYFcIy1CkIeWbXGTFTess8tquXDzTNlAJHor9ZuWDH2+mRGFbFCN3
orVBWAtp4xRP+xQMIx0f1SamgNr1GVwKoGAZs8UN66UNy5b+r90tECua08PgB3A4LGUwrbMQWC8J
tXR9fU48WS/jjWU48X3u17q9dAL6pIs8htC+oOBb3zezKRXos0uslGni8tmZQB+LtS0bZJOIvugc
+VFMD2KRo/qj7Q1YLtL3bHFR85haEyBLqcHsrOqsGg4BWlIMgawyFTBAHDJLjXAKMmOGIn0zwiQa
VlMdE5hQhyrQGHeU7UvZR121Rm4CzKWVthi3Iz4ePhXTRjiBwLK9NybZjEsXobqxZFFr6SvRU7JX
bHOa17TyA+2iMiFa9GWSQw+a4p4ToKsre4qUvtgiHIZtiPzL6i8T2rNkYgA96zem7KZhzQ62tbzK
8BkKrTOqKpot8irzc9ELEd9DxFUtuKWyM4nSmCp3Q6qYM1769tgrlzrs/PFxcGD2rmhciWpd5u0w
/MGNFA+7oA/5FwqK3iKJBH5q+kvnIzOx9qfNvjDzrHtoIDfJK73Vk/BKrQFSL9iXFecA0cPGi/yg
Uw8l1tFH5N+A8CZrLOoNAG5lOWRRDpuxYLDa9IxnBB81lbrdMwTcR7VExUt0i4LV1ldKFLO65rsT
dHsAl1Qup+hmsvwBDaIdmre5pkMG1fuI8q5Suuql1BslgLip0qduo5Fzd1G5SrcllgMpqNRUZhAm
zUJoj0IxwmsCevpfmgDQ/+RnAChaGhOYUl8Ky6qndln04ObVy1CXFURkXatFdu7j0bK36MAtaSOK
aC3ilEp48aW2UHMMoVcZaLVReIQwE0fDpikyaHL4CtpajzO4dUccUwfdb5hsVsBcoHPE86b3l3qX
ZNmmN0sGIQJOFPx+HHTOsteG9q6CChJukQajzUJVR5eq44dR/YS++4j1m5qoNpYQIVDYW9ZaGiAk
Cx9GKgqDMtG3zdg2xW0nCN7mO8qth6Sz5J0lc/dCQU18iTpooiOcaEi6ZqzneVF3wzpMrNCzAlqt
qHJ4rpMs75vC8G/NkHgD2jpSkO2jUdhJhyx/9cPUXw99pS3QvI03Ddbw+7AbSVYDbkI2iCMffAV8
kxMEPm4Ua1XrTbvqleEyDathH8fpa2FCSyCPxsLO2peT18A0ReSYRqsmdOXa1PuZmUDSe0irHvNB
naV3TYQ2BbmCpp6PAMWrxEHMX5J518fPQTzbbIzUURdd2IotfW+EsLXrPiUdPf7JDg61pPm9jcAo
Z67rU3oDBxsZ+VpINJT9oFrnChxyIPjU45iAklmoCz9rnG7panpOjsVqmUd0AxYlDYqYpt4KqexK
2s1mRCmAilYKxoZDNpEZymaNtztct2q59e3qEboNlTKzHPC4ZI2ztos02xIi2e2S2k+f3UEftmhU
5SZrmbiGgaQIF8ftOKslR+rvw1vuFo8JnDyyi7FvYrtZ0E9LkCL7aAVtMcSX8ZCXEIGM5jxpSkP1
Ys1/MXtT22RFXyA7cWz/l+b2OyDLqK5z/c3pSxh7Sqa9VMmkLCHZs5o38FK6DNjNooh76LB+8egP
PaYc7C2UD017yf4S7PY4YRhFhr4wbLLnyJVfKW543jTV24DRA51OeiBqZgelKN4oevxIreC6d2Oi
nrLZKDE/qySFIhzgk/CmeqQKB9SG5mqay50f1uoagSm6Hu1OT+dMnIKumZtX1ZpsExugpi/OxoTa
WR7NGnsEmOhqcAos0MmoTyQ9t7Xn18G40XLd2MdOTskLJTFQE71HclhLHSVmUpFFVYW3uS4h5Tj0
4gWGk8HRV3ZQAtMe6ZGjaAHUOt0Zwtb2PaLEdqFX+RVRqWTfuNushOXmNMUvhEv72IVnWE/KoqUw
SRZYMZ0VAZxVs0D02zUXoQ5czrddZSnyeVrpwWLCulWzixKO7Ts7RecXbUvFy5DWL0PLHZaqYk7n
uLQai5+gj0tV0p2mThqg0FDQtBd0ovng9IsQVTftSNPHcxLuymiabkWPED+2/6gdf6ZFubgVDZGB
hfre59aaTVp7VSoYW2TuUMUyGqxU2ZuPKsYzJ4dCrAExtQ/k0yAaZWcShZRw4oVZGXczJShSPLVU
isOk6tECYS/h81O6Nhob4HNue51j5oymCjXfQLESgNjQI7GOyNJiN+jvItHrXpEivYzy8VCY8P5D
O3tBke3cGrl2lqDcXCK/3WShncwy3ksfIFtrl6/A+TnAKM2tIuNd6wJqDsKn1qAC3oE1llV9DopS
98oweM3Q8S2oRVDirvx9lipo9IiVypuK7ivFWMVn19O12hvGMwn9p3CWdqWpmzBhu2z4FDTLuFA5
m5rK0m10/mGA1f6GSAJjfvaR9VSMduup4/iuQuOHjDR6TUcwblT/KjNDUKvUc6+xkEThEuLjHF+g
OXeohrvVRJbaheGAJgrH4tJkQ4zNJArgd01Bf+8gsKYNioJgk9cG2Vaq1fdUTCtLsl2pcWR0gduy
S3Vb8gdb9o5PgQgQyIRmOP6ikj0RFdqOTHvVrOwB9BBBq1KmQ2T5AV34IX8Me1oZdKajiqeGcADg
MewqJOm9rv7BhKJNi9jqomqpMeYqmoKWAg1yylD+sJTy6HOwhYQ2lla+08IGup9QsDqAOSY2cEMh
sHJ3AB7bPQhfurOabxbXiVqX/hLkvrHNVAicOiuwueAwk2KBq/UBYGnqIqK2AQxNcCnmMncOs51K
qEGLwErTpVDTJiINxKjfeYypzRKBTqAJR/d3PToa6R1+B5g3qWYfKBbGPlw3fWu/uN0w59HkyKV3
pe5qe5IyqPx2iurfxWomAy8Nbf0GYWVa0J/X4r3ajk3i1TbGRK3PNRYC6lCEIjYCVhDUlCRccJex
vyprvXJQcqkEJ0yOz85XF1NBYdqkQOxJF7kOx97bkhKos3RHh19MpXObwPYLYxi5QfnhTJ2DW0qp
hO+lD+cPzJBJLEbZKEiDEdqpQOE6kmE0QxYvgWGMq174+gOFZLJkIFU1j70LOdEbxpynZOs1Jave
xai2LB142dFHWs2kS3Qa0NZrRjpLl83ZrsseLHuMHsDzMVC1ORhHcwaWMQdldIS3g3QKD4ZH/dLQ
JeBZjdkE3F2hWwLKPL8OxwpWCRivkLXhI6zHttv0xY7pUGH00cqtpqdjt2vp3v/xdTt6yfpcHogz
7mlemdUOFwCmxL7Isaxh9ROP7UeyUJpX5IA1WoH1zpzsYUm0qkDmH7tWCy28034hcXIfTd9lPkIf
EzPvEus6eTDerPsGRTAbeQYmEedG2t+YdlX8TuScsGSDcEjhQFXjRVdwKEByVEuOKx1OqVUSGb0E
LtzR5qjpILyomS/uDCuDq1PopknkphQl0hbHrZGqwpFn5hpGqtwCfvVvWBkGori8QSbXWlK7QfHd
HrAo0XpvuMoNCTSygT3s01UyRZuwXvZgD9uwwWUZGc70y89EcYCZjk+lEkH64Bd69YY/bbpKIGgX
82dWCgZDUN0RwtBy8rVC/MZV67qxJ5Q+pbgE3SVmL2OxaWknRAqEIgjzxcrxYHHjevSmNDi6WXL9
jFRNKRrCCcI2esceZxw6o+QQZLZ203jsEaYnlDMVWT+OnXPAhiOcbxq9TO+Hxkf9reVZjtWlM2Nm
4hotWDpwQFWnHPuFw1QbrNI0R5vml8Si+qPa28tmVoSs+qggq2wYR7ak09QDnJzEOF5EhlR6rxSD
8pzS8AGEMCklDLTUR14lAR0l6yFRhmKRJbTcFm07cqoiy1eZsabdUAMLdujG0S9CzNPHgb00ADLe
GNkUO/T8Kv0+RZnDj4XXxlENjbC2wMidtVuYFHm1UvS63MlOjsEaWpcGfbwlmhdnfaCtkzCGPz1Z
LU2gROrueIkuBNceyoj4QSlcmO/QFsODzb5Vw+LT18VKTD3NMrC1dbIojCwn9q6uORophKf8cYyG
+E63QBTGBlIqN05IwshCbWyIxzqBbwma3bq/t5QaiT2Es1phh51XB22KgjmXaEyarUMtI9uo0IAP
dTu45nICB+CvoFdi4mxDnfKxTFr6mXbfMJ/7rOGc1yTRMi590760nEc/EsWM/maJIoXEh6LYaH5y
ou563JiBgmHQM+Z4KqhMzgXgzzUvwjaQqRgZlqF8UG8mUcbg6HQcHshHZ1x6Ryhra8zROC1RiJjz
7KbYl3ig15pVKnd6k1SXTTCF2vrnatyXKi2/l+vougBwBRrFOipdkvHXEEEXECJijM8yijs26AUB
l10QrdiQqdf/+HKQu6gI6xBnKDUe1cCToKqRloOoJoc88XR/1ICKJtEWDNe7I1zjRD14fqqfKo3Y
8i1qdDaSBfT9+jH1Rc8DqHoiIqss9JvXqvBraH4BVEczxCr9YveKlrxWcihWEyTQE5XOb8qqVGbY
HlNmMW3zGE6Rq1lBmZHmwsgkvnBYRxCsWuqGAMv+RMfky2skypBuJpoMuAsuBLHPw0tacTJ186WG
epzWFdpOQBHIRbXW6rdVTjrEz+/xm1ubb0pXLYO+lHVMlrG7JlXFXNzX7Zol3Q+Hc757ZmKFqMF/
eCmHL0czDJgSZMCiWvp8a8Rc2nVIIOFSx1K4tFV2NbiI4S9Mmjj/uNT/Fyn9L23uNv1Po+hL4/Ly
Nf0dydfmU+dy/iP/7lzaxr+Aa6D6Uy1txnvMDbl/dy5t/V9zGX9GBkJgodlDw/k/nUv7X6prGFBh
DGCCNEZs/tB/OpeKii6JHQt/EjgclRdXd/9J7/LoM+fQx2fG3DX3YGYt1NEQwc08RlZDJGEkb1zr
pkD4s+RIS1gkPvwlW8PoXHNPMG/mqeOvqQW2zjyL0ZuFzTXf4BHsBN75XM4LiEGs8sTTUN8ia9Tb
1V+v4frfP+/vhr797WVwA9BVsnSNXtrn0a/5HKZQumMHY0uJ8mBl+NumXgzkT8yR88/Y0ZJ0W5pL
YMHVtCIoCPSECqRfBbK6q+4VbUkOl5XuSwXP5bJF1cuRUGPnvXRMeBPLiQUajWXn9QVwkCXex5RG
lLJwLrT9YLMurnqJVmAhYRtoFPIwSC7jV4Twr25BRtBSgWOhew1xrZk3vo1vVY8Givj4NaUgepmY
Tc9t9yIPqNNT3ulXJjjbZAV1lsObv/z5aX0ZB7wTHcyf5dgW860+z5J/9eH6OqpUTTIOKn3i9JtM
bItc+P2xvEkEUZ9EGg3oha3Dz5f97h2xvLCCcnGEdkeXTfNSjEXAZdWwGNbEBmq4DZty//NVZknh
lxFn6zo3BnKPoXek7ZCNPmJU9ScvtHey9irbM/NN2Fz2boFT8s20FiXbB6t+zfKHJt1r4ooIQEw+
AHPPtXE5kVK4qM2ddlcVS2e4rt3HxCbDUL2y9TPNPo/qq0gOmKf93dA/j8a9lVVItJ9B3g3JLzxg
/we344AlQ33KboCv6PPLqseQxdGOVY+ToWZdFaTP2YS1hgCk8B0VUbFM2GoKDgg2RYCBOp7or2PB
3zKSVcxum668ytR1WJ2n06uI3pVwJyts45yX6ubeCi6geqCY3hEWFnJcifeu6SE2QOlPRnFysKC8
UCC1u93PN3bUg/6YGGYZB3Mhg5A29Of7wkxF1TCxJo9AimJhVNMae8vgUa6MF34n+VrwKf98ySPQ
mv1xTcQjyH6YpHXzeBdniAkPGydvLzD1SzciHzHx96EwL3rS22mDE6seJd22wIy47EojRO1u/7Md
yPwrsMexLMCQlst9H01U1MxLu85pKXXE12OOvjCaepUN+RunG/XElmD+oI7mXpOdPVgzdN8Wy8jn
R2wqdqfmhAN6TuTjRobkDfCNEEXqw5yU5frnp/vNd8cqxtKHqktHGzF//n/NKmRpFpMuuJCOSLSI
q5r6sDkCWKLzOqb1Q2IDAIOkiuvgxCf/zcTClW10QRC/LGgHn688DACJqhawGdrxHDlnG29GQCwn
1phvrsLC7lp8h5qq4dr5fBWzU/UcPTvzShuAeIafsvJNMs9+forH8pd5gAgYkxDTVGOWMx09RooL
RW506kRkVYo+MWnwe2Px6rTZCEIjlkCeXEGfrwx1sCCI88Qk/c3aIGBcol92WKyZbz7f5URnrzUt
OXlRNvGq1FeKBtQWRzmsnGYczwJOCYzgE1f9ZjIQGrsDZFUqVz3embgpVmmy2SZEHUOyCXUAPNjO
VyQz4SlCDxP7p4T9316RWRXht64iDdM+32eiVQkyRBpLMUUdGsE9k3hIz4vypUaZGx0JOfKn6Irf
fJACP5sF3ICBBA/p80VLPysojgyjlxEhMOf/gCoh4tAt3kfHODFcv72WCayU756PcZa7//05+pQ1
lSThWn5ZrvsxUlbFQOPZiqn7jop24hP87mpcCUwpe1xmm6PHSc43PU4GCFl29xKtwsKcimipj3Rd
JkIBfv5GvvsSeYbs9MA/zxPp51sz1GDQR1tjpokoeesDyesipf/781W+3hKMPvuDhGnOp8WjmboL
pj5Q4SWBS4RRINIXKZNfo8AKrgOS+/laX+ZO15pNAzgHBRYEVqfPdxRVrtH1jU0jwWT562On33Zd
EOJDVGc5B1pzjdZ3EhCzF579fOljRe48RKCSIwPjhDpP3EezZziOZWdQ0WeDEb1NdX7fxHOIjdmn
XkNbiha6l436qgv7bC2DBr7M1NxXkXnq4/jyRfJ7cGyF/ApclZ3p0Vv1h8Ai+4nsxH5qf9MkK1al
Sm6zTzqDPgdsE4Jx4ql/e+tsR9kIWJyGPvSkf38j1J+nbJBAJIykw55H9EtfuQeravsFFWvgEJF+
iDoiwFxBphTGz/dcuqu2wqV64iXMg+nTUs26wqPn9Acs2jLdo8WF9ARUyhh0AStNBPRkbQufidD7
uFLwcYgroIPpgqqls3bV9G4YejA8qoN1NNwrpgxPbDq/LAIcODkk6oKJim7orMD9+7moMbnr5GBP
HjkoYGKgVDIbQ0cavaonYWTUw7OsDN9/fgYfbOHPzwBlIBUo3r2JNPyL8DPAnZ5GzuiplLC77F1y
QAiCp6L8wzeDGV1AxV37OQ6OVUMu4fSQWXsz2avNSyofum6nKy+hu4/wfiKlOERX4iztt4goPZJO
7XyD1iIRf3QSSviEnZ2dgqn0Rm1VkpkRPMSU9cL3zDn0yeXQXP18a9rH/Hd8b/iKTOTMOptnMb//
vzZHk2IRy1LyRON6a6pnCqdPW/weneuM5kDdPFc5GhLryh/vivTcn/kVd05y3pfrLOQII/Z1/6AF
yByqg9lVi6h9srpNaz855TbnWFts6FmM7rqqNmJHuNEcKYWaLmMhWwaryroO+lUNIQ68Qw+ua5ca
F4zsvDsowW89RSxzbpSvRX5p9uvnISESdmVbXmcdDNJ1Q894Gp5Tfd21jzK8TdM9cZWiI+0Ky+Wi
ANz1NERPUMws5R30wGTujHhNfDY2W1yVPVaVm1FbkqKi9tucUM1RXLf1OTpFrbov3K0gmzq/69/i
GM/7DREkwNKSFDyep9/b0SJXr8Npz3Y8DbmPdTOt3NKzXSypC2xUZXBwSFHO1zDbFlp/b/u3RJE6
KCHRSUx4NXbzVpTKW2WfOzX9+618puE8WAs6cy65GoUn37QL4RPaeKXq64zgIHNB6yQj0M/dx+Mb
zPbQT9ZRu5vkryz8BWWGCnReXqrT1qzXdlYuyDYlutrFaPqqWpekQuMCn3tnK384r9qtJjzf3A3k
izgnVvivEyanJ8SoDqUldY6O+DymHFYn+uhsmsLCcAjRi8/ZEhICr2SPMk71pcO8fmJN/LLyonlD
XM/ul5KO6XwofP8axomvFUAi5j0+/2WZSWkunJQY3ROfy0dV6PhzYWemOqDsyZM4LmZW0SDwpoNQ
6uVVWnJuWVr6gfQ/+jgIJEliVF/Kmnb+zWD+Nsw/DT4VSZcD+5Ou7tCdQR/MwwVu0EmiM1gp5bbF
iORuem0DaWNJz9VynmJ4hXm3kvIpPGAo9W+U86xBz7IgzOjAoYVmMKKP6by9CM5sqP00OtfheXvZ
CjBLCDZRYi7dDSLVfXWr24TKLq0RAZCXWQtifEm4c5eVtgn2Mr0ou20G5Ctb7JAFzLLLN9neORGo
Z2Mxvk9r4Ld55QG2QezFR19yih9xq/dRCqb3sZze2mIr/PNG0Gr3nHEfNTulWbvBU13vy3CrayuS
iwd5S0XAoUGCnXfYdBMp85cG8pGcT2QRVmvTOWuaZ7FELupPj0V6D/YNqUi0kNqLQ5evzfqzlqa+
BDdrKa+mszXLK4NcM7RtXl2ReHhWdFvbOCTj75/f+Je9FmdGJM7UOJgi5//8PJTbok3tqjJ531Zc
eSKSb6JGUasI83zyR9/751fTNNYYElIQcjtHOx7dyk3ZYIfz8t6gc0wVr69Q+2Dv0rzciU9c7euJ
jpIvtSi8DJhTSGg42hvX4DENIxiB9YPvWI6EwHqBgQgG/vGl2THyrMRGxglU12+0W8TH4sTyMz+9
o6+JbTJ72bnFY4K//fx0Y7sswi7hfofJZTkH64OAFLPaz0/1u6vQuqO+zGbZZjfz+Sq12gBBdCoU
4IXzm7YjiDNXnjqEfzNQ+OFY9lXcC7y5o3VUT4l3NxE8e5lN5PUEU7yDM0CllpxZ25n0E+/u60Zo
vhbFIgxJgsLG0bYsrmjYdpJUybqwqm2snLkqZTROOwuCvrGECJZxJyxPTOzHN4mvmaAHnbI/VX+N
//b5STolrB8x4Ggk3PcZUiCxGs6lPv2qGiRVP7+044MHl+Iyc7uI/ptrHGP3YznkqIoLytqa212y
vJaJA+y1cu/RotJePpPo2G0jGtc/X/d47Zq7AnR4aVcRoIQl6+gWNWUy9KH0oSf4zLREs8SLTEss
yFWiX4JRVSfFPnHJL98hhRUbZy6nHbbZHP2PBqgRqlrnSJvCuiits06pL1UynW2wlWOHNABFxiKJ
dX3TddVuUCftxPfx9a2Co+fC1HXY3XLQ+/xWgXcRY564GJkInrFj3EukNE3LeqTW0E7uzc8P+Hjk
crN8iyzSFKvYSx9vDigvWX6qxHgthqumJ2ReRW3nVEjaytYO153jvLT5+8/X/PJSiTfhQ0HuRKWa
ttXRHZaWbCc2soSWOYgsALPyTULuoNvZhsu67N6TrIhODOCP0tDfk5ujG2x9KDpwCLApAB6NpAjp
IURuoNqFcz1Fa7I0Vqp/4dT3dmVcdbhAVLBLdh8s6nztoAUsSbXMLvgbqVxP/UuSrIlpJkBxUl9C
eQ/udq0U60gNFqJE+3PJX8ciXvUuR165sGtQrtAryutOu+dn2DkO8LVAZ8neOk3mP6pActT8i6m4
//nhfhk+3CexBpgckZBxYj26T+w4phgdSD8jRCq/r8k5Lk28HUMBadMqjROj9cvEQA2HkTO3UVxi
YI6DFAYIsNYQZkgCNI6BHQSwcPZ/oGZFrJO+TwYsE1LzrmVuXv98o99eGZfVzHwy5nLZ5+9k0iJL
awtA7mOc/CEzuV/ZGBmWlQyVDSocUKnTkiBORCEnLvz1CXPLFASpmLM5QHn3+cJAfZPGwKlCl1Ld
jGpA8OvMJojG1oWzc2ol+9KMcHi2PNdZ5KLq1FyPvhag4WmJ32dA49rQqGq8urYsgCvDTvTWuC/I
U85dme9plJFAnDaYp4JTNZeP0vjnr4euCP1Qqs38LjRjPt+zUSIMz+oBvokGIzrdVaqyCOS9JtmN
6grczmil9vfZVtWCO6nQPaXDSsQsTv883THgp6Jb+2py3iqrMXnNiguIcQsRAEMNgyUfSH4b0ply
2rVqXbvVjoM951BoV50GyKcggCte+9UrzRdsFXxM/JWPUJOIuShwlAFcsoc+Wrco/tnxENrJxS58
fnTYshf9x/0hXomY3z7zCE1Kegmfn4aM4XKg5cNynu8jiBELR2TtORC/EVcdHKMc7mVXIAEPxKFo
mwoVZxiemNC+TNxzsxwZAYVURDkfOYF/VwoIWwUjPXEU0CQJaFOkwmnCnS4f7AFNd4RSayJp9edP
7uvIZyWGm4Li6KM1e/TJpQ7It7auOm9qJ6/rZtFbDOE6MCmLmKdinmhi8Bg/DTqDUhfFYiQSXJZV
6vNj7vOunnoiVD31YLwVN8wt6oMgB4Awy+Dg254/rvhb5Y2QEroeovaKjnDaVdPgS1mie23MhXo/
nQc7JOVEx2f+VSV+89duAMN1lY7LmAh3ba3oLRP2gF7sdej2sEOphuj4cYh3CReRAKqxyvWbYnwe
iCaD8xW4lMgZeMsMvSe7V5JDtIVlLa1qgdeLYFoI2HEI4ZmCDNWHldDRguP7QOK5HVqvcb0EbHG0
QUKfhetU2VZi48c4FBfzrtsno2SRXxtX03Xb02VepHf2o9YuUCAgZR6hYeRbMwYOuTGD37mzHsoN
tedp73KkwwH9UdTSbzGxFNa2Lpepuy/Fuq7XOKPIq4rVXdmsW22Tq9tx2sO/b+eY5k0TbPgfzXHt
EqWkb8Z2l2BoCZakecQvTXxlBGfac4k0KVyGF/p+eOrfQda96BvlIv8DGlgmYhWIK0Tn/XgxM7g6
uU6Me/+/2DuT5LiRbkvvpeYoQ+dopsFoGGwkkZSozJzAREmJHnAADjiA3dRaamP1OYP/e8ngM9Jy
XjmRpRoC8Pbec889Z/nZd99k+TOv72rMx/Ei/SIxhXWu7HiLRlVgX8S/stv1gxP6zdVgFo5LeSq2
CVupwr1eOFblLH6drCycYWEZxGixI59JC+sAh2X2squ1rvyLPHSRMKGae3x/l7wNIJ8fD7/EFDkg
05h1/Q/0AwIknR+jo7bCbnYt2jULYKVekDYbiojZEtRyJoy8y0RDEIBI/G/zAp4fQAUA8wlxc3oT
NPPBRYAO3nZA0LbO8BIIuvGhWjtQkWb+4GFvziHicoAewd2E1ALn4uuPjfKMJuHBU9uCzgvaxpJb
EHrEQAXslqX6kSoWQ4H43+b9QXZNBnd2OPBcyEIR9yKMxLPDoS5zhDl0oLZ1IZKDM2Eu7mMYjQRy
4R84tevrXHiGA4FKqS7nz6oKxM6a6CqnRrpua8K0XYt2Hr4yw7YZ3d/12kRXxG1uDXsYjXOV0y+d
5CrBIuBDguHbUSOEYHGaCN+3IVm9HjVaXdzJinW3nazuuhfjJSW4i1wTM0IFhI+k2++6+CC9fxN2
ezzTFaD1phqGwdPrZ8I7j4Z4UB1hGnz4VcyHIBivoDFfU8ixOFbrj+hWb+4LHDGpmsA0RDqFLPXs
K6cEL2h/ghIF8KGuKuupos070qP1SS/d1/cXxNsRNbWg56o4FNXYPluHMMAnlEtpHbe4iw6dDRoX
zlRGYmtXhCOC03F8RVjcfHAlvh1U1p7tcAMjjwDUKV4PapyrGBZ1i8M2PZ+bwRl20G3sA8TnZVc5
9h9lMdYfLP23ESEiJSBS1OACU3qMzsCNRgyOoH+q3Trz5G2oAeHRMIFp0pGJLY2LKpgKKn1Vypou
/9Ht9o1pnZ+c8l8fs0iYGZYWuSpWE+d53ChLD4VCr97apUuPkHBBclDT9fP6Iunou+xYwjMNobNY
796f7LcL6/WTz0a90OsYqsg8OdyGc5TspjhH3WkQIYbjHwz328vk9bPOto0Ef0awXtTbobP+Qtke
V6gRN6Iw3Xjq06pufLfo9jgoZR8818T1rw84nsuxylEASgbj8/XKoutZxOiKAgJi632BUPmIdHOT
fpC//U8jSVhPisFF8VZrI11FkSJ11mxFjQRrbgeIMWj0znCWiLBz++Cy+B+WLtJ6hnlJlirYp+7r
jyqWQcRYlzTbYq5+5kH5d2shhjU5ya3m5miTbtcSU2dVGB6pPKZURT66nZ9t887GlVcQHICeHwuY
ja9fIe0pVnI5Npiw/SUzA6c3KAvDZ2xuEpr0qKHjKtrS/LJRvvODznJrk1AIqJBzxZbL0Temj+uC
R2BqO6LJ2RfEnFFWS9zCmgLZiOaDQXt7sjFmWMqy0Ei9GLbXLzx6ovAcaLHbrLA+S5RhndSX+6Av
tzSW7oGrNOJ4vfNBfvFmYdB3hp0sykoEUiR8ZzFUhP8YLJQCE5Mgn/bITvxl6Rnt7PC7V5cfKRT9
jw+Day9cAEbSGrMX/hExtUnkqwnxERoke0xb4pKaRun8OUp5GKjb/svDA+NzJwZfDwC6aZw4C8/g
Ldm6zyh4zGn/1HdDg4NNTKtyuMXeNfhg8t5+mdm+xKCgpgbZP/uyhKYcZVWIloNfXkZBcBCJP21c
4tPNnAd/v/9lby4jvgzbLhOPcd+iCfN6GBdrhtTmUFrqKB7swwJpZEwPfjQTAvJ1OB1rOjU/OKWe
hdhebaezZ55dRlZNsYZGl3yLbWS0mYISefDAyCKM9h/j4OxALihjd3Q8oV9ygZ3aZZq58VVJ6H7R
VN/X1fT7zpZ/jYQe+vNe+AFv5c3u4f0gC4DTUDBCi8n8+T+W1ryMCecfNmBkAdZ2pIMPEYonWlcO
QYsxclxmX6JKyw9ygDeHN+QeVGxpynFZZbQEvX5qPQc9Sv5VAdpoJcfKWp+c+EP8/0woKQINQsIM
pj54tVnI52yqCO5R6iKauUUhADvavIXYmwFP27W+G/itp0YFd5iQOZcLdojbMXZ+YZPzB/0z11m2
QDbXqzy6WfaDg1cetU0rnHS8h6H3ig+2wetL9PSmEfuadlgbav35aTLSlk2fYlaASga3WH99oo2a
ltkhLejsRZLH+zPL0xv8xvwPpt95PRM82QVCB1GnBoRP8Rs4PWtSf6QcxJ7I1WUxBykecMtl31XV
HokR92DDih4EjOLEoUdrmbNdvlzX7bERff9XqtfH97foWXL4/D5Y2HvP1zrcyfMuprmwdGj3ZbHN
sZreemgO+NHWSnGYi4d6h9RIe1hV/AfMG0TYS/Dl95//+oh4eTygkU93B1HyOYMyx30VNVQeP+Fx
sV2W+as1DzQT2F+6AdWbYbLmD574egP+54lkaYKirfcmUZPzGCwUFdgKGIZvbLGGX4y8De4qW5Et
HmKK4dFLQnFacf+/+eh/vS+OfPGj+fHr//6ff7YemX9w6jyyBA1G7APTAWYywH+IJlr0D/5Xs1Hk
oa1IWkrtm2vERGz/1WzkO/+bshhy4YLeDP5A/JtOozMCB8yQiEPSKC7GpFHIfZ5dj5Fcbaul6vIQ
evG6Lk/I9jSZz+Jspk59qyMxsmHDjgwezfV2xOLjS5Giz6uws0vloPcTNO8F7R53Korhol7rQftH
P2VD2QcVrF7xo1IYvuSHNde4VH6OJ2AKF+qSdOLhSIsLqqe3CHuWUYOyXmhV7h3WGFAubJwceQy2
UYukYb8ZMb1J+tHtnU+FJrZEIQohD/4vndAgRsbp9Fro2WIsvfcLp/fwsLQsWnQfIrw/XDRxuhFJ
fkgnA63v1JniwYeAkjgoZYT4y5Ja+Bsrb+w+uX1/0z8fr/99ScMVp4GAogWUUQ/eILXqs+to6XPZ
+FH63QnSBgszuQ5TYO/IbOjEvijhqBsV41En3ZNFtoa5SZ65tNbuSynH/HHKqf26Gy3yiCFRtZM0
9XZUbkLnZ8rkFMtxslQaY0PlrQKGSKRGmtqNpgy34GVQlwMz4AduF6J4WdXakxdpGrb2jMnQ2MGQ
R16j4r1Smy4kG2qSxl0NUBL7gxYzxTpxp6t6TmTZ7qIQ+sSdp+s0Ci+w25zCX31bOu03n3Hk7RrL
Nj8QFyGbR8/YOyPPuwS0ciMqIOpUITGHJFz4YHllSFt62GFJ6Fyv3tqM4aFMLOpnexhNdHrcpo0s
5K+eSsCo96vS7RwCcxFQhChPRBM/v+tQjJluorlqGIRSYXw83fgof/G0TvgNn91Jx+YV+q6bfetQ
zbljdfDIbPP++TjmfHZW0Pzw9P6cv75xzZRTnXA55n2f5JPa5+sp70tFr0+h+0eEj+eUIxZn3lXD
FNVTgPFa1gYq27npWi76SLECkdIHnG60Ki4dShtBefn+67y+BXgdoEF4GFR+I/I+IuHXr4MEj3Lj
eU6+DTYk2/5iLmBnZ1sn0ItV72Qwm6GaNGlUdmchJB1MN3M+4nH8Qb57Fq+aFzFdUgA24FKMzjln
dY3wKBjlEH4LcQgR9Scqag3icX1f5oF/FzMhSbDB01lXQBkuQjVtT8fP5LC0ctSR9bJHetr8Mukl
1kjpjVTnnM8h2iSe9bmeURp4AgAfU/ihbeKVt1FN5Puv8A8+Ag499RK2M9oKIEBnKQygDGeTkMu3
2e2KDAmHafUYRn9En2k5ZN7QedMVpi5DS0j3/kTSocpUvTpMQofzDTIIpwr40/mZjRG4P2arl9LR
FoxL8nWc6jLs9moIIJ4cEpxgeHiYT2YP+G2PsgTiQ8MUd7eIqQ2N90m668yOIOIzO3XC+ZP2wnFo
HbMuQCN6te0zB1W8zy1N2K44IIVhjhM9ZS0/M+i7BX1Dmj9CTmG4EVP8Z1KX8GbvZRMX7GI/6ysU
nGKs6/x473EDsMkwoEoC/GLdFs+iy24YKl6TWDDkJ8eeHDl3lqkfeSN0tcyutPLcnEmJNQdMPt25
Pn+zn+ZSDdQOogxSkexGs7epli38WXT6Kbh2mR+NSXLOd83+YA6WWWY1vxnBQDWfh809f1agF9A9
ze3Q8XC/Bb7NfiZ5NerlekDkVEMaDRq7e+IQbRjhZlhNNxGWPeg/4Z1N6oHpVY4NOqp/cV1AEVMw
u2R+XFLtBOFdISlV54dGhumU3MlybKDrtacDskK7hMmbO1XN8s8J8y9+tEfPrSu+Y4+L8NRNVbht
WV4WidsWM8wHi93AAYvlEX9Vy8q8dYQxDt8VF+lkPfiTMqdafXrPzsq19dBIY36zbUWYZojzLW5f
O/jFaHtwNvmIU2AMeTcZB/yWBu11T0GhLKbp5UelKldL8FmcTtQZA8z5vkbwR++6tBym9IC45qzc
r2OLBFyH0hf86eq7mnSE/hD9mE6RXJWAPOaFFVZ647VrLwNnTJO4KUP6/t54Dt5fbw1SPjAQGvl9
sIXzbD8LEthta6QeaRZCufEiWXEDg1Z5OvOsrp8ZMmx3qT9tdFM4/IJYjebtXv6Kl+dDh3VgUSvr
LnYjc1l7rdszi4rGff2A6o5d47JX9SWrKs5cs8uQenRAFmr8nzpqn1jj+A8o/wkU/zY2rbOteFCt
cNV6b2Orlt7ruRBzcIO80mLD4xSuxPnp2jtdoOh3ifK2tcOUB5z+x/Fss77b02p3psXEPUVUmDNb
+JOFNCjeWBProF9EN1hfpNNWtgzQXJpalX1/ue2wFFv4YvRoCkTaOiu2dYcM49IwH1yPhFWbPszT
RFFRLlDT2TdFNqJXi6hhP/y0EaRh4zrgzNyxnrOO9GBbleqG4EqUfprgBlU7FLgONdqyXgDgkJhN
LSR+DR+BwmdpHCErnSDUDDn/yL85ic8CV1n7HmeSKB/QQfSxesCgG4LWhduwOHERPYWGie/XBWj8
DJULxwWnyNBY8ABYOZURwrHzD5kJr9M7Xot4nbgeojegx9tAb82lK/Il77+h5aT5+HVCFd/eVUOX
DPGtkpOQ9xy+Uct5rexh1j/jKgbePswuNQLr52Irm4A4dubRCw4YXExddNEk1cTtQvepwpC26/EH
Cm+tCD+zI0RyguuTbgS2NOnv9stpv7zq0n99wYBl0PNqU9eAeBsihnA2trPQ1ijdzn1wlr5DAZQ+
6jVFuLcktiW2bpJCdB5tHFppeegX+gTdr+9v5LNohTdgH0MSY2GDvNIA/zpaWfveEXrt8PtoEQ0T
34FGZrHsrdipWfJliCfkAs27V8w1vYpmdkOsiJZ/V1wlPWIWKdfxAsi6+m9GAvsnvw66Tj6czkZX
DOZAZudz7e9VYs9MCypNsdkQ7HrCEZXVJu59fzheg5i8BtAsvolov/A2PtJUr4ejKEfVZ4E3MCGD
hS8krq4xGjvIQo04iP6NiFE9lNc4gCMn+EHq8mYmTPuAaW817ERG4SxuXMFokHZf5UOGGz3ZH4dF
yHUyJdifkJ2dDh8PpsjSHj3cPZbHJMG8rf1gBAidzxclgDHVGIOugrsRVb8eA41/Gt6dsXyAIz1z
/HmnDZYVDbN3WSnFcX6IyrZnu70EMXW9NHq6QbCzQACzbATp6N5B+Ykju7RsYsN8zLnyMkXDOWKf
Ujx/0+kHewSSGRlqtSRYcOlsFjhtZp20kN7Gwawdi884xKgWvYgQDwH3GPkZvlfXbjOZQEMnftA9
CQu50W7fY2GMtWblGrnp+xQvRFaxtPuxWK7IkKop30grIejcF5nt8ir5KR1TcV+bQCjQ2txUp+O/
mFh9T5hVmiBnoIZdDDeTmL08OZQObLjw4GB77wXYxVCGiffuNEBybGZI2OO1gxY7d/zpBmztflGh
3IiuVPxZ2VQ1L+u3glTrekXUGR6X7SRW4ny3hKjKT03SKme+TSrhch3hOsk37oWnyGluelmvdPCo
JUnsfJ8gDzTFG+2XFEy2foSJ8kQLClAU2mBFYMlvjEvLTYs7OJO9J58seYVViIxXaE8xi+5pSreQ
SIcJu1xw4EPz26+uMnACGqvmvpLTihYxedzq82JVJFbSwCDqM36YmBf0MjbuKVVFUF3wN1/+gcO2
ZqE03Lkkk8RsZoATDzna/ED0j1Pets4cQqpJ+QZIsIvJn+tLLnoTATaacIFYVM4xv6CobFbU0AQm
0MKwt+I+hTNoYg0HOTP+AQGBuaud2cJ5AtJS5sIIWjHES7I9QmKLse9tar+s0OgMXSy3ryF35TgA
AmGHFOVobiQesZEIXMs9BsYKgzbUaPnJBI4LY2QVLSqvmwibYMSw02ZSJFNWikHlbeDlRYRf9Glr
rIAynE9qLT2pbKTi6imybhDZ7qkGbtJh6YzssVVENNmRD9D/BbHAi4c7v6KSEF71cWzitqJBAyq9
rKOmolV6E085Z8ej5dvr1F1ZBdeSs0ErriDI7me8L2AfDjV+10GLg5P8VCfLjAMWOwZ1RfpWE7T/
sKStgtyEr67frfnWSkhl6yMy9WY/2aFSjGeNlh68v2LyWr6TMI1i1nbJvZIHhWlvEoWX7OZlvp0A
YSxNiPscTvkiND/l5Va2Rsuc3HGIRJ97eQqh3z+435yekASgCdAvS6giKIO8PrSwIXe0j2/f/en+
ADEgtPP4ovlO6BkJlAs/0Bnv7lt0b9KmF07s7fff4c3lYTQ0KLcSmQD2QV04e4c8bIupt6Y7GxPz
+S6z26C8XdAmWB/xKSXXgb6aVVxr7z/2+dv+EYsD0QR0DYQQUDx6d2FKvH4uxS/wqlj191mexBFV
xRqOQAHk4aIDt9P+DPHn1umyAeac42Qd0jzsxXIR13GZIHX4Lc6sfsR+WK7M9q7uqjCSe7orCVwv
Bzp5mOtsLRyiPk61RBX41lfddJ8uAgl2xG3trNAHV/p96ezTLJQj6Q+pnlPh+gR46W0rL6F6+0EO
ckZ055oGTA3ABzCyARp40yPlBJ3WaVCN9zEGm07/o5j9njgv74eR+cY2hIduHFg4HAjIULsGu2z9
1em3Ofst+qrm1Of3QHFMpurYCIM8SnIu/kIrZx1iibskHabIeTga0KE4/WCf6k7RX6nRmX2NoWwP
wErHks3+QrHIwTx2hyAG8csxSOKF8KWeho7BVqgPm6PJQ0vB/92FVjCLazQJeZNUypm21iEHYtFX
s0SisNrZVtn7tDFqbiG4wWhAzNCCuwT3svxulrSuyEsy/HiyYN3ryXE3FDZGCLtYgHDjlc0GnUgz
y1Il6/O3q9zBebcHzfjIs+U8GicBDAibiGBg68BSPwteimHO4wRB6jvPR3Jc/kFGX853a4b3tlEy
honQX6Dbin3WfnZ9gyK/vwfOtx5IKPwgoC5oDmDs54E0Gr9rupQ0KwMwV+ujOO31xatCloCbVRNP
JIDnTPjXz6WU7xgnR/rl6Q54vfWE1EGu/dW/s32L5/pyMDiuRqOXPTPMdGbtwwqhjw+xqTNoCr8l
YG6ayqCamSLHedxeZXkz93pd7yaK/zjWoGlaI8LwEq5yQGVue9XWYRjCQycbl+JLV5GzoRlcZEs9
kOL6Rdgf22zunGXjDsRBfwAxRFqPH1REzwqT7FN4FYDZNrkGwtEc068HKZ5tpOV9L7ubk2gkS4zK
zCwEvw+G6C9igCKNt25RJ/23YhrAbC6aFNPTn+R/KOQfX1KRROp4hXmCj1zRbD1PWp3e9jI0A/3+
nJ7hybwueRA9SYxuFFBTPZvTobNxAW5q8QVl1ZmDJID4ySqakbbh/+TzxZHrzgjHuqOL2bbd50hj
4LDoJeQl77/Mm4WNNmNEGZl+Zv4Lz8FtEybQC5pMdw260uwle6QEjE29GEKeNRi5hruh0fmH1du3
o0BzPtlQ+NwA8Cbtj9M5JTn0OWlCupWO2CMb+LVpZsxWLlwlDHy4tu04QYT2y6wt715irnTwzIWh
YqzNNQK4iwmshZOvvPYLIlfLLlhGYILZAKEusrFj/slJM0O2R9urJXBA/71Emuv9wXzuKPvnTYnY
NAilmVvHxAvn2zX2lwzGazHdvSCyMX3FwefR6YxpfI5Dt5SXE2Dm2mybMkAQ5zJv3EHJi8CuTCku
HTRuvxvVw4i2NhN5S9WyjoGr7lfphwmS58UYeBYiggOp68bz5xgH4y6YbVoXwjoT5XgMkRMqvYOv
LILfb5MHKcnanYIFV9OTSJDtI2RP1Auo8/wLyfDwZ7ZGgQCbxG4gnXfhYsvKwyKG4jo+lU1gT82u
KjM3ivFtnJT1sNJC7Kunl+lYF/w6q806QokFgxua1iN9QRo55ePSyqn6/XTCpUHYalbzC5ZczRlX
4HakSNRG5E6SO+Wm8lrzfh2l+0UfyPOielUYvKFfbx3T2pY4doXlTDRM17+Tw/V9fx7f3DaUYz2q
PciHunRLnmeogTAW3WGp7qbGMzt0bUFen6oMjXSKlZiV8HKhQ1fqcchL8eHh+/bxZlPAKUDQkvs8
Oos1ibXyAphf3r1Amb7b2Nwv5RgFPD9/LnH5ovR4iyotmPQPPt998wKCUx/BNFP6gmZy/v2Z8ovC
WbvpSxqkJqsqKuI3MFIvHfG5FjpZZ1ovRqq843UH5MAEuqvPGsFwomtJKl5yM8vVBjccOZD5zURa
BsZvTjWBl3B+aWPWUjKI3qaNvkkn+lIt8fzUl5VV+zicUPVLR1UL/M2nBjJubKuxCLbKWUKI0OSo
nBo5LvM4Yv27hl1ulwAsEL1Q6qVGMeY89JiroHQHirdfXo4o0hGfKX8pVnukq91TuWScYUHQeKyW
Jcia+U7X/YcJgOAi++fx4htWNsc1OKmx8zyvuCXOjKb6Us1f60ZZqdgYEd/uCfOMiqM6jliP7++D
N9jsszoAQmDQvYj8gfBe36zaEkHaJmP6NfPx78CbyaY65+F3A3pl2skwhvmh/bDGFnxQSUcRmrOu
mpEwAqPoN5mkYPPR5nzDdKBoxxCYeJDawNsra5grtbRtnX1N49ScJItX0kS4L6mhEf6eAjRNkWi+
k9bImNQz9G9g4ud7hmvNL2+hy+B8ccFGxyoMtrcgu6bV28ze6aCsU7TJH8MCazB5WEPm4r7TCeVn
GvJqU249BaAdsTO7cAhweLp7qWvl3mCWeVDXLIkK0ndRb1C8Xyi/I+afYnMV2kl408WNspcLDCwl
zmqoGbC1uzAfyV+bMa/J4ibdPeMcfWziWcevHV4vGi2TbOIrY3bd+9N9Hguw6SkqU5CnBy5AV+ws
vxyVk9sxdYKHl8yy7kMUydvcnpI9qelS4KUs2d4fPRc8+NXCFnTeO+gLIDtCgZ1j75y1auu2YrVP
7l6JDLsrBNvTxqfoQ0tSRx0G1xZ+aZ08DtDx1zH2ZTtIOVn72T0VQgKPXMu9zMPesZ6cEaQBZDWN
QH1e6jovJcsJpzs9Yemn6j6jpwmtbXWRZWvb3/ZpaOQ96zDLUM0HvDeV2EZXYwhfBrim+lRpZOWp
sZE0LbVhIRjYqkLhnV/8CZcIuYmzsneNgQWFzqcXYKutZNNZtDLGqzMdJJgQVhVZMQh52zpQJ+oD
HZyD+4MKedW2O/jxXvhYrongMg59axzKXTKtsG2uOzdZM/uwjuRCn7RNCQj7YciJ2Jg0osxx9amW
uEluHXNDkB6I2NL9tsSNKF4+Lf1AVZWwKV9ZP8CZa1peLhMV++VoD+wROlJ1ktOWj1m8QXvEMESz
9R2xMjHTeez1UAs2LQGJ9dXX8Jypu7Vxv1T7EgDHDQ95JCoOe71E9NZvQB4XxL3zaRish0grzqka
3W82S2JbcfgTvCgrDsja6y6kHa9hE2/7TmmE9tdTJTkPgBJ5CKYDBRGhtRDCbqd5CLv0QnlLhpQy
IX1WeEf8I5ax/4p32lrgrdzFJL13a1sUeQfc14b2AF+FHosfYzZr+ynuLDc6jrJ3HLoE5wS1xwvp
4hFiXAmey8/q+ZDIo2xkQvoyGZfyZoqkwf9OsOtLTT4+FbQtppSTByImEPS0tiYQUqU0SNY0clEh
cWNpQfcKwFI//TpVAtOiYXlmYaC5RIMF2L7faq+dqMMUkVU8vr+1sfo0UcN/Xx6CmxyiA8Lo0NXI
JEk8Xp/lbO0GNqkUx6nNcg8HDmmMoL46YRJS2K2bLLkM4Y4JXPwwE67iHreaxU3CS11Ry9/OzpyX
163iFNxK8L0brZUEyx3pU66qEcpY7NcpXmphPQwXmXEWtBmDkc3s4mpWXiFUgktxSR+lGuzt2PNn
2aF2S6v9DIuyGK4sfAiWwwigg2tPiyp4MpRLsfdErutd5Tr9PelS3u464M7qol8jAlPZBq4+BtKe
K9xME6Sq8PYL8SJR9O76WweTRuc6jhv5iZbiEF8XkbLeRujbWx2lYkW0KJJbALs2RmhzwgbML5rw
huSiiaGQSondECfBQ9WMzu3Y+xPCh6vn/uUEcX5V4cIUUHpHwbev43Hbg388zjVdzKXqfwRZ1j1a
uMZ8qnwLv8lV+bnCyi7F3wPrPy+jsn7TcV25EX09/krbTeH19WDfgMFZv1By8Q4U6BCvTjJUQiSL
NRRDdMm3OmA3JNlIIKzt1wDwZTPE/gjSHK83ak187CyqcPlmV/66V53xR5mcavg8odT2JfFkf5uW
6bovFyXuVWR5hyS2211bSFOKE6K5JphqDjauRVtnlZWBoMJbWHnppaQi/9WWQvy5uFH2LRlUjytK
n9yk4OfHauhpoBq7wd+ikuwA3Ol1F8wFPl/xirmh7anxui3y+XPrwmdfdV/sSkyWwN3pPEcXyVl+
yUiXSIr5+kvt2+oKlD37BM23LjdWX3S7qu7Xa3up4gdg4+rKwcTlS+SuaIgV0BE2JZKY1/ZY+N8q
MfbfcIMpsKvJ6ZcVfXIp+lFymzQBXc5WbSG/hCPWpT8FzYNUtJ7RidRTwFgm6wfuDO1N3Mr8gnY1
9YBQirvVsvcOOmzdW9dLLUQTp/U3VnHtUxrkYHhLYtEIU/YbdJadJ4cSwGXYLmi75WL5vLqWug3S
gRZjSmtHPFAU2nrrcl3JPCpoMm/9L1BtonkHUafhKQ7G9+AD11L6y6aIoh4Z4apM/o7K+TGGb//k
cL0d6gUicElCuBmQx0HPrbS/+hzAO2suI4xAw/DSW/MWfH3gAzATEojcBdRYLU0PE5T6tvkx0vaZ
b4ig2huWZn6BNxIS5cJtLjrwWbZMVDo3KUDUjxnPravOxacoIX88Co6TOzw5jI5r1jyCRa0bnPqK
H1lTIqOl3Wb+0gnd0EqdYOeCu8W00Xry1EWtq+aJA7X2Ni6/oL+ZMIIwWFzEuVyr+wMlsnEvVrxI
ylGOnBnZWt5RY1N3mstms8IEOiAa026i2WseAp132I/VrVPinZdP2ZjSuC7naV+l9fCnEyoaoagP
7ixdTzS7T6Gdb9JSY8661o8aFfbNPLbfMwpSRyiZP6fBewyqeoa8Vs57awwxvopp/iuDUFpHR3Vl
fINsaH3JhyGUR7lGfiKiyOI9EhPJtO06nHg2mVXgQhOhPn2FxyikT9dB3LfHh+JCxwIXA19af1qw
KBGI6XPjzGbn1a9gbcRlkdHF0a5L91dct9YVcuMTm8ufb1Pf01djPhRy0wQ00pEBd39q7g501EXw
jTpLd1cnnY3xaFaqfbDo4BG/qxrjvcTqr0IlQuimBIG/raymAb8ZpQIHcCHZ7jIstG672RsBvxLc
cWQp0IeI8bfJoj/8WkcX7oB0zqZhhK9gqrlbu9XqmGGER0t/Y+1Gt8jy/SRi+z4toZZsmqhO+KCW
swQWwD1hu3XnUMT43Xp4gZRx7t3AhyhQfHOVfaXhCu8ib6y/AvSLzTyv0Y/Ea9NvZWrjdIRPjbtu
GAX54MSF2BezA60wT/oKJ64o/8sn+r8MsaJ+8gdvOPqJCkFO6NYcgxWpsTnBz3YzVEiqUqHqrnI3
b7aA8ZQX/DLZFrnMf0Uyw1NtjqK73mljqNN+ellF63xRTZhlgtOm1zU+nNddvnzixX8WQ1D/7Fa6
/YKUMldbepzdnad2fbTm/Csh6c7xFQqZ4ezvllz0e6/Tab0ROpfbQljiBvtJJJik/RcYnH89lzPG
BriCHXTsJPB72LvbvJfVH6vvZpDXBOaOdaniS+lP/dcArJKKCxbcn6zUci+4hNv7pp+nyyC21qPN
aXbQy5Jc+jy72IaTb91n0TRRnWpiq9rPRZk3hzKNsuK3RQi+PnZDElCIWPOIjLJcHYMt5NgfA7QF
ZUDiJFcCtfwihyJHFOnGaZ6On+mghfLykoHKbiIhfoEnXnKhQTdKevdjNJgaT8mBAjPmlKJhaJaR
62S1Q4V/pyhfVfHFXNEukj+GFWuZdnhIzPwVccK+Ca5MqhQ+4/AruNLYbGw51uWycRQ1yMc5V2n3
PRExQrObU7UuXpsJka06jLriGDei8X+yNw3eOFuKWjY6E9Ay6OaepvUWnkjaX/aJZUlQ7BRX3A27
Lmg+FfWosCRLY6GK3QjRPdtZNPj0W8u4aD9aSbNEv21qnMkVnEunvnb9khDPgqCr913oy+bO11j/
/aFE2ioJzDG0+T3V6MRBAFuWlWtfA9DOIjiASaVIAo5wImDraBigy05NiRUBjXUlWq055dNsn+iC
i2tDki4G4LWZ8kN1SnaLuGqy7YiRHAZKCrLoPn6umHTrKhekDgcEb3/DmClHtVGZPYhf/ylWuTIq
b5H/kenVYgdssShs5SEp8YjCEc0v1wBLAx3mu7Gg/fzQdU7ZfHmhldYrbVb0fcq0WR9PGXIsV3z4
yiRjGMNscoa/yZoM599etEkXZlEbUK2UeQsV5BQa57ZlcNsXVlBdaj/hIDWnwN1LqemFRxUnfhUE
u8Tj8kMTMipYwppEi5wegxWDpnuju9bFxRpZw5IeqARInplPHuk6Fu+AA9Uzb6RMAZnuTthAU3mG
jYwaJBflnnVusnkqTOABdTdW/A+sYPN7VFwNa+mFvdxq15Dq6CE1VUG74uq4O+URcm4MM9vwPOb/
IIpd3oAIHMmCZBAe7RMsG2aYYwLB94nLKJ7eBttxJg/DVAP9D6R0/PBTeq4mx/zYHv2cpjKHTzQ7
xyycxGQdK3/yEM+KQ4amPZB9L737OcGRsv2bLvuwL67Ji7sJiFlTqZBXawqHfMINmsu/3qG0r9mn
J9J1A9dwgFqSzdEzS7UNJZsR0NC8agL4x0wtiWPBZ4Nj0LoOlL3SgTtd+8IMT9tFrLZDh23peExz
uCWPuCia+kxgRwwIFl8G+VZunQGrpC7ZgdpFOaXe3zAQEXBD0SxqRMjqQUn9EeopsEoXpyqLjiTr
1Mo3LZT3AXo+fsh2fUAndVxgip7GqvPdebZ3fWhNLuUz0HZm7MSTnlx3zfzfVlti0Em/JDGRvSs6
tTAxsU6fl0/TG+gI27zgeUYQEcw24jRNLzVA3CwjKu910q50A0xZbCY0IWCpxE1R+rJSmzqnctVu
Qq9mCIqgM/gRmYWpGaL45czFodawkIh9krJfiAYpH/MqKFBUjLHT/D/Ozms3jmML10/UQOdwOzMc
ZirZtLduGqK3d+ec++nPt7pKBxYNSAfnyqBMznSosOpPK9z462UwUDjjlJChRx520L1tiumcaOgZ
NGeTUZtUAkx17u9QhsIvj5A5BM1kOSeH5zXx1nCC4E3lnqZtlNu2cldoH7+bZ84oK009Tdpcw7+s
ryv8wfDWbCZGlseGhqusLn4lnoeBrJaMq1jgnYdz7O2CU0XZFtFqFU5t/ZqzLJi/mUhQWlbnKM2r
64TBZP7KqS37VotMZjnnfWQVn82UrtzFaXV6Ds9D3+Xua7oneYmFEXXitec85n9Sa8lIZ3CeWXPs
MGNSGdk3w5t37mIeTSBXYzaBGdSk6+ZMnvnUucKtzSXaKZv43EyeqF2OLBSavC1GdOhUvcfhHScX
Q7ImLIBfQyADAncCoaGF+inMPLt47pm13tclgFj6q6FHN9CvR7dXtDE2qmzv+6Q9JGkKBRpi02O3
87syFYygde3xc7U1cfWttaEy6N+9TetGUyQXRVB2VuuRhizzY3FCgyOXQ+LHvN9ulUTqxbQyISdc
4b9ttMBOqEfUF2RVdLReDDcC+mKOj+ufQVbzaK2hSXhSrhI37gedrDBKtWMXUeDxpOrVld3eDlFm
ZrQyo6lrSnluCgG51LQS/aTWaL3Nb0EOzBoVm/P34DXuUp1N1Prrp4jzOn9fK5x6dhMeKx0ERBFb
ouCw10vSN6X3m1rKUNbkzAmNgtIxHLpxUACK0KjG+GHZelloqnGQX5y6BcA2xnXSvU12KxMJ3Esu
0Vo3mantDAs1fYgxH3D5fQXZ0ZzilSIgPQH8iL5YDRNgM/mNpmvl5pWWBsmubD/7wnGd9au216a5
z2e7InJKL8S+aWzMg52QOX7TwgAn6OMcZ1xcFG3yutR4GV2sI9ltTtsElkQH99j+6s8bYsx7msLi
lDknRQS0Sz3fFLkf3JRetbGcdGuOD+h+9ktZCYAGpeZJSpO1b2tpCcOaxO7TdOxzTcZKX/m+DHDF
137XY2yxcKIzuTKstkuYHf6gY/IEqSmDXr9sH3nP/tqImJiO3HTo5j/+Esv2nFWDiJqCJpAKTxSR
6yeMEYfWCDLQQE+5oyCl+KUxMNPj2OPcvZin/i7O6sGhsTKmh7J8AP4Mu/7WosVvWH+sI39dYbb9
isF/C8pfYGK3AtCc+aGo0hlVCZ1kRc4+ueg0o/BUOHQ7zu/wyImYZscZzFU6bi+zHNOdjFbfbJyU
oK66bMe/hpKQSvuL07sVlnXPnLdguVoWbdrzqwmFzJNxKnR+b80cidAci4Yw3rA5Dv/xS8rHT/6x
5Rg0fZf9+wD5Ew6gXFwVUI68DUoeoAkIWEt5gGtXSwXQ+hnbFZ0sPF6nZtXV5sW/+3SFdkBw2fg0
uTc3O+EZJwOytmnvAPkhnR4aFEBc2l7GvB93JKKVLlEViVvlZTY4Ul6WpcNE9IKom6MpGcfpGhQX
LeyFshOLZRTS3Nz+PR/DvSRdTM1kPYzVhK7TmVbdz0lmrHt67mDEmu7rYK0LESK4GWZ6EODY4S50
pYM5XN5/VhmBM74h2T+G10G4JJiuGdpFNJPQeeMHQ8azMt1eVt0UYSyF2eq7M1Oh9cGBPmWqCje7
WBTX+gEWfS5iTNIaZWdqpl5maB6nqDpO2QqJ7l1apRYYSPfhEfZGjhAOxnrIY84pfcpwSQ8xzuRG
Sxx86pNaFgcMsbJR9WylfGJFGyx+smtXPiOb/ZUP1sSQMaBPSC9aE8FZXyZBa2KLBI8k9IJxWRRd
NzgvDUUf7s46N+QzLbZg/i5paGw70iasJMaTHkmLbJqzGSfIH8eKMxSmeH9LehT4I9URrA7tfw3j
vBelb4A41/tS4ZM6ymhN0tc9QrrwfjacLBgu35kv3Fy8CUv5ozqKFi6sOcpgtSPOES5079HwwH/I
UA8R89CreKiEXd8ws7RozTe3sPtvReGJGEaXu4AwPS8Qbiud7pt+GxhIesz0rS1E74JomX8c4x75
520YxXAMtxl8YvGczk5NOUZVJtNmtWPmAZn1Msn0c0UiKDMlwsDBhazxKLPXXFhOvFM0BD79QdYe
IS/tFI69DShdhHQbYCTZpI70Mb7kvpOjn9BjRp88UKseBxBSd6Z7vexnijb3lC4TYbTJVelj0obc
ZyCCvMx6+A91Ik0a5H3s1Hk68szUJq/nNIZGde+cifNrp4i5zQrwT5xm7FtzcW3MjEemF2yjXESk
ys1n6Kq1/a1q85RxMOVgDNttoLRK4ebIqqspP3fDlwKtqLY2RTHXYyNbjl6yc7W2T3Su5x/zeTlq
hzxv+Enxz1kau+3ttOzOYhG/KNV3SM9uvsRoCcHxHtPMYuW7mTrkNPlVPWg15CIqQ56R+id7LqS+
CXgEbABmJXvn97c52bK5Jf0gL990V/CmE1Jy9vp9MGQ1dSbKeyqpmq16A8WbDHqZ7FFYgDASd123
pwRmCxgfyImABj3W1XtwxlBeuukN7PJ9mMilBwepqktuvZGTTCTntahYZS/WPwEfyCvSkgMOhLJB
W4OXkmO7h27iIVVQk6IbWrn/71LCdJS9v1hnGa71ukoVk1q9LB89qkupmMFa+D5tHdGXPLYrEEBf
E53GoTPt0/01jZH1iZIKko8S6iiBkOnKUFf7gK8ADTDKw5S27xgAroPTybM3t7XoxKHvijeAo50M
WlMdSUWhy/NO7EZOYtqFOVuB4CjRtpCw9bj3GJaRYQBvIDWap1VexqaMkw0INl+kRYtVGIjCRR96
d6+Uk5nW5E5TK/NzQinPZ8pxTa7lqGF0tThHC0rIi4h/Gu80xgsCppOeW5y/qMZxRMjiPx4VmwJt
EicEwTx7oINEfwVsN7wbDqMHNqRGckVaOZ+r+PtltYWPVMWu3roxl1Nluv16nIZSDFCUYUqJq5SS
HagGA8Y/oBH7kN5CE0iRp6qowV1YlipV6SduK8frXK0UBM3N9BWtKW9i44FW6jIU7Grg/DMlWPZk
8VZaOcc70DI11vWzM1Jn5YsV3KJnnKo11+wQt29KtKqNq864wUWA+kv5FMf4Qt/qouPIH7CQyetV
cJeZtQdMpvZQrRc222KuKfBod7APCBPSqXgJJprSL+fOXCOLqkeOM03ei8pBldpwCgODx1NPztnD
druipzZ7WnXGk+yEwbJIGWvZpRDFGp/znPyYF7ElGubjYtnIN9F/JZiKXp0ol8VbSyCwc8n6ro4C
oVrl9aNGbnVAGKBYvPXAH0RLE6xxaq/PIXCi7559ZcG2bGp57wJmt7LHueokvttmw1jUCxCSaKlL
FP6lDkDGinDgGZMGQZtXCOelCfUmUg121hVwW8fx9wdRtp1Vx6Qz4YZMCtZRHtHgFG5Q1vB7ZbTV
ZMrwz/ZZI5r6SM9ZTGp9/ZOJ1pNf0W+WZHt5gUxTTolqOGgIEz/y1tOesQqR71Yk2KyfNOTSJvkY
2EiYV9qH+oY8Uli4Q6pyDGQlOsOJOPLwarVWgVdSxVInegj7HGMYbtVM6ddwGZ4rlu/mE8f2avtQ
dihAw5O7OowyxJfikUJGHzAp9O6oDA1aSD3gAWUxyDqOKdaNnw57Pz9YbUWtckWi3c9YOoyELu13
et0Llkb2gzWsZNfrXFPKnt5vpcJpjxotYb6y/mk8peFQx+ub+1mmqj4qOf4iZUOjnAx6sQrqWAx6
fVzK4bRWlVvjhaKaTyvwnubeRhLJTxjLnHBgI8XW1lJlHmkItDMTKx9NdtJxRY8fF2BM+moHvAwc
MAnOEkckzLLcUOJvq9nfogEOJRIY0JCrLq3AYV6ijOMHXw7/PD4miQzSAxwPG9TCb85uWNwVk1i0
+csBHCosT4tq6enDjAlyoH8OpZ0rZUZv+lIci85ZpmBVQ+9cxsVo+U/XsZSxUQ+LFMm4bkQHBF66
c7ve3stQ0IXJrAD2XVVSWhhO5Xh8pol0iFOMKmtqGtyyphpY3wMYsTFH23R2YG0AEnYflOlu8caA
0lGfJclXlCtS9YF1HPGnyars5CbtLHcsvoAuS2GONkuGQEjPSW7O2iBGAENxwYcxKg98TsgBDtFa
Whp+xy+Oh6bRRWbKfaszc+O6B0JWYKNsTrQ5lMVdK630pAiSCpIhAtNl9rmYO3kwaFSl9hvcTo62
fZ1uATOzcAbwcg1AqA1AG3WidUimmyoc+4wWqWqR0pCzqcBjH40mrzBVVV+4BjUkBkYIOQzUeybn
0LWpBFNYJidx6Q281MM2vxopslFOlGFtWesD3eCxZJ1Dvyqn/bnF9bJ6L2OUREMkWOket2X699qb
1FDXoKjt/PNYoK7xacrpz16IpcpKJiJ46CkTULv3+0R8pT9u3d/4bxo6EBuYHosXjtpWefFbMjKm
PwYcFIRhYZhLc9CgfXeCmzYGHLrd56D1L4JGWc9DHtTd49whikpvo5KT+MctnSfnvt7qpnytGUb/
8wxo3dfSnwiE9/Nhh9fMq41+UAnSqYdm6aY/zbbrm5fAcuLqNp65PlRUzrDlDW0EQ2Pzbobddm/B
/NLp49oztq6VHW/mbduYy/5o7/l8KZrcRhnU2AF1QcLyi9zEjRpC4OksPF3MZUX/5Qzp8tB7s9+A
1HC+s57qvSZPuEXc5V9HaL3pFNFfu3kMs3I3+6s7RCMNOKcQA192dcvFwAWaNcb0bKAeJrU8LO0t
ZohBAa7GyavjpXAw6plk58HWGo0Pe7j3y4YKKcyHGVcdwjJ3pQc0jqD8lJG55HPUZH3wLybTwLl0
ZBR7TzEVvk2hnRZzED1YfZaN/smZLXOlQxSc1fKhbPyq/9Z4NaqWaE695ZFuhFNz3dyNBNE9K827
LM+rM2Ovnz+0ZEG09x2Ip/tM59bGePSaeWr/ClmU279a0/dzME7DHbev1Y7eqaCv9DqTjjhMmANB
hol9fiPIFs4JoeIfKW8iib/j2K2TQBIxRITa8Ni40xGs0d8zRnXgNF+9nfIKEG2iQ9ibNtco4DCw
koTU8gl0+yMiGZ7MqXejrXHQsReUM0iCOTNkW+W5dwnUS01v4skERW3UsmwgYmGqtmqj0IWyKvHt
YynKiLOc/whB2jkcqBKpSWJB0vIDYbWVBUvpNyM7AgNeiVAunmECKaHUh+SKv2T1k9pcfYplHYkn
eK+gIzSXgQNxCZlhzAPp3XzY6vSGoyBPRZHGjt0da7OD2uyMhFom/tQAZWfnoMoNDCX2vnu/x3PX
m+GH1d1rI7wpRpo7vmZZIEek3ULp9/eAm6ypodSkEP2/ZzYpjlarY3UbwqZpfhvbMK7fsrHw4/8u
RBxN96s5m9WnkfDN5n+K3lR3u2ncaZDsj8WIOPBl25KBMHulOdqQQUP5irup2Ajdz8MpvOIXTVbn
4qSxbNSF4r2yoypJuEkbDQfhKln95E15G95u64g0MzZtLKMfOmtKyu2WwJoR18zkcZwYyNewloGS
YqqLD75Tx/ufE4UHeV0+Qsr5XBQFeMGNMxYkYn2zSzu3jNtmKLOkmT8HAx8fdHdIfaxofkxBr3z6
X7Dhpw2NDS5ZluC6PnftTOfBtTK99mbqu55OAU5v05qFE2fz0q4RLXA4BJFdPC9eSB9ByqKrNy5p
eRuNG/IkRN50MyTqxf5SmEZnvgwQhRecYyuUUVn+pxgz73UM2+KuscPpLzafkdTt3dxu4siLxwvK
Q760DNLxERARZWw/t8vfcwYGd8e5rvmcgmK+VMikH8J8nm+mJWIijuDL7n9b4jfqy4Czur9N53L9
q3eRlJ3oorVk52WY2rcuae3+ie4v9DgATPnSe2H/uJi5+4RhxalP+4K76mp7Vffie2v+tuG8Jhma
pJuTl7spoFzl/J62vXEXxKzzntts851dWgsNCzhkm1/xfLGqlW0z/kEZkjwMvHxi0uNmcoJLgtbz
3gb9/i8Y9PrgJEmK6qOPzPoEBcHDK9rBfoOCKLxnm2NejZZ5yYlxhtDuTn2fgZBb/uzfJgGV3imD
1vLvPW/PaN7HRMkRg9nD215XKJAS23fME13G4eI5uiznzc7ck52b3TMSa9jiOijt4pJzQIK365r7
oMqcS245y1MeJ9afodkEX6fFyv7K0mJ6QPnofFhWi1EW+fE1am0T/VLpPtjLUITnEQJ1Pdlm3D9Y
lt38h72NnWHeh+I/huXW1zRh3nHU+32q/PTPmPMQcSpL/rE2o+o62mN0S8D0enWc1fxqV3b6Gmee
f/aiIrsuxh5/TnO0O8FilzCxk72ejdrvXmhezpKaGel8QWFXdbdOFWT/XRvD+jKEQ7reFLPZ/4X2
lTA0lI0AgG5qzO2pLRJWlri11nNH2OcJjxZtJEqjaF/Cce2HG3Oyq+oyR7WD0NTM5tvAD5ZvdM8m
iLJOBvNsu/GMMGR1H+n2ZTx77PGPezKhG0w374tVd+V1osP3Ja7W6N6rqwRN5Lgs8T3azSm5YV1q
voTTljw1HXaNm5YK7tOSZMt/7XZMIKDnEEbeyVt6E3MjzhdHbPsfzRX7Ekx0HtLII1njZ762PA1J
vF9xDFV/lYazeb/l4UxkDX9xDYUf+F/GnvmNrLk6vjON2Z9+jzbETN5zuKwBcdIcv/fI/80LeUM0
I5FfoWFp6aYIekl6gEA1mrMxpfYEitHElnOzb0DBOMrHav2wF0kxPtsLMvx75DmtdQ+OVlhv20aT
9fwcRkvovSYzio7pFFjMNtYWG8iYyo78l+qDadpVwcbPhDTX6lJshh/tzokvrejlQevgAiXRKETX
nj0gV2Z/L/ttuVR1PAXPq5mbMNENzrunZUugduuZkJRbe8v2j83Yk+xuFt7wMcsjtynPhISlJP+t
NZK0U25CsN9teNWac1vCFV3wRIzbLetuZ94zDErnYz6V3v5L2/OPOmEJXXI91H94TZCZIDj5USds
t1uGFrpZP26GGa3t3xBrQ1e+ElVUFd9+oUp2xEDyD1GyjQ6Z/jeBg6uFKHOqpR+/zF13O2wwuH1M
G7if7lSQQ8KykHpty0rppe68NneVPdrY4QrPRLCRJK2Ve5DOk/ynLeOGX9REn2P2K5L/I0FrtpxN
fu/4wYuJVvTO0HWkSOK5oHn7V9+eHP4tx/PDuYhwEGFtptFF7/boYg1FSj4uzHf7MkFY8JsY1XYu
IwTdML5YDGvBnPJpml9ZhfJ9vZlzFIuoGw23p3Nqpi7UAKHlxoLVlj+OEzMoSWXHSG/fV0vv8fHt
vptyexwrVhPdmzNEfKeK4aqJGerjq9fTdKH8vVYPYmEXX7c/mLs0nzzb1jiZzgdy1OZse6gQpfnT
ldHtud2jvw5EiH1KCB/hBmoXysK9Ie885ZllQyUH7TRi667pDTyjWbvbzFxOWzNuWr+689ahdUl0
h6whOcWFmyozdHCAo/YlteNuKp6Sbul4YTs224xGsJjy9vhj6fqZlV+b2S1j+uKgsgQ4TMuFiI5P
MfWJ/zUuQ7mUzKEFQ/RcEFqA20K/AybVIB/ZulQ0nzWkFJmFT0RJXSwD6c9g1rvjvCCuD1ui1DmH
EkHqFNZOaWj0iVzfTmYGqZhWhOSPXg4cgnnlxiq3TIjGwrFoMIkccS7pUAhAG+IG5M4bryFqTQ0h
A98iL8au6dRo3MQjxTlN74iq6tObtnE7HqJrtQMjdCANuzLuihhSp77oOCHOdJYZP2S0nQrWO2L1
yFe6JJMRDAl9EG3poNzHCaLX22LL5il4ac1uXdPfIEwr+BPbLzy+vSU0hafRBhNE4j2ZXozM+6yF
kkOnT9g7/292tsg9j1k7Wk+DCkgjfw8D4/M65p13Z+TRSqsg2x387EOOWo9rnDKv5U9/MZ8PQ9gP
8znAQMSsdly8Bv6/eubx7YRGrmXzccaX5/Yw5LZjODDw6O7rU1c3K0ZOZ/SBus8qsw8sQTDcUMV4
bulkeRXJIY0t8YO236LXfzUIMQyTP5eYoQOq4PhGhDdb5ZcUEDj+bYcmvIrPKEpq2raZjmnUwYlN
gsLofm0Hk6c7Ew8FY0Wio3yfjklFHQN1uBIlT4QQ9iiAj10Fu3p8BL+X4gmgF7oFtW91N6mLfrc6
tfZMYF6yGAWZWkCyFJwIsFsHK00Yb3KOqoxZwlXKcZCUGZ3z1uV1SSbbCaVbxFjO4bfj4IYss6Wl
55llOVX0/Q83u+wMdNYjI7aikJmDjcZX4+7yHyrJMaw4RQRL/YdmOBKnnav2ujpeNePSMRj15C0q
w2Vqo/ZHGnEEBul8RuwuksEIfBT3H3baj3hEzcZFS44h2dIdECi6lyMMpxnSrKkeqVPXJj1v/iZW
Tu3oHPYkNrLxbFSTgCGsnVWTfPB93FWMzjaaR6J8tJtTZwfm3uDu3UeYKM/q7jDOSJaRTetp4B8s
x04fX7yZfAk0E0TL8Oc6AjG2DytpVyMUsl50zpN2ddkt5kXoMmjkoIV9iclwpS7q/Pw/gyXnzht7
8Dhy3dcFdkIUtskRLxMx5DaHBF+DeLtfhKX/6KAlscGk+QJNo2zC7QLLdsTw9o+s/F58mkUS7S8J
ni4AxfZw9StVoCYFdGqFlmL8fCL+aK7n620AHoYroEvkgeC928NnWN+mcsP1RbPbWgalrauKe0+y
SjA6XEEyqTQg+P9i9T86n/5zUWBCEgLnWY7rYIp33vsKCUYJhAbMeW3utKEAGhmkVIoZq4FpnKdq
cPLlZm6bhrkSLeIVSzOoXvKylIZBj1YCmeIg/5hSTtDxO+XvmK4RnAnzTgECePjEMzZB3GTfpobe
gvPnoqhlS9NBXBkbsF/dJCzc1NQ/f+rEkbwvZwCX2QXJZqeMA1Z555d1oYyxv47JhzppSBi7oRwJ
6+ZKKcKwvxkIhGBeAEHIToMa1MdUqJbwqEnbKkSXyw5W3du0pvZyBAfTND2NVPD1NfbpXUKqfB+s
BFw7c1qfFM2oUXrFyUwlOgbvotVSSnEauISDkpUZVfKtWstgxbngvxwDoT7Og4GRd7sBUpInFU69
fIg/teQEnIohtaAX7BGkpHKrQpB9Ng8A11pRhznRA8TJEThsMYcRBwnDScMioRyNxRTVhhZcItkB
FcpNlvgPLI+2N5xqogq2J1pxiEwhNIyeDbycyyP+dk2cDWk2B4lsOsHI4nK+arWXIoXNJSVv4ZOD
LKn4gq8TcZQS6awViD/MhYRXytAunH6/Tihlm+omUrHlxXjI/uhDPCwUXbyG9lFZhzUche1QCIGw
6v2seZgX9rvmAucBxkRT4TCl4Zy5EykxPSZ7JbKKIadTSn9WOnnXpJsr9GOJohZ5hCL5teKw7+Bk
irvBKhOkoloPOq62ULyKZs8bt4zu6ggGeXvIFfusLzjoLBGhjH0oEd3DFsoyzvFMGKvSHuLAPVV1
WfZCDzVb7J49TseGfWpyTvPTB/rokeN9GwIplPbV7lIXNm0pXCFScCkkXNemHt5EK1TKtSIr1oTm
b/60ZcbVzgBLCDtqAhHJjmicmYF5AsaRfMrmpU36exsNQnqfklpOYdcCVvMFWlxjGm7OX7Pjd9SD
WwQD8Da3zGWOOPT/NeDENFukq5jQodV48bgFcc2FWQ2bqn2nH6ZtkIvT34ST1e7jlSU9ZIHvd0NK
QP3ntjkN8JoO/9PNzjgEkuZDHPTE/kVKnugEvhAsmrAaV4n5Oa8jWqrPW1atoLpKiqDpJzZJhpj+
QTM/JA7IWx/dFTmTlqXrLKvCMhCt39HubB9X9LZWi2QfCWJofmnJMymooT27Jy089m1JN2wMTtvO
o5dYMHv0rkyFjdWT0czqYA5ObZdYRnvRmtxEvTCIWBlkileJWqK5YOSmEoxgOw1qrE2oZO+XLR+q
EFeCEDwb5/TkqEZ0lVAq5l1hiXNpsiBdydrJPLpwYrKNv2CGtBbzobNr8P8bmKllAW3AB8PQ8Za+
rUdcVCvJyC80nhLiED9+MYK4+tNUv5XHMrIwLVkP2PvbFXNYtgfw1WiQkz0OscJRtay3QZqQ8n/K
zCotHlrbcLv2UjZmMkcvI4dQxuTIeZ1lKA/9Dr3TojI6DDojciU4q0T+r1ljBdma446BLz3ruKx5
Ng+pk0qW1aoANi5hySwWFJK+6qiTlXpbJmH3tO6t6CdRmhoFbRbgx7lHLkI/vX00Bm45aTtzut/b
IfxISiNdP2ftRlAq6+WoM6u4lb9EIDNZFJhwMLZ501glAiKyu+MZbWBl9FktbVftMG+/4GTd+YOC
OgMiupimJJgeIPJFuCEBLVx3DNHCjCziXuQfOh9KU91OTRdPkEF/jb65+NOLZ9cuEIWeRn/raByc
DwMe4E/Wms7+nJ/1NFsM2swgN8yWfsfVdlrzPrPKj4BSKakAqGCOuTyHiDKr56wpZAQ7/iCq1UxZ
BYjWNgnE7m2Obub3WOZgJ1+PjrJI20XZ2tJuToZ+brITXek6GND84KREVJ03obHE8Ci6ngI/BktB
wt2yhCj+oc+wKxSPPnU4Wpk4QokafOqsFtUzYvdI/p8ux10ltTFAv+fq3Mx2XoavWxCE+NeUpEJf
j5bDKMHIGhtu63zW72tSGnILdynnYmAAQxbslFA4aamQE2U/XuHbiOZ41kGyMJedLJMqXXZuUxmg
Sw3V53xuItyVHuQ6wdZ/JyIFfYszyQ9DPYfImhbRUgUp5TcqT1ljBqXCZHk+HjJLPzRzmAOeL09V
BVGV37Ur51zzZg58XBRnb0AFtNz6yq/QKkV8It043krwAAwEdJALxWd2mL/0DWqVoKOkXiD1Qncr
MY9eYpTgSks+9HYZK6mbRzMtnr5esatpEYGMecQVYvGRAqRTxgf0jqZw/3RapHiYlQB8VmwqhJkc
WEpFSGj7zKQ2SC01wPgs9YsWKmU9znvSk0hHYEpoxKArWgF2vHoWzUDijYfOhs6GMs3RxXNX2pAG
vySUbqFWwP2Ib+kPta/W6uwupmZGXRBspLd3E9RPeLWNUJh7T7mAdDWf24nI/EFekQ/byxEMWSkV
mXaWlAQ2sO0HfikiZ22SUQrsbI2H2LsfWDXN9cEmAZRMS33fehDph/FdxIIGWF6OkiFrglrfvl6E
o4Bp6JxGCjE/vyQLUUqUMRaB5sE5tQmZvbdn1I/xdVHFXz15Oxv35tl51TyuY2sE5ZPXY8KCXPW6
ePmbQBwWy0sZo4dxOVl1gf/V5R+pZRWG1s2x4ww3RQ/bE5zq0RN0i95RAn+ANQuUFoaW4BeMi5A/
iyd5NXYSAgwNTgjBdtqrHi3CaQ6DhS9hVPeAFW4T12P0jNs3F/wKLR2f2Hul/CdyMwJuiaFx4/Wb
M0MCfF2InebGtHgObJdLJCyMyx2diQM2umEqTfvk53bR/o7xQnA6pw8Fpxv2VUaugo0oIAZ+0EBR
omDAtm9lUk4ZDJOBeCUWhf7PzxPvTxOoPYhDIfKHQxOnueO08Y9DZFr2PQaKxnlZMraZhgkRrDkM
1MGNumrcDfayNxlJvHPu5I9q3P38Kv51liR0MSKzjpawkgH0PpslMFPDd43BfqZLKMNFT50iZTQg
Gz3Otfk6SwWiRYSVMqulqjL6+cW8C4qxLSLzSP5B72LRq4NMmB/P1XncjN3gxfNz6q1i11pnqixW
mEMkqh0baALw/N/+/Iv/9S48WHSLRvUusLgFxvXjF9tjSCeTyJ2ePbXhBpimSerWgWqT25EuqGuB
OZsifGWJqtt/fhnv7x9gQVb3wOIhcJB+nx0I30W3MezzzzSpUKhlKup7IGzRtnHsF5uGPsv//Jvf
NRwlCE3iFU3p/+fCCgTvz7YYqhKin2PjKVWekDKIOffchHnX9phID/+UFietyq0zhZ2sx1oj46L2
jH+zWmQNv4qEej9EbSvgWXgAFZFFhNF7uMNHYEKgWmw+6RO2VrONh1dQDVFldfiu3lNuGU+5YH7x
nGQk/BPtsAlui1x6BlhEp0Vc048jpfex13suLC68kbsT4awEW+jZZvPzloydO2HMHQPzW1n4Akdb
Tl9b37qJgPzkHHX0SwCGToIIt4s3lyhJfpGX+S4Ihm4aruM5gYN8KbAI5X8XL9f53WZ5WPXvHIvo
3TetAByRMPwqsPhdiyAP9Au5hU1zHR+tM2zEu2dhxibHg253n5YqDPf0D8frx7a4J1/EJRWInYOl
M6DDWPWnzbsA/VnnPKKcGpMVBcPLGpA7sNzUwDgB7WG7I3FpKbF90bVMUsK+UhVi9tduIO48Nsbr
z9/n+4lPvofrEQJnk8Pi0Wj8PaQTBTMp+FHwrGWd+jjeknrCgq/MFuHhDaTzE3pOa688XurPL8L7
MY6VB2k7DKswYOEjzfVfcazsobNg39tzjm2OTW3uhibsn6M5KuPXZF0NUntGY0PI9WlnJ2EEFapj
WKZSlArSy9yXMfC2trjFkm2iHYnHpPiWGvTAxXrqD9ZMTGQ4Udtmt/TqFSWsitBaLDsBiwMIhvdC
Eivbni57uwocj2Y3ZiBJ7hpbbpJ1Rq3Gzo+y/i3yaSkZfM+a1LgeQ6LhI6eF9keoEENMUgVFAelC
DRKqzkYOUJgS+MDsCUPKN720+pgljS9JGHkZmU3OHPTzDYi8M4Q1Ur88BYSeiw1p/q05d0abcAfp
NFW3hbJmJeEgGqCSRp2peRN4FIHtxcQHMI4PfZeStHsDfJCarz9/e0dn1H8uCT79N1ihTA+1Gm6+
97tWELIfoMvPnjWm3qrbp2biJPkAIImziOZKSxnBeSpltqfyzTV42ak+TyjTBaAz90Li8HfoYH5S
4iR92xUkXvO7uZIytCAcDf34V5Tte8bWh64lIk4YHump8X4+OPRxAy43+ydOUa1X/4X3LnXqq1Ih
68ZGeqaifDoi0g6vnNog0hl1jPmr2fFuxQ1IqPTpM+JHvkXn+vdxlTMy8T6A1HsKdgNSHRQ1rpzk
YqyH3/P/qw4JTBTOngNvHUj/sCPQ7h+lGewMAqjcq540danLxk4VhTS2y6hQWWmJdvsFyPyeWWAJ
wOQfhazNgPz/KgqLuUPA5C3tU5bmAQtNxYnP//r9+8uAgOiPQTQIxxdb5N39qn/Hv77fAbBCiydw
vstG8m5Jr8stHbfQSh91Vv/CgiAHuR/aiFSWJz6JTpmifz6b/nUBvGZEwcwpi4MGy/OP+6sPZunT
Y294IEH3WD3c42Snt9kENaysyx5wQXbroe0N/vj598sN/nMyhygxqYAkD5TD7L82hILO0PRGSrbH
nMVl/y0MJ1LD0sGPQRa46N4Yrr5N96pfDHKbHqLvvhfqJIhIIKUGZcy9u+/Cc2Znr5r+kVYXaTe9
BG7bbK9R1ef7vabt68JqnD9Gqxf+HF5Izlh6e89iOxfQtcsnTktDQEDvfqZ3AzjTtbcrgVi0LgAm
RVZ4WNCKMYQDScxGs8PWgoYMMXDzO/ytaC9+/ljf13DEYjOwXTYDMALZ6358rTF6p5X0iPxxjGai
Rk6IurMiONGnri86IimK2cPPpZqReBvY/NtEV5eZaAckcpP/i5fsvX/YPGtecyhXBYn2/tCzlAi0
UZ7lj0qOmh2mNlVDKuzp5zf/769j5YIyQnwXmGzP795tnpG3Es2795BIrufbdy9yOVMqj0rQ/osv
/FdpxqbLMYpFjF6S9PJ+/5XDEK+SotE9aDOTyhpYE+ypBHQsQvBIY7e5fEw3JJEWinqf8KUXe0Lw
WV7p2hWb/SOJGgX4nYbIdIcPLzHFTqPco+thXlbmI2IPEO/SypBWIx+9fRpL/Lp8KkyJJ4kWtGqJ
N+FNWmXRZZcPGMI6dSKNIQzoCnIIXJWVTFvNvGkWx0CQVULZj2nSA8yEkxL81ovATjlJweCBTUyu
16dMHc0wWpEXNMyV9BWpZgxPr4GVSVnHgJIZkfZztptoUDt4pTN9PdAfZYrtmWtD3H17UMsxjI4W
4tXpadbCl+jjR5PUHljY3E5yS8wfvlk9hyH3BaRGnSnwjc7PQOsshistOVZnl1IOm28bwW3DNewN
NxlPS2/0m387VHTiiO7zbqcDmkIETHMhzQVj7ILp8+ol9Hz7qB6WPhbp5TgnOZwzo0ZrNELdEKS2
v2q2GjDtsPsfQIMCJEF0BJw8sqfN2jO3/DamXc1mnVVUrj5zhnYkDzPoZjHcaAKOXAhpOpkdyKZ6
AuqPdEnt1m7mfipxhc7knACruVQ1YGft/6guw/xE6ke+flNCadQEZTaeEh43DUUqUkBzALnsGK61
JfYrQ7lSUSL09bVlWkX+Q2W3S/RIUuP/oe7MdiPHsiz7K414ZxTJyxGoyAeSNptmyTW8EJJcznme
+fW1KFpUZUR3JzofG8hIQC7JzGRG3nvuOXuv3XSPMaGFZNPQ1NZn21vLEntBN+dbyIxNxhCOvLpA
wCfRNLpT8BOzdyRWkem2dPmNatPL5eL6usBsVo4KrjIpAKIPkLl3CLKnm7Yp0oQoDod/om3WJrGs
7y5O9JzmhY00UiGi42VeW+lYv1txEyTGkE7epfN7kQpgoV66nZfep9+BI/6AAoDJ3iGZI9Guaxli
D979uUvmp9VyJCpsSF8Zpj7yG8N4DvUfqxWbgW7XfdI2UbQfTGL77oa81qxUtwCvpOmHqc24Rm+A
Gy32ZB3jNaO3RB/mBoxxPCtN6jXr8PHSlibubvFLQ8Vd7PoXzIRJk5SLlVO5oXByK+OCEYLJsGve
XibQrIaLkH/OYPr2d6aVtBIDj7WtezFF1usqcCng7MnQomfU6Up8t17WnTFyyybfN24Pw6oCh9tb
alNscL8vl+E6Ifclmuz7UlKBKrj9qiFamwIJKUVcmKtzMFbVWJdhMBO0OHslSAIa0xcW0wWOZcRA
A+sNPly9o2+YYqRAZ1r7/bWZiGBAUnbhOOdjyGZ7+UvXS8yaDFxfF2fRasG7AKTWWz2xbEt6hlPZ
i429Ll2XgdPFe7XeOO03mlb+7qhf3qY/ncgxMF18yatleG3V019caEmr5XHlqlyMVBrUcNYe8lUD
+cfYUl1gfETZyA2Eq6NqH8pMRX1bCL3P6BuvnfV1LGJY43I1Yi3HGLm7gHbmkXwFRuK8M3bgraOb
i1lTW9vrF3iWTdec5XARJFYfl+TZi9GtRlHFAg90FkfESq2RQ2Xp7FdKqIdXelQYM567daGMct9i
Ec3GQue6S4pQTtDX2hJZkI4taTiwqxX7MKyP9w05qcU0WU+EVvPpOj4uemzLZHgp6L0vR8z1o/nz
2v5e9RreBRb5i/NvXSnV796JYtWL8IlNdtkFLky5dWb8p+/x2yt7ca8GEHDnH31nLD992SUuA96V
RXJZHtZ25oUQcLG3XQyKNdoZrsscUl+aBmDjomj+YVcSxGzkdRyAOzeX6oX7oqzG/dUEAxhPo0on
em85foXrOfjPzKVvs8x/X2x4FUNvmJDGgyDHuM/Pi/XQf5kF5bT8ef2rj/ryAcmrdVYFRz1H9zHu
LwQql21OM1tqmsGalznMpW+SFN+M6WbFM02r+QiXHlOHK0GZwYTk4p9t13WlxDXFptUtY09pg/pR
lwtG6+0yYKNOZ4r0Uq7+ZRyN01ImrF8pK95jXJ99rd0QsSwHh4sAKiGpkOsoYUFdNuMu5+Iji2pR
sZhrKgcnzky5iiVrks8VlivmOyW+nLeaVJXwOWCiCfKbFoP0lcb4wdbor3Q1qV4mYSWCNzbES/N8
hQGsNJ08hlZKYLfac8WKNXbFZiwkEf9CAA8tQT+w80RsJQO1YYFF4NsP3GjfYCGtHJZRGd1pLbVc
Ijj8IPcMWo1ds+lkmXTYTbsC69fL1hbfwXiXSuCy3ZPgywpwiCq1Q3NIcPmc225QYQIIXazRQpq3
KZYALoTVR3lZkC+F4+VCXx1HSjIttcVlKAjgKCYJYT0hXshGF/mGLZGyB+NsJbJdatxuLaouwiKV
tBU+SKgmi4GYrKFl1Vn5WHqu6hRahMov6yxS/44LZm6McHxoGXq2UDPXsI56lcP6Kqe5wokVkHTk
NX473i6ChwvDW7s8IvUhjwgZbenCZqvD+iJIWpFXeAYXq5fMVsCrahiMci+s+9HqQJO+KWThujqt
xVO9locXdtFl3Bisw92VzriOGy+X52otXZEJxlqQrk2eZq1sUTgbxLn3IQZcdJ3IYHgnWeTpGR1i
sDbc6JFkLTG169V8oRbE6z0XL1LqBRHWC1SkdYNgyTxYbV4VEbYo39A+svXDLr4JRm1MTB/ReiHC
tjthyMt8WfRB0PSPftDnekEWwZJAl1rmokHiCLBMuVcZiRR/e5X1dQ5KhyZLUa9B2FAhvWlU0+5l
8Ds1OiDYbeST+4LncuUDMklfiup4VWoplBd8/lUDoaK4lYdIKEidVrKesVK81jfpco8h0J/rzrOs
aE6Nw6VZIQVDmyhugPMtNJwq7r+bzeySCUa8nsUIG5LM9JDR8KqkE6m+CNh4HuANjjkFKTy/y4v+
0+c/Ssu1qLAlc+Vc3uRL9BA7dFFp7qJxCsfrZtWtQK0H+7PhEDIWpadhcG7i1399vPt7j8K2VJNE
BuZjukXA6t+bdLNujEUU5OkxS0tk4BdA64VKM60zswtr5t96YoHoEfMIMzpmHIzJ/t6KSxPRVlYx
h8c4DSvrY+KkYGInKIkEJRqxksYs3+RQFljm//UTf7d9/qktQ3ucA62lMaFjvkKIxN/69JJkiZpH
D/f5MJWWdqAp2RrB0Sb0FLE4c/XOtHYYkWsF8cbchU2au1o0CeJVDfbUWj0n37S9Vs4s7ItAC7qh
vP3XL/LvSljkrxCpFI4PsE/k/z2Dd0JiYZplL3YXhdqqgRsv+eV1vLRLZWssU2mLoaoMzRhqnWVa
D2Pbl2W5K9IRBZ2jgjyQHuoikorARamFqtnJuAxEttHW4PgqzNIUe1SUSjl6WL0Ga+yEVKoi3GQA
q2nar3eL/t1R//4z/+MvsdPNP/6Trz+LEt5LELZ/+/Ifu6/i+j37av5z+a3//qm//s4/HouM//3L
H7mKPuuiAUv695/6y+Py7JdX572373/5YpMvwfZ33Vc93X/hw2i/XwPx2ctP/r9+8399fT/K41R+
/fHbJ1nM7fJoQVTkv12+dfj5x2+Cts5//PPDX763vBF//OZ0afBeR/Tb1wf78ze+3pv2j99U63eD
zo9AtK3I5O0s4Z4wwJfvqL8z0sTuziBK0bAZ8p28qNvwj9807XdcUyrTT7w3im6ovICmIIWEbym/
qzRn+S0uOWtp2f/25yu7XW+b9RP7P+eI698jiv+5vRgSUuIuLw7eIi1PHu+v7TkNCcLQ+cQfDEEQ
33CSR8shkVrgWnUh78wqBB9bUlfDK8AY8pVQafpuAs1b8SK4bM+GVRkKGm89uUaM6TfupHXk7C3d
FN+N2QRfFCAQwtW5GiJH4VDXuBb/TL7zqKsFBs6xtg/Yvar7WeS27dn05BbdW0kifYg95K6TdKJa
oNUSGerXBflvuZoGkyvsQPlJVmjwzk42/sA/66OpnnlamkaJz+G0NOWDqZOY4CT+17K7U80FBBKY
SRVua0wWfZZtZVO/4Qa7CfX2BcenMw4W1obwTIUD277xBuBffk86ViUhZRk3mHg2YTnuka46aqPs
+bnIS+jBwh7T5UMF0MqVQG62tyP25g9d/VHbhQ5uP1SvYqv2chtnPG5phqr7Ri7fq9a89qUB1XV8
Kiv7SUYlNlkUNWDmNzAmeqczGaUF5abhjldGy5XHIXKaokIFWlSbKjBrEpksmfwbMfEr2uz5IfaV
2naIH30JTOgDeXaoKw2eXVZhAOklD+/WHuz/5ABxelOr0X5NwU1uiV3VKlrL4wghDScUMkQreJbE
ELwo4CQiEMmp9DWok+Y7SjRpVz3BFglxybHk4KhTakcgyW4dJYxIyyjLrDRJHpaTp6iu6+vYkgrc
w4HQzlOYmruWpuiJrSV1VCZgxyHpa8KMjTC6b402fAKNhJw1meh+UYghMEXR05fbGtNz6Oa0iCK8
biIirXtheYtGiU6clLudT+txk5htdiejbt7Kk5C3sGcaAMzjw9BXqeWR1DT8kiM7cW2j9/eJkgcp
cARcO7qq5b9Ipc5OXPnjvg1kwOa6b3sWgrMDPN5mT6nSkyXdhJ9Tm2sKvG9M0j1+0psgJhgj8MtP
VFHDJh797ldeT1j0qUC2DK/8xrGVbLKO5sgABzogORJuNACNdsx2wD7rF34BsdtoX8KhLZ9VTDT5
HrFTMIMgFPadQPinOC0jWxIDDaX+Wdui/jHOdvosl23K0Rc31O1IxcNeCM/xrUDU8QyqRmfL5qkd
Vv0p8vK4wfwvYpkOJ6I0dKlypd9AlZ1wXiq5/SmyYeIaC1X7abKznmZgRjyqA/64+aD+6iw3nIIh
2sR+rRagYgI72qbAKno3gi531hICxzfwmZOvhtqrcVUEjOcG3jdN16bjT+/liZyTFMNVeC5SLfvC
bDN8mqKWw2slgxn+kcSJQmzn0OSYwEAp8IlKZbcLLS2ttmZNs2BvopomEWFKWs3jP78+jc0kXrh4
+BtZnVQHRIReOdPIZM2JjCQfPXPos+KcZuSJHhKZ1vehaM3EusIjjpES4Ipyl3Z1xwqURE3hqtwA
GlreBlsAlIFJ2gspCJTzHCOQ3Q1jmzV4yGrCz8PWlv3ruWkLw8tqJPFk3Meh7/lBBF1AjVWIyVow
kwrRKb1iQ2YbDN7GBsoBzNdlpSFogqKFFmIQXgcKt7XHW0WqzdA0Yh8LLrsj7hb5tQfNScqvqkbo
bDG04hgx6DbsGKtY9Q7J/zhsEWiiAJb8Thhb7DRKicVNLktCnbHMPodhM9xEzEkU/LHZNHqssEax
sbVaFnsyDrrCU4Z2rE5jbtmfytzWPa+lzMAMT3AykNLnTesNqUKGQmzI5NBoXF4V2WcNytuScDbF
BVQfh9titM0Xu7DteQ/8VURePXCA2eLg7xXQTvksO6ofVqTA2DmdG6pPKTuSIiHsoyT7OQLYoMvT
DVVevgsYyEGaSaFzTsWEG35CoBRs0grOxN4YBnmAsGEq0rauQBVvLMUv1Y3aC1/ZCe5bxYkiOVU3
cxgMINSEoZfnsW2jL/TedeNISVNON6ZRZMYZ8ZsSwhMkp0TuuYzpuWQmNKiAApRDEtKHrZ6PEMrj
OiEqYxj1/N2uU1CQ1dDPjmqn3TELyDMgz1DEmsMv9sp26qlNnZmS71RiM41dn60zw67aEirR1lml
k1krdylKdJLpQP+OU4D4I9He6jzWgg2OZ5mce3mqbS/Nca2LuDdO3bhICJFKk9zEaYvsaT/0O4dN
HQKFpHRJQvN0BOESqEB8gdvTinN11laCndh3+JdM5MQrjWYLB8EaVNMdwprwJDROtO0RJzdvU2f2
4DeA6YHaBTreulbsJ6aXky+ibXxtmhWnJ+4WvI8Ii8wxfDq4wIUrs94E6Vz8zPArfHRi1HEQdXAH
Wa19/RzZXfnVVAH8ix4w5uQCz/c7j4gEr1HUB/K+tA1RFUZA2lcoP9DL7AgyStNsD7pNF14t0uk8
B8PwTCMnsMgyHj0a2XHhNfGgfpBpJ2cOXJkIlhBW7mOfBM2JzI8m3Rg5cP0dvqEIVhVNmbtJRWKx
7YMieNXNHwGnQzfMtO5nNhKFdm2R5vDE9iSEpwZkKKMSD+xPlG/0JGldTjfTJLVQfbpB/RGzLvtO
Cpo9c6R0AfLwBhsPZqmJT1G0iDoRF7adl4Ob/bRyq6k3PqAlsct8PU2cQfaJ/TEVC9d1NTazm41Z
+wKsvTTJImK84NitYlCZW+KXTtP7p2YGYA2kahRv6iD0eNMidezwkhi9BkMrHFj6gBhlXmpYyq9g
KAfNwVWqTltb10EtVDPYHkydrdk6ll7lOFBxQtwTjQo43saz/Tk2eUeaydDx8bWV0bdOjG+j8oQB
gMGRbQoVAfogdC0F3JuZpvcCpUjm1mlKNktR2UXlhuYMkalhZMdcZ4qTDvIi6nSvIRi4YRKkaMe+
FJMFrakIDLdiaLSdStOilY02EYarKKq7kBw7ZkRdHL5xz9o/52YeLE+fDR/q0WTVsOeDkIhAYQx0
HUo1HO9TWcvvWpoK76atF9yQM6HHm3muW6j4MjaCzcx2eUR8Re0x5kx76EhhYoGcEtdcw1k/ES8j
mhkJkcyZH47trH5YkZV8tPx/6wa+KZku+VVR6Njol7R1fv5vHbr+r4elv5zBbsqv/KGtv77aq/fy
/4NjlYpU4F8cq6KvtKhrRkx/OVktv7SerIT6u8nJSIYBqgrOMBZ6x8vJSvyOihhptYZy3+Tw9T8n
K93gW/TwEf1xVkeHSIflcrLSOVmhNqLuRgi8HNX+rZOVavHz/yzs4OymQ9v47gjQubDp2Pz1aNWP
Au0KHUpP8dUEJkINp1thQ9/BizP3QVMSiWiYOx2rm8e53zroaXBD9yYSTujP6alKI3OXa/lbJc+G
o9hAvOdCb914kg72PKZUVWrtqfwhTtfId3nQTfvMKtIHU1IAzmOjw+VeH6skg1ofSx07TW1uRilu
iFvqJE+nZXy08hrXzTw+4TTqQZ7JjvCNxuOnDNceIqJ4/RgSQxrPW+QCJeHbbTmTuMP0L2SFuwOP
NOyxqL+ikbwLAKRBpW0Sqp7mJmcmohPy4tV+SICSOldeBafMkQdCs2Wz3VoVrQ9DlCEJGUNzylDt
w/S0g23BJ+QEVTCcsmj6OYS5tSnM/JGwAdvN0uGKwqG5jVGg7rQgMLfA1opjHuTiIMJObKHPJHts
sfDihBp4zFAB11XpgnFoor1Kd8XN4SuTytRx9EgIOdsSQN3tGGVSndVwHl1SVAy3r6v4h0IEMYbQ
YX5Mq8I4RYQZQvSgQFJtazwsyh3X6uezpkfdL2Ln9ksO5z1xx0fNaFn1yHZ1aks5M8/XEUyrWKkU
rJ8ZpEqHxw83wWC2mz6xvqpSRR2DGxDqVlFy9iRs+KlKtJ+wiOpTazbF1q5r4ziXfrknAOBdl+ab
vAl6VwD63qJbgAI3J9VNiBFpg+2WooDpLttTITZIh25H+p8A8oo3hD97CoKIy0Ck9mGqihZYRmwC
7DbtfTR3B4F1w/Glrnf6Ytk8gYg7AXmnbtVGp6hW3ugaSxsoBF6hYZwBz6HyCWawOULpcYJ1ehsz
f31T5HR2ScZN9yH5SKeg0omES/0QJZ/VYxc13ikfPK2LHFi5Z6AcHrW9B9cUWA+fI1TVM9x1t1KM
c1gsGprs2ZAojMpXPouadu28j2vlie0pdjSds0wWSs5U1U4WaPse1stNlkeTq9TKvCfmqMJOkOY3
+Rh1YsHP69wWtmFze2rNj5YIZguWWiEfU05kp2iU6qe+a910rpjUdNOOE0bu8u6fOMoSujUrjOXh
XcWduuvrgXewVFyr0qx9k0fWTSMC8RlLbe5IQo1xOzO40eSu3EKZjxUnhPzkFoQHnhV5FEdm3Jy7
7boyMQyawSaDWp61ZFKC30scTFTKUWu4JxrRR1exL4w7CBTs43Zo/ByS6drOWnKbml0RCbybqUSU
p6X2SGBj2VMJfNikxpw9aQX786KfeGkB0t5mJamJlqpPnLwJRPT7sHYH0Y27ZCb60um6HliL3o63
XNxns1G7hzkIGI/jZ23A5sYvqk8iaBO3eyhLx9SyhadgTd7RDqZHVFl96uDt1o+drxTuwhpHCTvs
FpC+k8oB+bx93B6F+W4alXnq+0remxEdenWqRwInOtB2EwrbLXo4sCZKnTi2MUt3kdp0TtvHrEQh
WYb4tf1NHRlPRji9zgT/OvAbdnYCGybozU2Sk4xjWPa9UYAQi9mr3czWc4I5M3M7WTILbDwG56iR
iKy0fPtY+X5JARso+nVR+tK9GrJchLHu3xZleG2qLA5MKF1Of9J1HNq/SijnWblMbaLkTcckcEW1
DcZSNa5kc9D3DeFYPG+vn5nc0AeTUPo5DFXBm/Zdd9NnRnGO9bzdh2OUk1aTXTMXkQgbaarrkOTd
J8XsLVdSEHuMfms6I/iyY22b5aaqRblDvsNhVNUXYfQoSko3Ldn0WdsB/qIwpFrWNsjAbSYyE6kN
Tl4UraPVfbpN/eYdUYyjEsKahMpNZmev09SR+zc/JuwTQW0exxI3bm64gPs2WmeyhU1ubBtu3E6U
pSGDSaNxOqP5MDivTL7Jy47OflDz3Oo1nelb+gJHnRTKqu+4K4s7P5YqIqGk2tExB3tkn6I3ILdO
tN1rFkk3bf88aOEDunxyO6Y7ravbzwJLF0QciVQq/sDRTm9padEOGV1Gpe7A4uROnfZTjstDrHz0
sXU1qbSg9LCdR+6zKLwzQyHf2EUhzuWcNq6ckmVBJDCH/GnMBtdmen+YjMF+hMf5s6De9loZ0GM5
Dju9sqkn9YFoetBy427Sq/7UK5yG4p6cyVYOf3GFWXtbj5fOaVUS2SfJaOTgUjl+q00j6M1Retbi
kjBCUkVvlJSyPGh45eS6cTSolNOEtVSFCEoAezMQfdAm0ZVaTRwGmANlOwbDaOBQTN2XkC/emRcr
PwwrYq+qOIrttDqLZFIyzehqFEpyJDGnupqRQb60sdiP7SQ+QgZcLtMo46NOmGo2XciVYw/UDGKU
zE0DhmsvwYWInQTxzgHM4LSv8rR6HPLcvibep7xpyKasQP1yultEVUzKs4prbvk3Q6UZXQ+ZE9nG
oaaVwanVCo3bJNZfVPLZDsSTJg7rwTE0dPW1YAzo4SWI9jC2uTlJ+rurURBtGplGaivNn/M8mikr
U525IzSQc6g00RuOU21bCOuhgBzp+lb74ecokeY8JDoxJSVQhcB6CKyS7hD51RvJMLKPntyuKy6s
twLGmMNHREw7InjatFGaRg4S0/swgyGUYvtxgXQY+16Orn0rfM18QkPHcn7N9WwP+oODbN3JTl3T
IhumRH4c4hFcW2Kne1LJ8m1OmPZzlhU6qsIlJrsNqytpIK3NSSFnHeZusM5jKNsY7NnSSrOWtpzm
8FfJYbDBYz+fCRepd8OMvqIzypvY5iDWEpHpskzQANVsWt7oSZ0YcNi+zYr0mah32GmghTg/B+b0
HvU+AEQ7ApBbWuPRR7OYgvGjxdiEaHeIAAn2HYHnTIisu6Q16YE3WbLr9AbsFR2aAzqQaId3PfuR
KWrv6i27V4/Dh2A98D1NVWY7uhx01o6UePVVE0gVl6DUeXSVriRUtc5M2xYhrAcD5KEqsrcq7B/S
ROYAam7btr9NG6xAoeHfBoCXDnyIoLE1DdO9kqFekafHeU70Z4i0bjZFE+ziIv60qoCOGg2gY0Oi
zW3RWDfGRHxcnOhWQjRu+xHP/kDnTZGYYshKutFLKyeUIrilb5U8m5KmPwlCZG+AKHNyV8RI5Sy3
DvOv4jHlXTzbgUpSjC7T+u4J2iEah1OqOgA41cEj50pIw7z3x5+Jb8mnypK2YqbvS6glvCk/gyU6
Oi2dTEe3y62ZDNc1oDd7XDSwA0ILY1+gaHb0srw3x/mgJdNLEQQHA7sx1QD4GPqAUQ7RMrZeonF8
HnSywnX5ejB1irsx2MlGL7gzc2BmE+SWoLN3wFP7feaHdBv0zTQDR+2r7m7oZuq2rDnqEXjiSfYs
f/CZYECSnOfu3iqNTaKn22ZAaZN/As/ymlA+AapklIim7i2TrLeu8A8h0fZ4dIun3sp+WZO69WN8
SDl3az5Y11hFBhcs61XejzthtUdwYZuwCDbEtzzEUsR2oRhuSU+o8NX7gGDUr55MSK8YzfFI+0c/
ExFOXAchTCcINcV1w2R3YZ6R1goqoY/pkuEdo0gyw+ZKIoWZjAPjBrfJq9Sw/8IZV12monxarHW8
pCjdk4H2nEc1Sj2MiA5mH/ZS8C7o5ncZrign16fbdKzIGUoPZhltcjknYDlsAkY3U3pltpbY92Wk
3JYEc+5zs0wAPYClCYZradDPIrCVVwUZ61ura9f4siInJr5i58Oy4DrKh12qiOA+ywb5fZjqdIuy
1d5AxPkSoVQxGTehfYZB5yl1x1zLN4ebKbGnjR1XuWvPurjJMu1aWN0doHXyv8uYfkWUltsFjvMV
wxd2WG7ij3xurse8Z/0i8tfp+2c5j/MnWym3gxZ7Rh6i04ACW/CisihwCGwcXDMpx+vMrH4aOW1g
5jPtdT6zkwoZfCvye/D7uvEVKiQZT31hu8SAb4dKmFdTkVqlo5WVftJVXxyjvPjyu8YkFmRSr2wR
PDVqfYp82r9R13zExDgfM8QSGxBMdKOV5Ept4+Ddjq0SE9vQxLNbaLXv+ijX6Tsb2bsly81J72sa
bxYNfhENG0pP1e2TNLwZG3M7mJkBKq+wsv1Ua3ui6K4Mcx4epqm+MyzCmIFs3KETfECx+WKmRHFD
gQHGGH2Ax6mcIIg26Jf2Ulwc2d6I4ZK76EijVruyeuoFlqPoRGxH7lhNC+obcBY8jPQMy1Df21U+
77ReYfmLLfFMIJLsZVphvOeVaF9rTfEAHnuzkIjpsU1O8O2GmZwblvqPLIOPwjForw1in+pMqwi7
2tfsP7tU56b+Rgd3VnHShuCpryrpOFrTnZpGH4bm5xuUCsnO6Mv3nrB1v9O/LD15B+PauOUozMco
UeWtrlNGNyVLkW8LR+uWyDjQNmcZ2Q9DnfRWYp30fRngeSv2ivSOGn6B0G31QTP2kVoex0y6Bf6f
vrdjbzg16IzDQp7gh7j/gkA34Mv3yT4adPGIc5mBn15bW0O0p7ppubiQ9QN9IF7AEOpnF9UHYVZk
4yJOu9ZgYG1skyZfnHcW2JL6wU441uhol5DRlW8WMQ57q7eMfWITcpq1iKarWGFttedbIWVPupKb
qNLKq2gyCd5O0qOIqh+dRvcUd3+9p7tRMDrjUAf/lnEfg3c8dtBwKmSudO8Yi8WWY8kZxXKmPVm6
kj6ZjdJQfqnSAS1Z86ylZn5mUlt5dQOCpzWz9q7tJqg0GgmyCC5CJSSlgBMqtMiGgaMa3kZlgBxT
Ib15CCk5iKeFccI2/wXdK95PrRw7hhxN50w3nipiBfZCTbMPv1Dqx0Qy1E0FdfurJrbw2DMx2RIf
Tayb6meA9WG1235HUx+XPWuOIHLKyJOXKo3t11Jk3TvKoJ4Rhv4Vq518SKy0pR0Es0+KS3oqZKxs
w8wi+RU98b7Rsg5wELtOMYTlUbamYkukebKZs3n+SGCj7CrJIDJjKtFv+4C+7vloGPKkdklHk1au
PBlM/ruukhwZuO0DU32Q3IYGlycuxH0rYLoAWhizPTIujlLdmPPJTKAHNb27FX1V3nIat84FbW5a
xK15GqHCu+mUpFhYiTqYCPp2aHBTgBTF7Ekhrs58rtGymkZ0sMCIPPaWEl2RZOF7GWD/q1iNvClT
GD74cXMEFm2FPGXWv1Q9H0NLXtlBkwsZ05T+EKXVjjEWMYx922+twCi5dwaW1nzUhlOXqzfMVtmw
+4EE79aMY97CqeXYXM3Dh2ZW5Y4SJndyRQ73Zq3E9xhaX0CnXAVDV13LaWltRJFwZQbmuBuKFiWC
X/uI9pAPQvDW8PckjBg4449N+jCm40eZSDNE0yp4YICVguTGC+bZgf+qSGoRM6qjh4CWUVrO9NWu
BES8yfKChvjc0IIhWsa8njQQ/EAfX1VIvpTbjKk8DjhXtkTrPtAlQbOdwIVXv0ubfWC0PStUyfum
Ra8kUbaEqssfvk7mKbiv6kS9CQlJm6P3tkwfQn96lYb6bPu+QuOoz7wKqYZDYMqRcKvZkxtTUIr2
iPMY985HYOHmvjdj+dkCs2o7DAus1MHKMh6qIQ1sDAMDUPmYIb3SKITlTXQu2l629kbRpc+EWqDo
ijKFd0yZTzUX98lvw+gGmft4HyH/fCYL6KauSi1gmfNZmHHELOu0TEsyyCNivkrG6aWvngd57rkK
5+laNxNi0uji34EczI7yDK5XCySxBYbLnqjbzOKKof2iS+MzKRrnoyaF6t7vpNqLpeFkxELayZWq
3EyZeW1RhlY5Bl7APWQRj/5jmRe/Cso0z++oE9x4SGantkPsH7NKdPgUoIJIEMQlciMdamAsznd3
GhO2qFxS8HJ3bPxyM9kKB8kRQcJQoDnO9WhwI5w5Z2HbW7824J1WoUvinVNBFfaiJIWPbzM8zaRy
fEgVPzg3o69uwSEGh1lNh23JOeQVmO8mbcVMbE9Yn5jgU0Zp+i3IjeskNNPHUm84L5VA99pysA6G
zkDIHU1x5RuVAB/ms32OjXxs22m8itJouiGSKbI5hKo7+OCZBwSH5qdW7ztpbidnKMytzgjMU7L+
XVbNn/5EZy6MqHBzeZEUvCqpkPalbXA3jRkWjFChL9H4jbGL+65yyYQnPkML30ZVd1X/UVIiz5+P
AWbxXleQMOBHUO60kUzVqpm3RYLWLa9se4dCkVmSUt3ZUUtbur2pjPxKnsubYYkJmORgAzuLkohW
CxJ6lXWr7DZEkv7gkubsGOp3Wc8gCXj7CwezI1mEMBzBK1aTDHKjSENKCKbvtvSA/SmgcK2Cn77B
J2GlxjYPNTzaM2P7gTX8GVbEse21e4ILBNjD5FcYUvrRdM9/ZCHyF03OK8+Yld6pxPih5LFPvHty
D30bizt6lWcDctd1q1Zy6sZpYzo90ZKGEr7CkAVTp91DmmRGeyyk+MQQcGfaqf2rUostzZFlUgwX
qTNQOoTNyTREzbm+7K8NRoQeEk1m6TVmNks/WyHEPDvuSFTopgcGtu0GcPmLVutYS+T8F97SbZHK
/i4qAQOliFZCabB2A/1oEkuIkxnLXELnFR6hsHdXU5MNe9ERKRJ1QX4iNu7VJFr2p0qbc/DnJ4Xm
9mNgkPTJFiqU05A1H5zNFeaiNAoaPIFOPEXKtiI+sKAARrPZR9ptjaYT7XIUhaUnJD2fzk0nJzXd
27j85BzMpFuYbXRDkDBrTj0porlqJ7nYNn2NMCw1E5NOXNKB9J3KPsw+DDSfDRO9mGyZjiwE1Z1E
YBk8+WwuHWmkYvjXonnnCwAwm3zAr+rOVVr+NFpbuy7iQEqOvhXH3cZn3Peq9KJBZfNfzJ1JctxK
tqa3UhtAGtzRT2qAJhpGsGeQIicwipTQt45+T7WK2lh9obr1KjPNMs1y9qZXdkUqAnA/529BNL8W
r/fcsJN99nPIa3KdVDIHtN2lK+g1BUptUQ+vq0XML86rjwExiM+z8kakwih8toz0xtWMJ6vZ0KON
6M10BdiGI/6ss5s814hbAjwr+h6vmc7LOnh3iLOr57ku0tNWZd6AZsJKIy2N9XC6KtQMzYS+qYtc
7MZmdR48wZ7n6kl6QhuU70mHtY+egfSB/N/Ex4H4OG40zjjmR5taJZDKdrPpnue3hrNfnW+0++Dw
ogEMW3+NWV69jWDK9w5JTD6BniZff+3s2qGvfXutu71HHiyvr+YFW8+B5qWti0IjSfe6mj9mz3oc
xJSToVc1UbLOyZOnQUFBcWGY4RwilLm4oEBiGmkHZxdDk0lGMI7XOd9T+oL8p77pC7OExWfVE4mg
A5yGIYJj1kjEZb5fJERHWQFx50MMK5x3T6KzAd1SIvB072ua1PJJ429+l21cgH6+oa1bt7xBDMAr
J+dhc/2JfP/HalwfKivn3DCu00ph363ED0REW/AWQ1rPDHNyb2RbelRJfmHBufCQYvEUpd8Y+nsq
44hajJfR3Y597T3W6Wz8BvVCe6cRVR/qHW9QWhdlNGoVj0Vs9S8uZRFHQ9e/k6vyqpxwR/uzkR8a
M+NfFevSX5z2Ll+sX+gyNoi00bjv4XhIZLcBQXUQ6HjD5+ivPNGja20fwO51JChr5dku0AMwjpCr
pmEjGXF8i0JYh7FvwsZWS5ASREjkVfPUYysjrAyyiMAan/Pe8LOpmqJ2Sc2o2px8r1HBWfld49oP
QzWPQRVX447gyeQdGJywj6Uvdubi2D88epY4Y/T491iUGrd4pf3Q+zXmQuE+X32BE+yp6MaS/G9J
NxITLTtyfauW7PfWEihXal+CLtvIcOvsXS/zD7D5kXap+tvl6eZep1VEQ+JlH0sqRugYqJvuEJOP
fDdsnbdn93/xBPC/2TP7NJn7zf1XRlkbBxTgRSX9O7e5YeH3R8sT9brqnwmtlbfXb3BwcABavWGS
f1Q+6bqOdJRsE2Q24JJzGUuMqiX1FAiJidfe7qu8rfetUip00MFEWzKRWJtnflMVX5PpXOhFuiGL
DokhHXSGBZ6dFsB7pKTtKHp+da+NZQUfNjNz3u0Mj7DstdMeHLOpJC+EWd3LpZrYtbODVamV1DVj
9bfenT/UrDvPwhj0V8olbB/jt3MVm41PpON6TCOFecXO88gkG+UM15g+ob7ARAZH9ahLYzwjWHNC
urIPXdN4u3pJRFBmugbcgx38RTEphlWH/nGpPA07iZc/D3Rm7XjuRqSk+bog5zXXXeVUbci5Z1Dq
ZZPneHV0M9l+cVvKPfk+XPA9bKb/R9frNfF+6LJnw9Xsk1FZeKD64kyOYudjsmOgLdUrUjngN9mG
OHMR7w5HUZIHu1ZZe+lT93bQlRG6lEAuFuq6VsM9iO7Dkp+jbRtRv6BXzhNxR15K81Vbo4WK1iiD
ZKTIpaZt8TK0enPkYazvKDiwTteA/7DVex8h0VPML36TKC9YiyuJhV5IhjrkMftlbZ68sqeUq8oD
UJq3oat5W3WH+8sYbptFM29IB5kPRDiQUzLUL+yFKjBn+aINWua3VvNQC4ysbgY/QLmBFTisU4TI
QlelyLNMvCM+pbmAu9UYsSNRtNXJmCVJW77sUWKRJjoufrQbam9ardb3PaBvYWvf2phU/NNy+j7H
HIVO3nm3su67DSCdfiXD7JZbk/hpDuv5dRjHXwOWGZ9sKqKYS3aCpvnhJgv6Kg0oVpaGekhR9y19
itVijgYVR5MSKdJGRdBmJ19wIgT1kJ+6zvYQdqN8fUy23L7j0m+iTfb4rPU2TIv53KHM9emN4Enu
Ve4PVUIQ9hiHjs1TVgwQEr0GzE3az3EglmCsx0dvsilgUc05m7q7pLOz28yh2reiRIpuog7Ygzxw
mGDHvEywJQcMpvl93NVa6PQ52K1W9MCiteHeDAugssd+tGTrewVnQfSBfeQTundnUwSOS63DpBtB
Jgnpp+26QjLVx4dZxeZepPn4veI6O6glGZ4Kb2sZWidrjfIGfdso44EYysbZ/FmgFif19sMCETwJ
NYFYD/ZO1SaaIvMEsm0Eacb04Ta9+ew2aQ59vbQHE7WoPyd1fXLTMb/rMkFHW46ietP0HAy8Rl7V
Af4OghaqthIPXe31J7LWEzKGlxKxfLnxJSodSXNNaaslCvPg5fb7fD3qirhMfNsZYSxsCMeqltWR
jIY+QmybnEhMviHwRNvXKQhl4b6rdtj4rVJu1nyKhiIeI6SVFJismnGLKZjzPz0kaf+tpMMnsgYo
RPf5UD45Njne0wmEjejJ9cXogDivXQzCpomo/YHwHlVBxvRZ3lrY7JAY/yhbAGW3e9YsYBSE5Awv
igUN+HewEVDOFGxK4NVO7geqhuyJRnIi8GgemdDkevMbr+vNrA/Pmzui720pAVI2hYBTpK9TWE01
4msCwrsiauWwX2b9+vrDBpf0DqHi3RWVAZTAPUbTQIZrqEE7II+tVweZJn5iCA6w1/q5CzuYIJLu
FS+lsKJOgJiSI+qnQ7cnlZC9cgpq1ziyDoAvaDcpaSAQ0BXgPgxhXO4Fg+Zxa0xxL6tx4JmpmuzS
OAvNQ9qQRSUByAFI6cPEtrwvinIhSz+O5NyOh9yCHgJX4jPU9cs2a/u0WeqH5FrMIEacBK3ppvdy
7Jqw9ZSB0DFfQ0mgwcGOAaMIFOpuxSw/HCdDGdKI4si7YRbnLKm6BwM1A80ieXwcupHJn+SOQFfq
50Jy256j8X6rMxlqsKLc2+aFXgoOrywtf3BboBK4hsywyXj7tC/esfkgLO/SMir1dgsdpf9ya3Ol
uaalV3dRI9tjtoYmDUdg1o79tlUjL3AJsQeYzs61t5vW73OHHdx4R6AakHG692TvS/aL2gWBMOY2
HDsHYn2VRAaj7rUacYidLjRtm4/Dzb7ZW6K+a/YOpSmHJFM3gsSVyC2oZkwycrLZO3NilY248A2A
sR+0UR2NTEJNz2FOt5eP3Bdd7cTu2BcPTXY9F/Nfa+ftUrMI5slOOWqzLaBa5paCDkAoBiKl0mdk
KNZeEp+9MVNPt+RY7YjRiLxGPiFGFo+KrY7txn3CO/NDM4s5IN3EAddlwhDwNbnFyNpn3gPfhHbf
sii8G9cWImq3e3c/mjWSG1Nl8m4G8LnSMLDyY+gg+Wp/G6x1cIjV4h5Iv1YBYdEmBmuKC60U6H/x
subKAF+gwk8qgcWXgmstJ38/Sks3OXta+ezNcXUa0ckHGADZlcaS3QyhJVMM3nijPCWs+E0eY421
H+wlu3cyvDpa9tpq035Ryd7t7YfMdJ6ulmICXrEm6JPKwkR4z4ns4KuGyaYNxaug2NLtRFsRQieK
rxEzkNT4G6lrfs2ddvo3gV0h0kVqeIFluPmlFtxl+ylNk3wHEz16d5UL7L11xp0O0wdK7Tw2NBjF
K33L7QgiI7j1PJ0vkRiCrYkYQT1sRJYOCu10TUrhi/TSvTvxRoab7Db7xevXOmxSlR6pMNUvxL3n
ecieb3k0vuW8zhZWgyeUubzput3urGFrHgu3Sm6YJNGeecYVxNI5lyYhkl+pE6PXi11/7bewGUp5
ZCktQxwZ5I9ckU2ByCBoVgYizZzuLOWUgdLFvdP0HKItryqVaZQRxc9FSzbNsBhDQFx4ciQ+vb9N
kTtGToZUesF7hTguRdU7vKEfYyUwxu3Y9FXySGUOpxK0Az2wEequX7rqQsqDM9/E6x4ZCutQtRmE
A3pTG7l2rgVStfqedK+XtUkfdI6hZZgfcx64IKVary2bO32R907RXK4A6E45ojle82UDY9bLHcUZ
se+NAyQXFaqXdVn60Fm0u76QHAo2EMMIlQeD3j+hM4PP3KIFvN1vymSHJ+LexQ2/2VdueNqMsBHG
k9DWCFzUQWxTvhQ1egXdap4bLd6giR0vcjQr9iUx3LXPyt5zh4OYVZ3S7lo1pHt6L0ayiXlYwrRZ
f1bakoets9JPZ40JTTJAa/nQnSeHebXutiJKaLvzZ2dtnpgn7ZMz6viImCfOouLtptHy+kpNya41
O7lr6jwJRm95rolDgMEHanaXJSKotAtGioUwAwHVt5icn7vJ9HilZiRPgv5cx8gIvd8MuVszGoQ9
p7taAbR9T27CmU/E8TOjrN6JpJWBs7XuuaZi1u/a+UdrG/Mhx8MRaPG1CQkd97XDdttD17l3mep+
TbAJfk0PcTQtWfZwDUnyLc7nCAI+Ul78VdUjM12aEO6v1EGbvHlH/iaTq8lUBkATnz19/oB5VQdE
nVyfjmaEGnaHsK51Qnk2G3B+m5OHEUA2zD1Bt+gI4RI3pn6Hmo5sMXw+L4qp5YafdcmMzAq3dNXu
i9UljwMUKX4gFKePLMyuYS97fWc7U/HCpL8EK9ixL4F1Hvo06x9pGCy52BmF2D7Mn0mvzydLl9ut
1y447Gx83JHnkqptUiUFxjiW+1yMI9x/lWOTsuRJ9+R82yLTpNYPgQvVxis6edfu+gDka33EuDZ8
z5XVsj/nsftiTfKBMXJzw3qY6JZesgGWVE8gR37QDboMUYGyrQzLtdRDDVYYvgISNNT47cOpp9dl
JfD1d4PsvPtoY7oOghJV8G85dRaHGlouP/VWRHwt9krcBekiTgjLG+ajVt3iC52yHcGPyD5KHlLX
zxojeShksz22EmOk75o2w1hDAH5KiEPaUrLiEWbOuJExyGC41LEG5jbi1b6LWqN1drzPfTh621dr
rQORP+nk95WDaMPMmNrMNFcHC3PFuLkPsi53qcO+QuGj9zjaQtH4Eusns4cgi0yMGcaxMGfhsU0i
CNHA90KvWE64gV7axivv05lxCAf6eTa99lFMctzl5fiJYv7e1NhwchOauHJld1MVNKotMTw1ZWDM
egmwWWryN9uAiEOziVsxZMdEayhRd8WDkS/rYWqayKid+9oFe3emHykzLYVpkeEtOzVMJ51vJ8u7
z8ZL3vIeDhuHUwgScI5t77iMV7cUuB6zYdTmuOt8MWnFbuR2VD6yq+SmS8YpcLCnsOSs2mlTuBtI
faHdOpNuRMOycUpyi5+JhPdKGk0fUq07/CXxRnWrsxMpdkc7YQTyIAFvpiWxnroUBtRv0lh8Kicf
ETa08fS65ZpzO9dx/klwFPvROng2Rpa4jHpDH4OB4fYaztHHZ1G2+D7s+dFwu6vHa0ncg0Y8w75g
c/FJcadMkqXhl11lRQTC/dQYuHwANO7Jf//VWBIqWjvq+XTW84bO5OWOjt1AzT0yPvOsNf1zXFs/
XcguZgqTvREvoblL3VjbLbnWXigvsREkl9tdkWdY+LqiR6tb5XvstlE7LVzaqOxtKg1danY+y96B
GTAGow/6rTY+iTOr3peByQ6jpklVnJxMlrzyaMy1FUlZLw9NLe7HuR/n0AOBPNsz0LPPcp+8p9v1
KaVM+7Ugzcsvlrqkg7AiQC4zmIe5E515uK9SXV6qomSwTzPUPt2YnhzCvGEXBPnwmibfgVmfdMig
G6fk9WBB0L6r0dKQPmeNd6lwQdFRvlY3snXzAzYuLJiVsf1IMwnsAWn8CwlFc2sSbv+SoZeFl9C0
Yy27q6VRfE6W/Go9pl83q/N7Gdfv1LOYt6wr6xv+vPiAhrrHzZuqvULG8tNmRziOLdW+ut6aD8jr
5UnaeX5WfLj3nMqQF5hmQLD5Jkn6nI9OXmA06T0kwUgzvEXkfAegfMbaj+dabukdIXfUXlV9uNoU
8fa98A4NVsS3fHF+YsgcTtMM3myXyLoXPvC73Fq90FrMx4qY4PlQdKXxkdQKZ2TWpM/XVAto0prN
0taPyKPPRTX/rq35uA3JcFr1KUZWMuXroRxbQnotc/k110jAMqpMAZnWHcFkfWiN67fmTEOksrZ5
xOaFpp8CZm4sUT460wq2qLtiFzelB2LdrfZz3vAXz6gOAipqVCid4g2tpvUxkFO2hq3KQzW447fD
AUeLAApkVmleL0B+QCq1iXafOVLetTODqzDyn01Cn18/m+4NwT6/6KKOhwMAVLVrtNF5ZgOTkcAi
uWtyPp0saz/yCY5x1jJeG9fVw7ZaL41mbKgdMyvAKXWUmttgBCvNk8Hmg7aAd3/Nt3eHHP0re+zR
HSLrZ0dcK75Uaa8HNdsf6eh5Z6x9lNIvdX2pSkoHN5qlgm3iSyUZHOuvk3B+Z9OvxjbWACPxK9Ap
IPBW63IHsocWa1yRjhjxgHX3mtozKx3ZfYWH+jA0FvDLYqia3OOpOhjTZMGoC9gpKlne2T2gjAf7
KIzxNHQSoVUbm+PB1q34JIrO3Ds4DI9Y9ybQDxEf1wpj4ijGadd5+cnCZ3Mnm8EFn2iroJidvSLF
J2h1YB2LBDks2an7EG+4qeTgaHveiA0KaotfZMnIgX10uHFTdJWMC+Vh29w8mB1U1zoD1yciQKSQ
EqzXuVrBGiHWc4dgKrL6lFswEW9TbCd7Q3rIeWdQRs5tPfkAM2Ewsnv9uYK9p/U18QKF5/upVN4N
UQdNUGfLbeOkX9nWjgFsZH6GDfUoTp6NKEcu0frgIV1gOL19cLNpi1p0EQHFYV9WOb+2GXvwmBTo
5LrxSBAQNnDNHKNls8SuUeuLLdz1largeyTYANKOdxkzWV9Nce8TzSt+zGxA8dVVPdx5R7uu7+rS
fPY8oRA0qTrkBlTBhAsIbN26kLWe7Os61iNqlZ8k1/Qj1dZqX2lmHIlUz7Ec243uu2ihQtKs5ous
20fkBnTcgiAim71SsCtorJ6vnp8YxR0UQjRTkv1CvwwPR11bTwayDT9T6xY1KZMamXhwozlIoz+4
rhZsq5pDvdcDTWd9zXo79EbD8YXQiZljMjkwa3Ps2Jv7ihXL5C7rgPMarTt0c+biRS9qxIYZRhJN
sw5Wn1tnskXqyE3wFyC5HUZ2yd6ovxDQOIesMN+TCnv11BS3upbpd+OoUTfemYQ3lHLdV9w9O0/H
Y9FYTDToQljLh5HzBg3uYnQFyXX4qkZyKxZb0Suci/Zhlp1xr8gcR663wt1rwzK+ohufD/3ULmdG
rx5GTfvapvSKDQkj4KG+b1XHrLPmFbjSddZKqmXvbbSR2ypf7/442P4jL9+/den9g5/vX7r+rj/v
v6JX/ntEpCDr+vNR8Jv9FcHyVxrK/81IeRqrz/p//69/dPJd/5e/QlK8vznXQdwzpOlZ5DCTk/uX
lU+/mvKETdaJSYSOcQ0e+n8hKS5/ZJKvS6ow8mz8fP9l5TONv/EOuuTqmzZlmUTz/EchKVe/4N9F
NDvS5HdwiDG+llrrprD/KYPIpRiQxBId5JIkhu7k/HHIt60pjIOtafb2MGFPWWknozi1emqzqSFf
dDFJngTWot12CIEYC/GdFkVXHUnH9fIDbCjrc9cIgkm9PxkB85+8gPJPdkDjcu58LisqDLIcE9Hd
O5uRivOqL5uG36ZaShw616ixlwKzlnbbVCMScYQC9JKercJMek5BRxyQOaKPw8eFr+go51Q96V2z
nhp3rB+NMVPbMRshVMmloX9uqVor2ZHsUN07serckEayBbCgA4ipfoJ8CAbRwYAlP8dO0c96mBpw
qxfg7TK+61x9bfdpRfNohHqb9RPCjsR/AsQsMyRSr3430yq2d7KciNao4Y08f8hpOohWe2iRs41/
FJVL129+rgHtor+qbThFzdUSaufmRNtxfBCuVSuMEvSNeqj7jaV6botsm3Z9p+azXs7M6EU2oVbm
n5B9DMM2PDFHl+hbM7WIQJtqY4fC23ajaobI3pl5kaWhUbpi9XUjmTCkIZqZSvrUGjZvZmtkKlSY
gdcmfSZ8a9QMpFHjaP7K1mF9LVI3pL+ZEmliyU1+bII/a+mb82bDUPj9YCf4oTKRfNeVWUCh4iuq
St1aw9JU6jMu4zLwmqQKPN4Czk1ze8OahMCyCwhaTdobiRuBIMs8HU45fXRs5bIvL6lRTMe2dcvb
pdMwG8b0yN2Iehh/Jsa2MsFhEZ0qo/zSLfhyEO66WmCzcw8cxxLIZNe5gKQTo3XS8yX/KBWhl/BR
S7wEbQVRT1jD4v4GPZWMa1qCfFr2WpnuLQ30MTQ2qZ6riZSqqAdH2hMCDqfVFUbNZ8NzersR1A9G
R8QoPqTpSp+2AHHaruNOKH1LFjPyPJXgwKbuT/q6OWhdUIuCQc0ajZE6h2p4YoPAuSoyt3kbB8R5
fLNE4Zpz2SOjJb3NoqKR3DPYcZuCwky7/qqLO247F+/rS91l2bdL2SG9i6QlvM1plmJAwmj+Miqb
bYPoLBu9W9cN2mHNBgtGIO6Tb89L0wu2QSfFPoewYB9jRMnDBaH6704lJMgQ9pY/EmtooLxrlfbY
kQntwDqQCYBIjX5QPt6pfJ+nCaenlzd8ARIQ/lQNuWLfAsX/jhs5rOcBioyEmAxPH+LB5EJDADHJ
k53He2KI3E+qYkhF6pVyXzNiNzpULxk7jZtokB1al9+XiQP1OdEp9RPsFfMVTCBWXkWpFJ+4Q4lc
4pjGS1bm0Pujw5xgYuY7FtSQYjCcTPWmCVMMZwdhEIu2aRK2VMfebVaVhACWBO8sKKNHTKXQhyTt
mvR63rv4YL1dPhQFiT0rdMWN7ExYDWfU1Hc7a/OvhiCg8gjb4iUPVttVBcXW+hpH3sBp9nOLLZ5o
Zcn6I+F32HxCJ43trG2VFgfLqvVMAwbkuZtU5rLrRQtKM2aac0GsTI0466MDcj4Bd0bdJIqLsLU1
DodqrN4Wz5hINSeh5auv1/oBvl5gOyVFOMEAahrNrhrTuMZT12n88Bid2eqV7YszADQjyXMBNDWc
wL+ls9RdVFRt88NOkkHd0KBHyAMyrvhMD/Di7loA/C1o7RgHjVpj3d0NNqYCGGOjc8nImNerB2Rx
L4YkVZxk1bVSO0tM1d313YVZAHM6xEsucYSJJX/oWtgLjpoyfkSTWzGuGHX30A1d8sOWA6mduok9
+sAPnQDMdDOOj+CWcg0svjYqUgyPwa+TRpOGZheXn5U+G1S0zJxyYccrTWJh6ublzpnnmGwnoMMl
NJJOPaJPI2cW/5Ddh0tqcTGZSJGY/0isu2lN/MgBr/X25SC6vTRyHH5tlbvdlo6cq0B5SfGh8smE
Bm4gpgM+cH536hs33NdVUjyrqw4DwM9saY73BGprg0ry53lkVdrPBOaixlmdGhGmjh4m0Ihnt0hR
qeNqZ6D9z0NayepXvrUJfXHSxN+o962F73SbkqA3OFoD4jWaCz2rsKOZu2IJWzYChobZzdM9KKL+
lGy1SyhMBUYXkNo6HtfZkU1oy3V6Mpx0geiqaUHwLdWJ51Ifk3tn7ecyaNers6cnpuOavNVs96aa
PZw15EJzxYp5+y5BsG4yB8yEPU2JJRDLSlzvuiEoZzqQALWF6fy4Vpy/C3sggRwxl4Jpn10yutzN
M9/GchVPmo76wpcKqtxHduccZlEzNrc5bU6hLonF2LFq4pGfiUEmqbQ29E8d0AVbsDnX+GHryn6o
V4crZxtJgDqTaokm0YCLe9AKfh0ESq5ECZRIhZQ+lY8b/+HqQxvQtxDOIy5cVE1xY02j5JbrWYwy
WGst8voCZrauEOMR4dG07Q4TMdwDRh+2Z4ug3R+bO41V1NqmhhnZ2yoAZZenpgK7XkM2F/f3RCot
tahE82u+sV3JAnCY8Yu/A/BLN3T5nphp9tCSyI7iaW4l7xelrTeU+aRdgIfEIUzJtbJnD5dZzCPP
N4Ir1RjIQNhqdYrj1YYFVR5BKenKoUnQkl783KwFYn2RpFyZoBsD9wXfYtjm9fBIiHCzAkiKac+i
7HbButhEfDTuanP90qzREJwge/RRSVz8EEZM1JsmrO5cjuvoYePZwDSqQeMAX0mbeLOacZu4oZRx
aQpPsAljGLYoTNK2kW1yIVCkXxVKKlTXOC0WjC3X+gGyRXHMrvV2aEhEo22El0YR4jZbL3aGfR/h
LJ9/sOA3fsjRAU+RA9llnq+ReDChji3BvXuoHX+2Cbvw422SPxGM1KQwubH7qYqErXlBFXlTWI5i
fa+uLqPCVdpTKZq+CFP8mhDW5GaNO1HkJlk6WHYf05RI2putQ35/JAzHns795l5fpVW0YcuVkJ/F
aoJVjSyyekClBwW/ap3E07yuxhObbfExw2oMvmxUvrdG4MNdW7kQouBCPK2lYxWMGcQ51Lsqc1OG
2hmcybplPnXNnWEvxBpt2VSv96QcEK6mUW/t/MTZkHHZbEJzMaV7mWTpzhahO+drfi2muAoXzz7+
EyAlVziFGxPIqHlSfavmXTbqs0Clfg2iYnEU8RcLb5HurGV03ReqeEmysox4NZ+MP2lXg9A3ef93
689fQYz/ox4riOJ6UMQ2/vNGYQpM2cSXsPEIQZ4jf/53PUNQ0Zrd5n2Co0iIWxjnLPQap/r69z9F
XBeTf0h3NOEVBKVG7GcmP+6fIkg82psVo2GBVmCBKkMusjwLrGMQ6a6eG5BSsj3bLVAyulgGQ72f
OwD2rH/5zxfff7nO/v02+z//7Xr833DxFRa76r9Osbltyu/P6R8jbP78L39l2Oh/E7bhEFZt6rBX
HvVwf+29Nhss/9EzqKuxqArlp/z/vZf0T4+llvhQk8WXL5W3+k84qPU3Im+ES7eo6wrXsP6jCBuB
IPwfnx/dIimHBZpfRLB9E6jzj48pZnuSnFIzC3Ub2/usVahg1To85kXHiDlPjFB7o00eNMmRoeeO
iNBNwKTM9nBfmFzmhwYcWe16LmUyINx0kAf6SI23IWm8iH64b4NZ3x9ojt/pCi8lke3sUmqxXnWx
UJfYt6eeetgfuW5gevXi/GmbavMqdroFGPL2JZFeNzq5cDBb2m/ZzsutsNdnW7XfMfphg+TrpZ1h
yrDP+ULhX/HjjlXkBsIA+sSU42VrquSOWDy0mwls9gNtBIBZIiHQgXkk5hpyu1kjh2DKdLZtEOx0
N4811rUOa7XF+vmyVfOHJJHragOm2JWDSYoq9Lp4hRqaPLrix2bhAl01Yq8SizisbAOP7K/Ff5Ps
XoeVYvC9lGv81KJn2GBwrXgMUo2rHCwT0YA2orpGwK0iq+iS+1wNF1ml8o32Uu4BWyHCnj3BHyZk
xhGohp9OKLyl7FFsGwWSuHmilxI/h983+hSNHWwaNURl7ztLjC24WOJ7lVYtvdw9pTkmutOF2/ww
WFp8T7ROOt30iWddLK5yedCw+mkRN/Ly4nEhPiqzRNw0WJa4Lps4UVe+HNQGncKGbhoBgfEYZErd
Y/RDxj9+Er9RnlOlWTdEz7NxWJ3V+yUd01HnttMXEGVxzMfG8wkOrT+KGJu7m0DFMJU4doAp1Doh
/LNOCOlIjUAqMR5nL55ODoQu2gPDvBB4fhhG2w6GRCGtwAbfRT2tUE+r99AQ87b6bQ21XQxW/iF7
bCFUZ7PtIAAupuWK5bRddla5lx2WqS+CvMDLvW5IgSyNKcBk1kJfkBAYwKvoS720/E4V3L0q83ZD
j7kHT+a6UxU5Q437hhurgTlORtwp3PZWPe+0mcvW6s0w6dZbu1hRWhNoFTVOju1jtvaeFsdhEddY
E0Hc6ys1Zuc7cyX9wFVyDjDwPcaxfLSXxDnzeIUkSXKiFw5JJhsoRePWBADqG1rientPlk2GWcPT
kGLf3bfkAoedOe0222MLpCKWpreNBJ8NqAaBUXYkIeY8D/GNVzzOZW2hle0qXx8QLBnKstAQ0K1I
3E0S2Si2bgY5F35WeM9WivfXdLHSD4Rih6W3DAeUiq9imAJzgO/VIQKipjVNnLkIaTP4K38aVItF
zGZJbktyK7FxoH601xOUy71as/uVlYtsVDoYpmHe6aaOr49VoLk2gpQXT6+zCwxCdry6oItJXJyV
uWHCFYR8jDShBPIRcwgoQGogLs+vo7A7/9zo196VU3+RPXwJ4TuPq5P+QCZV3jbdwBMCCILJ0a0Y
7Bc6ntotpaBjXY9JVSARwiyU2bb9kzCabZ8YFfCb1iMHbrXh0Gmu/uqQzBCMoO8XIqBIEEmYTGXe
UezN60Z4H6oKUh6RfFbjtMhDhVZ5Du0iJxuE2Pxdi64unOPsbkNUdZW9WWjXrgWdaeSCLVzWrZVE
hKDGIMhoKgbYcSMcRHEumyk+I/ONQQHgahOz3C8s04ExMvJP2vaobfRBZHPyiyj05oYI4PmA98re
l7qt6f4q7fbQkihxJ7Jy/iQ/0z51SOvLtoSadrA+jrIZm9uMOqr/w96ZJLeOrFl6K7UBf+bogSlb
sBOpjrrSBKbmCn3vaJeW09xYfQjLSrPMQZrlvEbP4kWIEkkA7n7+c77D9I4L/o6JYs6w72Xps3Ji
hCJRjBlxqNQId0nu1CujhjWqW2nyyIWiw6lR+rspJxf6qguTbKiZR7ZtzLeuKky7WVNhLwMKvY4j
aUDb5CmKWldhbHbpaERKYaaK5pNpcjs0DRHMGbtIxb2BlTHSDpkZM0uHkcblPkGcxt5IVkK19iet
lsEOZ7u51aPC8kGFkL9wZ+x/Di3kPLKI+W5bazHrZDnufhV4+cI5abZZPwYsfBg7+9Rh0lh71Vnk
Ywv5NZ2fwl6Y584zEDgkD7kKOsy5TOGzhY2JL7Y0yfrQeoaRFHqzaWFYcuIPmxTStR47byetPL1A
nQzWDhTfjtvwAmLjzzAdelSYlWUzWifOEdHdcKls+1Zi+ySzsBB/s34+kUfJMDRjN6a+tmnWRjmm
myydkR1tyI8uCTHAlYmtdrSg7JVZkTBU4o0QGp5V2ZY3JGZrh1kVg07L8yw2ii2YvA0nfWCRIIri
2uJazYtr3o9YFYiTXplj71JQRQYGSuqPWO6WQI9F8mmK6Dqa6nQ8BzqlIUWHu1ImbY3kAiyizXDY
26w7DjHdMfziuI79uu+F30KH3JOLRHcgm8P4dkIc3qIN3jyDS2+KqgfwfTdDetXRyEx16PDbPydZ
/dum2i/2u/KMJ7H8nuau2DgaBEo81Q4msH1dprZPF63+VAveNCfP+RlLS7fQWKMz/muxQxPTfbqZ
87NjlPJG41dydDkSHLKMD17Pw/qaFHl1ExkpAafNtS8N9DkG+qDf4TBYMS41cal7L14xle+6Vke+
3Zpcj51+b8Q8c/qsWL/ihGhda1rcElHgdymKQzdW9WPdNSSD5yS8T2P7y+kuXevDoGDGDcFDXKX1
kmElJJ8TL1W2/YR7fHnJLvIZWcR7W+UGld1N9tUbGd4z6GXHWg1yjQ7QXgp45kY+uOtIVoDTo+iT
g131LGWfPKfpUJ1s+iW574v5ICs2SgV2/othcaDn84AG4dngwbkP+JICUCUTOjkPLPccmBXzZDke
S+kk5NZYyGEAMfJM8/5QTnP23TK2XZXphByqDa9V6dyTsKB1xhiOzEw07jSvuDmwVbYxbO2tigrn
dRi84VqwKb5GWfGKtxfMg+FsyChB6WVZf0Lqi7cy7Eu/lF55anisPLuEF05zRQQ2hi2ESdytrXY1
zE78XhsmQDTF3WHt4ymuTsILimelBIPmKSV6SB5fP1XgE8i6AfQ9cSNl1YY2q+wztWSE+7XxPmcw
7n+0QcYXV5/dgSlO1G+Fkc2fUH5SFwGr7T7yNrSe7HHm5lNjec9zy7yhFLgrO7KgsljO66SYj2Jl
yk5MtBBzYQI9erU2qVUFvOylm6LwfbCj/jcdw2JbqXYmcpFr9aryRPowd3ntz+44/ILp7p96KAmn
tE7ifSCgiUT865/c6eqjpEr0FzDC3yTvgnUx2J3fdLm9C2Fln/EO2gT4LbV1ePKvTWcJq/RDXoBe
M2UIPkTo/gSeDDev5YqLiuxSbOzMcl6SbPnCk4GHoDSykvh4YW36lthy0VJbsFUWxwXIgUlyCCx3
PI3KMo5OGz3A3Gt82+XJKDyoXXBw513Vp8bD3NT6d2pXFn8RrRKAkNpf7pEClXqW0S6uncViyWzh
aDfj24gjlHxH+ldZPJvLzLDvqu6bE9cf819XfSVOHx7GkO1C4uARESTqycoxEGKz2L3i1cl29E6R
VUUL1DWv27l9vwkj9zXssa6Y8sBJ+mjZINewlwT7CF/svhqA9c7pOe/0mk9Qti9FFz7XqlzbZXRh
vWOIldxk26XL1AqPS/vgUpMABF85+1B3SAsHkb0fYVYWruz82pk/S1c8xAxc0Ibw9VT6wDOpyQPY
x264HiTQeVLoW2G27K91CF2ou9S27tmCxIei7S9NAvwtofX6gKkZxW5K82sxYBGt+wXAw39/EgRj
2flk2o42Rwh60nEfozArtqSexC6fk+iC3TpgKOa1u4lqKD+2+2QTY79cWaPGQy4a7xYEsBVbHZKg
aQ/Cji0dmtx3OqZQbHr9cSI8t83JM27H0cCLnG2NcdjWzLZ2kt1GIdNuK50oPaZt8Ksl1bGOQu8Q
cIjAq27kzxGEdpRYzQXsRgIrT/vsqFKiIApCyLGjBWuH+4x0V8SMbJ4LVDA9CLb0a5OE08RRjFzf
BuqY31tzAUOLoKFpgVhJZfNFFBfDN8kcKzVaKDdFj1I4pOe6M/q1ahLCktzPQAToW1hPaviUmpZc
cnrHrzyJ3wpVN88F6L+9rnR2WqArjs5k4mIpRwygBgt6pmrunKw4Vxz1MNCp/AhzBm8QwZvGGXHK
utixBvMli1BUzdnzQfdtSoZbA/TQOKgpY22ScVen3h0D6NbD6nHWmPBwAgPKQikarxMSDqysyDg0
xoiDZBY8QLGmk+MV1B96xZeobcWnDI6TiYULadUMrq47vbt2lPuSx7MTwKdswICKNxHRtzc1rY9I
SUQ+t8B9jwYDLtPGgk2LjCW0edeYsvZHtvyI9h60lal6NdFskXPF4Hst6NZlQEaaMfvwwgsYZC6X
yh4oNgj6/lTQ2bBRdqv/M7LEBRs8scb3u8msz9rAC7cVyVvscV7IV0KZNakQsa27kq+0eLVIC65U
CCsRiLRfOmzV5NDtqAnZDTb/HUfrPSiTaQfL7p4lCSAuQAyHsB66k+jUwIkTcgdJThZFdhhOQ4GD
1h5HJ8EESfWhMyfFjrAd224ve2EStxWSbT7tDPhEWoARgcJsRspuqzF6JafXbkjCA17XEUprYIQ7
IbpoPyf4d0ZzQaSHmMN0GiMLVRyTySbkImPLR5OuIRg01PpoxW3KqsZfwJp+lBMom5I28MkYKJ7c
otnqEzmgzGGvDAYvLKZDgvC5jhOiPrFIfmidvLUmIH87uYUWjqAB1KmftupPUwGshuD+UfPeANWk
9mbg0XD28mvX/2W0MsIftQCu6trBAwZaY4xkc/0ntZkg2fkHHtTSn/XSH7IBFQf4LJ0IP6XKP4Sj
9/wIJ2GSS68pkb81adZ1Crxvsi5D5z3Erv1mjO4XPXbxdiIlucks+4StNYXhNV4YfgEOjhg0Ly5l
oScWJ+5mPhgVd6VA/FxSx94miuR4SrRR7fqsNlZSd6s1nRMcITpGlXMIxd60ymk99U21njtd33Cu
pZ1DymnTWepR2RmYIdU/UFPw7uhTvPbq4Rl/sbll8eo5VZrISnGyKmTN9LjEymr17iPfTrvjU8Bx
iW7SRSlFAsS1Z3BqqemZvqMphX7Q1OsWAYztRKT5UbkgU5yJmBx62B/uiIc4JPI9dr7SCScN9BWy
o6wMRoKug1yj6m0Am2ad5HDn1d31gPETQx9uOroVT7wZR61W0lqC7RG7cLIhGU7pd5mLVa3DL9by
0YOMQzug3sIZ4RVBKxehZz5OPKkLSciprl1iolhzR1Hf+qi95tVwDbOOUx/rpluTQXZJsQUgx448
b0JAkuM/Ut2pR2zPvc7exiGPX7T6FwKKF8rbQNpbUbcR6H2reQJppajh2WpTafoudvm13ueki03w
lkmJn7g/m9WQ+poVXD0PV3rUutUX7T3EcSGqPYx0+flCJL8E+WBX1zI5ErgAdmTNaBSC9zbC+F4Z
E49MWsVsJnfFRx8NHDUSPrpYmeKoCWkfc6M10VgIhUvwcrO5gBNKLO1FZWaY5fV8X2qkw2Jrhp+N
gX0L8JATQKzGK8l4j75BiHEcOtIL2/jlRGo8c+U+um63m1LYJ848C6QPsBwBY3X+jKRaG5r+4lTB
BXzdlkrRbwqj91aCe4MTuQ8M+ckaoNFyDntqImWc9GzCQBk+ulCPVhh7jnADdqEV3nVb/shcpTst
A+HTzGVDjrSnOa1qiq0BWIBjnE35M303ZftmE4jcRXryPNpVu8FEcqvd6QsY218rKos1YEdJfGBx
HFaMmRM9f2Fw/Ot1zo7Z76YY5wcgpudQI6Upi2NtDp9uzuIwT0O/Bw/Qb6ORPAsGmXyTmjOTl4LH
hM4BGDq+RvhMFHtTF7c2cj8AgRAOcmG1jiRCqupGWcK4SnhwrWfiHIvR97evkTlCEycrXuHPKQtO
NvbaldHEBoDlIF6SezwEx2CmcGFyNoZrTH6MG2zX9eEnDOrdEJHq0s362DTGvkoIfvdmr6PUpRxZ
oiwHJhM+tnHKQumK997NPmzbuyFBwxZ3snjThx1hB7GZ3JBRE8FkupMehervCBDDAl5sMEESkjCx
6K8cOyBoMk0L2jkN9ulUXFUPnNt5m8rytwlqnjrE3lZBlN88G8wPW7jspns2rDUNrFRkoqvMgMXR
gzt8v1CXqzjfEV/ydvbSm22wl4saQvqiOclYXbqMjCle27+jru4hnBUG/p9Tji9Ehye5CkwdQTB2
/AbdBeoJQjnrNhUY2eJJndxrFo8fSP1fxD8xfqfsDSOVfPcOATqm3NVmCGlkEB6bycxBqQzqiaia
Tla+ZDVzE+ugQjGuZ615ckGswlKkJK40uMQp1HzOEFXWXkGLDwXt3UoobP26rLv1qC3oAYMobBOA
XWHu/CoG+ZGabJuYgxovmVHdOaB5DALtZaDPlLUUz/TR4rgqvh26dkgA4jIw4CFrU8xcFOllXTnk
OnvD+cEFPCww+Zx9crJrsJzZk8o2Iz75DeJ0TCy2eBT8IAIuBLAqzRnoFcfC6hFD7ala45bFGVok
TD3NEWvHNGlbo0ktduWpXBuzoDV6cmkxEgHXTS1+zKCEhhdbSzhu7MhiFbytknh+XyCcRLp6S3UK
R0KDIzjGZL2qf00xEJONSoJtEORhXaAohlL4HaIpJ8drtpA+aW/XSI9q2rryPFhTCf2XeEfJA01e
jZYrfp2kP4g6/ctEnJVDuwVjemic7jN0JwChs3HHu06HjhFdp6QgDR/53ahOWcstN2v1uJZqqNcl
K/81LcvAt1zJ/1ckkvwW97CTR9Mukq639RCr1lYChNaaCsiP48IZokBM8cwxwSNPjX2PuubEeeuL
g/Swj+W5H/t95DU3atdex3QyIXGHi1IcHMcF2pH9nbQYDkdyxKzyB8bASqs/Y917c/PuozcD+54r
KCIOZvOjJll2SnPJFEfJ2uThwyC+S/cpvsBVjfVm0zqFr7nzflT2naatL6W0e4ohymeUtOHTcv0l
+CFKiIcHvYoyRhlZutGb6UM1BLzzRP/DqTFnZkGtgqgBtqBnpQsQDOMa27PBhqVuV98Vq+DGI/Ny
dMHLgwLRCYrVjOk5VVi+rQ3XAU3vM1n0XQAcjxO2NLoUX9zBeHQr8cfCVLqC2FZudamYSVTsfCxr
/omkqi9BT6Kt7D7oXO6B/+OJoEekXDtRkG4jIq58gZO9G2cXujpptxNK+mnMvJNpeOeC0OQ6duZ3
XBADU/Fo4SGyEILPgGyQi/oveEsoDFRK7RrbupoOWfo2SB/HTjGGMYmaduFLGZg3/J63MQlv7PnG
bU8bkuUOs0+L1VWVxBaAigFDlZXJQmMTsSfU4bvsLqiVAwPuxWzLrEF7xOu4tDlATR+iZIMfdGMF
7JAgEE2sLh7OALhvqxH35Fq6rfcUIU0gaQ/lNavbr/8/JFbTUgdp/Y8Fkk9/q3//t68s/v78P2sq
JJvy87fhH4r/4pZeXuI/zNIOQ15blx7OAKzR/O//Gxpr5r9MzaQkVXc1A2u+wc/8x9BY0/4FpQat
ASszU2Merv85NNb/pes6FcaeZVIPiWna/t+YpbEv/Lehsc4fYOiOaXns1izXsv9bpWRHxLdWTbaP
yzxnmKMGqwUDp7AibLFDmb7ZyA+IeER6iW1+IPO0m3pgYFy5XvmmOf14bcKKVSYVDge1QPPuqRl/
GXUJhHqu+nZj98wqHAbhuDAHqPlxI62/Diyao5XDPfvnFcc65pDeZV8kZ3i0EApuOJHjIo3GnHgh
wlV1kF013kOrUmRZjPTJHBpCaNqEtOHieNuIRCSwwJrkWlaz/RpEEamPnp4M1bU/5qTxihgYYUDh
/PQr1QPJsCOkbI2flVAIeRxnxSUr2g2d7uoaxTQExlb3kyRUPjpZPqKpGfohqaT0jaz9ycNAvMVF
rq6cv9C5NKd8Q99wHiIrLPZdJPoDVGznoVMVGpmIv/pcRHR1tD9i4BVlalgvoht+6iaYTn3lZWcI
mdN9GPjl4yis31qwy4ipiaPjLflyQj5AdjrptXHn2cCMydtAf7V9TILl2z9/JetTepV67RApqX6G
mJ9K53YTVmDE4hYTcDlatl8w09uEQlm/uAbLN68zmxkSCAm9TsulD188vVpeEB10cpIb5fAKo2P9
8q2OUGtZ7g5SCNiEOO+0fTaZ6auBl4BTU0RAWPU4dnLedrj84Urn751AbTLBntIrLNtCh3+SOA+z
rfNOBH++5VTy1MFHoBjAzuB4NFEmfYJi47bQ+AFWMGfYGEGkkwXkNYfUCMjC08xOU9by5dHNAemd
eNl++XAJONn+DC3XQCgKrN/Eyb6A4/MbjeEnb5KvphU68UirPCwfa2Eox/dM3jJWPBjBdf41h6yE
veCXOpjxf5Fmml/LDOODUfKFZFPk+JxVfvCV2hgRqPPA/2piKND5FN3+gRH1gK9PQpdrB5ySRnuX
gbxpWcD6wy5IP1CTxVrdEfl5Zq6DDTkanKuI6/SkqSDe4wHm8Oh2mnuXqdYwVG7k1VKTu61awz3n
lC5vQ9sriYAZQ7nTAPNsBLftQ52zostqZEdvSeOCZZjdht4172zFh7Vt4kzA4gXHwjL6DfFhPFmi
dcKfOW8sINrFyAFBZ8PidK7xY8hyOZJOBKRXTafKLRZqa2OUMwi/sKoQXF31F1BUtnaIxkFH4ny8
NjGcr3C7tFeieV9osuyqSEFWC7/A2jtmaj/WmFzfqs4dnhKTEUITkr+m2WYiX9ZzI8yz3ZzczNL8
UE7D0xQ6yQNXfffWREKDzG3WiIVd3W/KWoYPra1VR5ZguaOFcgDcWS5kFc2ut6U+6A9iqoMnjFoR
l5byblgVkYQA0eOlrTEOTN78EFJ1yTaDg5iZ9mrdxJKiQh4bsGobIBGh8nof8WKoV/QXuPvYmJOt
MyT2g8IBfZVFMDzLMog46TCCnLH/HzPseiCN3NFGdkmNr5xfu5voqzlAk/nuHLsFl+AUiDzYRo5Z
bllbj9oGG+cmYgGVm1rdvtDqaQzbIS2arUHD3NYIKuAp/OPO6Jc+PulZGz3WzYOgiYIVHnAyE837
Ut52izqN3KgNuSaV0CD0QphfbbuQWVO2RythS5hBNMumx7zlDEOcBSSOVmmvwFrjN4/B+1tX2UcD
bwGD3yF6gfwGdU8oCncMCkFmLedAOA9smYciUkezaAO2hyJax6ma/ECV6tbZETOM3DWI1+VEggEk
K3L7FLQrLRFwv53gSaYz0e+g6ut1IzuTqenA4KRFlN9V3RzTu8ss6aeqgr+NYmIXidEnU+OQnJ3j
Z4rIPMCm1SSX6mMsi6kA1UmwnGNa1NhvbVLoB00V+XpoxtRncIMs38nmgc+/w77ZLp0leXKNprjA
MeTWkDKAb9mjZh2jUoa3MBxpkgmUu2lIzb5D8oY9jg+eu7rztng0JbI7wdhxgWZEOmJVR33BSpZ6
49DvEH4ifvGelmgk6WS1kbP4w4QXtWNsSuYO2FrT4+zO+WW2MniGmF0OXTGSLo8xezZFgaoOwBA2
KaoSQTpYTiZYVBmo/rs3O0YK+JdKxfslM3fKxpHMTpv1B2lPnl8FdGBwi1qoVTmjxqabmktal3wd
WhyOkoE3lM8IJuZp4gCO+tGwQ9fxyj4xc2QUajnDOpdAozBxDYdG9vZb01OUgrQ6fIsJ11c9VC9t
X8SHpqzy17by5jumL/c0jaFcbgnjAQQKDpfKnPSj0ooalFloK7I6g7AeY7KNvjUL6zBqcXEOpnL2
8c9BvKH/aGO7NhOQpd9Xx7/1EAB8pD6orfc5f8hWeC7PVtr9NqbLgtz0zrGda+NI86B31dE6tgBg
wdAvKxXrXXLQIzN5pAf2Keu66SG0Bu8Uqzn96QYmvCWI5VVWFi9BTk9wr2HVqUBC/Q21qbjYuTfi
Raq4ihOzxBc3l7c8a5/zkDHMqrQhyuRpMPw1mhAemTuiE4PrAdfhBbl+cgtbPMqcbMiKK9U52vxC
HM99ffWqVP4kru2cWqhQ6E3ju5ha8wTygO4VEr8FbY9x/pi1DPPpfWO9K2vaO4J54HIE/Ij/2sRL
ryGd61UccIioH0dsgbCboou0zfoxdhi51QGebRJNum/x+jvaWm+L0XiDRbd/LoYWRSkRwx7t5Eqk
/55ODEEocu03DWg3rHfUlYFFQGOHWT8b+YV7dYJmwUXcuuZxcJp2Tcye+FlT31pyxOs4118iCsXp
qPtiBztt0B4YqnvWB3FlLlOKG7YVkTluWjIDWoatDorAs0H2bdcsufnSGuUxn6gPYn8DmshT7T0Y
IufEkwY+5mCQ6e2ILhRV2n+RqyjRxMEyYwqJm+tMTuog8sC8toUw1o45ek8xp/x9Ww4ddY/R/Nt4
zZEkXP8MJD641nosHqwCEBmgmHDXh8YEPpF1juGIsU9qt9xyMGtooUP1h4ZgbKPBmHZMDYwdc0bz
24jdYptR2APB1hitFT1frzaL2yVPxhq3x6SJA65FDtQFY9qBuwZ2spvb9WaaCvnqjrn9PWljtqMW
WV/j9sbN4qErTTQ37LtJ1bvYdSh6LRHcAfA70INxGfWclCPPWgBl3NJHZsOXaB4W4DfCZ0tY/Jhg
ftijf18y06PMp7HV3uvbgrYjnhNu3Nqvhsphb+hUOGh6vVWOKQ42bp49TQX6Ko6gFEBVMmEcQ4jI
e/A9thgex7pMdoYXk3bnobjWQupXBGhB6uasxQ4vpt1s5ho6GLwyugq50Ugjn5AcaT8yh853NeXu
q4kRuDBr+TNFKXDpltOrbAHD8p6CBf8102CRzbeRTUGR1vV3aOf5WsbNB/W2UJHMKWEg4BR7eCLm
uZxwLLa9+8DQ7Spm9m7aSGcdndnyeQLVpGxyQgVVQoB9JnfPwqAaqsr0ftt7ov32xtl8z1jdvoNo
8g5FtQRjSrLMh4L2FG0nwWTzHE+B6sHYAwqpWZarY6PphpMHH/DgmJlx446tDtpsWhe3wi1B6YCK
/0inTc84EsqHoA9UsJ6giL/0xOY+4wrxukJP8D3Gk8wdUaO0smeamQ3zyXVzmu2bijpHwu2Y5fHB
1k+W2RSPUD3Fu0b5i1xLyw72g9H25ZZVxSHppRfTrQ9r8dRxi+arqDSCL6tMA589YXu3AskUw27n
6SDIPb4CQ7Wu+D8UdTFWvbdsJ8ETmuCEQEpw3dvgVdJ3BAFNViNVP/aEehAObQJQZG/67jDnTvVl
kJn8YaGYDxamIJ05Yhjd7B6sAJNy/G8kifZZPTj3YaRj3IoiRDLZl9ol9LL8QHAtueFeQlbUEUWA
O7tGcolS66LhNtzYJHSPiKtRxHEHYcNJ9AjN38uesCZtNHIwO7vDygzs4JPRGPb8tu1PkBtivBKq
IWzuDSucwUzNQ+vP2JLOHYT2mtuGi0Oz/8H3GQPjkOwZacKDEFmrcxdQ/jlCCbpiJ2y3teN+qoo+
87rpOz9sIuYnoczOfag+0w6WWK0hRo09u/FQsFkPuGh/ejAY6zDvn4BC7d205gwD8XWaHJL8Q3oM
OxvqU5d7JNprsQMdis2sty4jWg8h1nn4SgGsPmTMw381r9IeB6bUZ09P0OaLJS40xbC3DJn7bH8e
nWL6mLRlfhP34QUfH6GthD57DIX20dGs8FhgHtumholO2NXnMW8tnKGMKprQLPeViOaHqulSn+oO
7R5YogFCOdEaJ/ASWLo69+m0JCwJcBSR6+cOvV5NlG6ll+8y4d2DJn9Jx+k5V1ZOoA4EVBJPL0VZ
AChoMRz2w+uYO+4au6D5Xg0g5co8wRY2BcWrGGu4YI5xn7v+Pcjn4tZZDtYxWwvWgPLnS1UlrOYd
uECrJNunfY1Uaa3GjvKLDlb4SjY2w/mckFxizM2rFGV+TnhvByyr4a6ek2ckBmBsmD0IpKR/MjyL
TDvnKwqCsRnj5muK5Vex7KViYbw0I6ukF6SblJ0tvZ9pzbgr/RAwKdZKs56DQfwujNdxLq+lHN/L
oex39jjAn2a+VTjtdA4CWxxt5WJbtLFYGERv8JPw9otgIuIk3rR+4AEj5vPQuTS44U7kcVMnVDRi
Zgac3lM7YtKFFLKbhCZiHUXqIliYVbZ3w4Q2I6GtSPsxTiL6u5XASreVHVZLs8AyaujOhoWpbiwx
1a7STvaMf7R547HIbZQ3ji8Qw+CDwDP58Kgt3PQuZKw+A6okdU77nvEtWbmOQ4ZN2pI7NysvqYVM
Sb8OsSv2wsjm3e+kHCzck4FvWCDpB+VM61TgcR13xSmxvY/S7J/nxlRMKvVLHHunPu5/B6v7NsjF
Qfo86vBPVhp7CmK8Hr0jwSkuWTdRch4iL4Dhpm2EkZySeuTJJkndj61b7mI13SnMxBOWvLZxNVzM
ahJPVZC4a00vf3Hj7rpG/8EweAg9F1a+xklOWelDhzllE3XAS0h0gUvVtLdaem8x+1soTrXfF9ap
Slnm3A5jMHn+41Kq2mao1/Eg7Gd8/9uUC2LF1vI9dYkHNF5q7sNx+DNIGCFUPjJGX3i6A5HeJORo
3S02DedaCryYDKSpTcTehdMsw+Gp04dI2l1xpJ9/ucAXoZchiVZKSqrGexVa+SPgjm4vvOLoSqNC
AMhepRbu8ww8dB6bG5btu1DeueoyaPZ0V6HP4YitpveMZKRgsGu86CJ4y0HQPFaJfCeBx+NqaP9o
Ymlh0v7mZv5We97XMIW/hMjORHVR8OHyG95vmGkHt2LfrWdgEcJcZWuczE8EAT+jsh5OwzxztVUG
MPGsPYTKbv5UgpIGR9PSq5KGwV5RBmcH7hUeFfyAWRilbDSxHVAjoWN8rbHagDugoTuf9mbGiNlg
0l2TR8mAmvZVfhxbY9+UJnS6kFOdsH2aTH6KeSSnqLJ2ldbzKQnqdz7MZ1VEfpmXD4UbjbAy+x1d
wSyr3SEOGwIIS6tXmTaZn81RvcuK0r4WgEvJYhOjG7Rnj2geOhPW0Bh8zywlkcnYW4dO9ZSyNw9t
Y43mybEpc27wIPallx9dwMRNvIzaOvaWA1YDz26OYxTfsxmC64TjOe/CTzsxWERAFrv5sEdsCl4d
hTyP64liCT1f9UwGmcYzPJvFhfthz6s82TN8qrhpaT63HswgOaixIc/gZm9J2D6BR1nHQQlgj420
VxMRTebXasYBP0WYr8IUNQMv6yOzQpg16XTXx+gos+BqAjENQkoKspS5gJd6hyjEw+zGnW/D5Xsh
iKLW0u7eiUifOA/XAPZzkwkd7S8Vj7L9uFSKVC2mBAa9SMJlRU/jPGfOZ9MwFl1oBWvlCLikAtv4
E8ahV0RCbd/ScXvEzSbXypXmPsVrk22DImnv2KMagNpRiYDhFYLDj5t45OB5KkZCzSQLdffQlRK/
SUwbyVAswHRUZNBpSENbT7e0o50q72+m9+4hcCw2AVE7fqmSxjiFR/Roehjw2KkWP1NqZm8zxrVD
q83xUTkow2gEI9y0ZsxhQTVR9B3gFX5HYjP9rOj0mw5k9RUONvH1hiSsrhLJsZygBZzQ6cj4DGIf
HWv8SeWdnYmzdkqOPxoT/mPLRnUzwfOcNZGduG2tHfxGPmB4hrvAtceb2zmUvnRl+0Sx3iIaKZuj
XKQ1O5eSnK3mNPM1pcOYilQCGHrmRbclkOubleb9SbsOzxHOFo8Sqfru9FHx0kZZ+olrtN6Pbql2
UcaqZAxKP5IUFI895iTgO4IRm04SOF5RDdi+J00UbGw1urTQ6Uyz2x7PlGdyDJPYs/aA4noKdycE
B/KYnCjrdxKXqA5VTzqFOGW8sWIreHZ0eLzeUJPtzsfapyI52/WRY/l1kpuP7jT/pWk6uPCWgkNS
tj00sZydhsRFv9JCEiwFQ68jK0p7KjK33pdOh4kPCJH2x06G/sKhA0M9iy++NCSCQejIJFS2P0Fp
nJ7x+oQHx6mzH2xIzhP23T8G5nZCYsBWMEzgs4jZxgdsjI9VoT/alJxT8zaRKGeCvK5rFI2GP+gz
wN/+XFmtpCqDul2krnHPNqZ7n9ENTvaSAIbL3fhm3Yh1B2iZ7YvWnhoKBl7rmoLlXOOJXRV2RAl2
Js8d69+5tQXF2Z5jHMMUs5iHx7HsrPbgFlV3SJvGXeOYFVfgUR8DlXuryY6f4cdEK5wvV5XJ8FxJ
wijKBfhIKuep92AjR26xtKTAZ4dWyoFhJyVs/eAfb6qZFIcs9+L/y955LMmtZFv2i1AG7cCwAyEy
VEZEanICS0FCObT2r38Lr7rb7iWree3Ne1KDuiSBABwuztl7bfrwKGEbWuxMc528E3ltrNGEGGg0
4gIciV6Vnyob+mNYlljcy17b9NHyYpsibQ5kqA70VXgOjMxNBHvjPLYVuVj2+Bjl1hJirdes5mRn
pnPu7AuB+T8BnwGgdZbgaJpoBSBjxDaExN+eBii8qTTeESsYrLpNuomWWcUk+vQ8TVyVQ+UIHjoS
m4KHsQ2LvtsloKUPnsVyE02Oc5Hz8NRjHUGATFpNGekT0vViYLdcprgxwls3O94WzSQo0jlTh5rE
BOinZb5JE7iu0HTYki/F1ZRqG4CFPA7Q1iYPjNzuq5A4i1yXJBWZ0jOhYSPWCXajrZD9Y9hXwyM0
M2LZaN6QWDoWrxkZPRuYEeLQL5k1lKzLdSaaCqFLDEbYMoHNDgVtEyxw90ZNhakJ0/qmES93DnEN
brmfc4nBiDqia53TwspPppd9t5sx3nazLfd9OJAvpgsKKJy5csjGzI7oq/l+TUBGI6HUWYFRqerI
9sUzAakollsn6r+RS9sGYwZ9DXVdAcWL3n4yTx9Do4frcpaYELFiR8dOm/T7bsiGryhtbaRUOTb+
eRgLtDN6g1mgIRsXYMKWDeqWGtdmGIhrMu3eYL9dqDU5tMbayDtvq0WasykwKQUuWYY70MzFkaKl
DhfNTrapk/0Yktw6dmk87S2MnptIT40P4rU95L7WtI6j1g4KB/BX41KfrfQYN6eqp8NQFRmECmCv
hHDUW8wUi+6iZl6Pew9BKzaEwbLlOQork6y/toWoims9otbeVDILEA20T9mYdhu/q5GhuDVfYOo1
B3zvEKclOZj71JHvNBvlrpb6eB7404GlS22TIq28azPdeYJP55ECIsNt6TqnOLfZ2iunV0GU1Ygo
I5z1oZvzpQut5UcOsAN9YigD1if3ZnoWLhpZtRE7aJz7j6RmokXKUXtK4Se72M2NdqXKqriJbEmr
tCyXXCa6ZjDA1Z2m/O5T7/rqvnbU+EPr6WQa2oBafcJDCJVk0s5zpepdO0mOYdRUroQXUq0QQqPy
SwRiahTW3i2V9WaopbzayvzFw7dD3dWWLy4nn7XUqT9zm/4VaI24myzk3fkSfKf8YXge6uELdm10
n7fsZajru8D3Bm26rxKyQnXVfvn4/Oni8o/0LuEOZo/XZV26g/2m+MSv+ixCpjujebPxp1wJQMrR
HOtOHy4eBBgkM3Kp13pE0DLV7vAtH2eENFU5gnLtyd5kQKR4TM2ee8ME8HNiU0S9FXbV2ssRMLVG
1R1QB00vadO1YOLz8vsUp9prNaAOLVCbHXrXG77pk5/fjE4Afoxs2yUh1/sJ5RQ2Dg5e8S33jPYs
/MG+iMrQDwYeMlyCi1XQ9HXmN0GZo6ELeW6irnwddJ4ezbmfPkmX+2YmGkTENDjtiScQdbGiBabR
1UEnYnzZDpdLXdAQKydKP2rPH2/I8cZ9Mc+UvzRb39XmTEfZ0tu17+r+FXsvWSNwPdhNJk3/M4o7
4Jr5TGRFPflsrwQs4JUsCAqSiooGaN41OGuEIaKX6LcMDtbNzP+BIpdHNMUzslWUyfTBiuguIxnh
Gju+eRl8hECGoJ7aMyfvLb2x32ok1Bu+PJ6sstBC1cvvxRNcviqjb96KkKboisRb7q2ULWpMb6JD
PFIQPisz55g8Owp2/LDYnLoRm3HMm7YFgr9KDl9OyWDxc8ntZ0OJ3KkT1aEcyRZJ7T66i0RuXZhU
/WvhcC+6CPMhMJum/Jidyuq+ejevK+3GZbqj6TTM5VGiey+GxegraVpjfLUUeevLUyF1N7qGLXPX
usr578lgUdnt5Kyu9ujRk7M+FpEreYye7/e7OdNJehmNxL6j1metSH2v4rWaPGNDIi5D3ZIfJkDU
JdgJ/wRkKDrKBKMWM7Uc3yi+0WZvnIdEr6Lp3Ejiidmu2z9n5F8g5OYurk9Z1xETGcqYi4bGPDb3
PsrbH6ogHGALb7uSFwkjZD16pTCOZK8pe6M4ScYPJhSfC4lMVuthFzaMNUKFcti0hXRaVhOiXDOQ
acJWWzKkp5eQKkr42Iwk+K01L3pIE89EP0T3FKsNPDVWJHNuvkzDqOjI8gVNHOFz1dz3aQyny2zb
5k3PI06/VL7li+LUw2raKu01j9QoXgsXheE2Q5cwstcdsqMsl+xGcjBcBqLfuSnLVeq/jQ7uyjNt
mufe5L+QjxFW73BTCnVPaK/j7bBd9wcvKUm5qbpQN16SqdRIeSecsN6bvoHWdpSo0B1eCxAApl20
VcpZ2Crpm+60DnjfoSOKlWSaO9KU4fgozPdoR8NIAmqHfEYdoi5uXhShN3SEEdKCjZhI7wQj6hgh
01kbnE+jtefR9lwvNb2tL7u7tgYxrbvhapS6arZxz7mIFuTCc44IhJxl7l0pbjNHOHObc5YhqSeY
2Wd4B9uuJvlKOs2U7ewx02HGtXGabkAJJbLfUfooaIiWsO3Num4oVqYINzFATAjI6dwZtlzHQ5oQ
nYRqYVyhZyfYoyn64RxzGwQ6RXYRnqiVeF3gxK77IxwkIL9kLDnI4UQF1K+TQPghHahCQWma9Vfs
CNe6mFlJvKVrxtVPR0XGRavBU2EhGtIHf3Y5I1voq+mEFWn9oLNR0o9pbs0ZmYVt5VLpqZILnvDI
3vSj5g+HgrvmuBXWGakLHRvXNCRBxvbL+IYyeDEDMtxXVgkuIsgjS5Ob1mRiBk/U+EibhRLIeyJM
Dfu89onNxIqsev6tCg7Xtp1odfycSj8FTEC/Wjhjsub7Cwg/JbYpNPK9peZu6yM7v1ARaXda2RWn
JYxi2yHGCSgO7FRcdU/ski0eWpf+4HgC9454z57g43nD1s6N2VtgfK/lWVE3aKyMsnHiElIL2WKt
OR7BAModgrKeihtPM6GTN79B/iXLJ5xvohyIhpGU0NmCdAF5b5/0I9n+lt3rEiN8smmIx3Nsb0Ei
f+9L5dBbN24dBYyvpmeyqJg6yTDMd8bYIlxIOZlQvT5OFEHwLLnhqXKtx7xp8iCxvb0dheY6A8oH
mwDxerUwFAVp1oqqR1yupxJBJFvjdUzqM2aSNeYb+JOg7Niq4Kfu/W8AvKoAQzb5fzana96f9aQc
FlnMXk/4OGq0KlTUywh7scY0Rn9qIyYY0XpUeK+eZRVFUBucCNNJN4IUiyG+RHPTQtZUDFRmxCKh
CtSUqrhPkiZ5rWiBUE6qWnmq6qJ+cgYnP8dz9JzXbA7FXL34VGjHEHrzqAk4wDxfzIuzk997ofDw
hpuOW1EhCgFu0a+uVhkos0BlZM7ZpTFdKRoMB7T69ZXtT7LrOmcDCArhpCFJiBhvTp7DkXKutqru
qBjvNV0vN7Wd2iR6IJ9nXxKMhKqx/20gNRAV4GVCz1c+1lAS05H+Ih9+KCTd3JZso85SxGHN4oSS
Nwm0GDa6Tj0Xmma1RaYfQcHFQ1bbIK1SotGLaSoe9YGU86qazGAMZ3NHuw8Kk6aO/aRnuyJFRGfr
HPxXbsfWEXChS4NAsSPnCKSvozk2eYdReq19Sp5x0+0ivUpvMKpJxjRIGTBBHUBr0KgO7sskfbXx
ko/Q6O4oA1LRCispD6QfUuEDcPJCr3R8N5OSIlqH4t70kletirNjAQXK8sz4YZLmt6lEqtu1DlCx
saRtNurtzoXua/kAD2pl7mfPcRHGsjrp4UNjjNNGr7ORROtBYQ2w+h++CL+MLKYiVeQz6l0ag4sU
PaOBvB9bwjBQJVKEUzExpkWmLQ1HZPVttJeaNW1tna6F6dBh9A1TfTEzJRSCUVe4oFhPwEP0LSGs
yKV9KJZ14m7ceHoLWaj6KS5PtiapdETvnKPewrZbSNnIUBx7fAZ9UlMsx8Si5gEIFm7Li53QcO7s
+d3DEXyyCpcDQGr/sMwcGJlVFhfPUDSuvbjc8lpxmLQIS4aJXGw42e8iJ02cdiw9L3Ph/5PhwDNF
eC48+5G20ZfUQECPExxCPUm7tZjVGVOIt69m8azZYmLBR0aIBodWhG5538ARiJ0NkaGeSbdPEnKW
JhvueRvvkkbj+PAzK8xTU/ifHsZ65nJM6y2z9CpHXv2U9jSVDCO58w0I60207fWOqrd2mOF4Lejk
Y2t6EvOSZd7PcXjLzeEjTR9LN71keBo2tW+vKbMd9SUf3iKbek61qxlV2l3eEd3aW/mHaOSaxNBz
20L8qYbyNetySLING8WRdnuti3XbhOHnkPbbZJDzU+OY9CPnh8bzKGt5KNCb5j6GBrYpehloAiwh
jivQcT9RcRvAhSjbQFDcjA3lNy8DfReOh1laAN4L+EKW7bBDd8sLMZvpFnXKfDDyqKScGYWbNvXe
Jrt6SxsSyBMrs22YBjZIFHs6TY3OPQJ0dEdUMq0wkckTOXImPRmd9jReTDe5kLf87EXePiaPe61V
+V5RkOIYMnDWGj78tKLem8f+ptTSe4cQOOpAzXPZxQc86eswq94tNn9ZrbUrwNqfrWPsIOoRF4eh
h35PEV/CzoSZmr5Eot5ZUYWKsLv5enlsjeIikvFOef6aasmdlXT3aVm5x1ZvM3uFxISdz1D0HOjI
JS+Sg50j1CsL2v+IZddigaMUZfkce90OmGB4a+SYb8pZ26rWPnR99iMdzHscgkeOOAZYOQBAqeYO
BMcz6mVM/d/T0cWk04eBwwAYh6o2oVU6360M5RDUTbJL0TTASvbIQE7xeNe56S79OnNLxDzgpkiM
D34fWfthNKiNGx1yR/gOiIYG4RTr2rRPbt8Z963NumUyAsIAsmc/zoHROQ4O/rGZu3wr0JAqGjq1
UZZHM+dD82MbLQzwfptIxmJvxOGlQWRzGWXGiQeBiJ9xY3Kkr1WxxKjBeZBO9uKx3SfQr0BTzwlE
K2yWco5zIN1utqpPDSkKSKq4x8aUWoDBBVFjEVJDjfs9/cvhYjeWDX9eaNe+lxB1ipHOXlYFoocu
WOSed5IpIROwYW+JHe5A4PGSQTORQ9nbO0o43qFvi2w3ttOxs5r7xHBeWNqOOtwEKL3slRKpgx4u
DfeObCEGwWjnt84arWs95ASZWIt3IcMmHxk4b5M7Die0JqkM4aXexTUMqKn6oDhNryHtjEAnadNW
nkaEV7PvxHjSuoYqUETqtgXDRb6wEqFXAyeal8+VHFH49uNikGefvZrD0PuyATJAw3E7YIVIZZwf
o20l59QHzk930j9jokEol9RWuhrYE67DwbG/XIt9XFLnPzOf5RLlSb7Oi4Sdu2i9m8HuOBjx7q3R
5frktVTe/UjL7JR7ZR78f2/Cv70Ji33g/82v+1/yB+T2v/Prlr/xbyuC4fxLX+h1oNs99koUnP6P
FcH5l+c6LqY4YdHZgCzH3/nfVgSHv+QalkuLCo7dYmD4v1YEW/yLLq3whOVYDlRE0/mfWBF+8SHo
hk4vxbC5iCvwIVjcwl8ZiwR855zrKfOGc7j05Vq3ALPQ2eFSc7E5UZ9d35k+iUhu9395Rv+B7vgL
L365Mk/F9HTHcVwXHcTfryzIb0i1iGmtbXMICwK97wcefeSHEe7nnq6G60Ov8brsB4AwYm3+fPlf
sY9c3wKN75DEYArX161fePWd3VacqnDn+kKQHKFSiaLJQ8y8Kzn7PHczwTZktRQkPMKzC5IOMs2u
a2mk/flG8Jv8FT+53IfgqIhZhZthePyCn0RSKeuaxG0mdQVkHKk4pul+PPTxhO7pz9diqP16LTCF
NoxCFyeZa/7yzCuYabCt2jTIkOsNT17IOQqeEtrgzjJ55kPpTNc/X/L3AcbPMx38NgghOeD/MsDa
idW+19MM0pRcTust0o697Aaf1Z8jzq6ZqNjcY3fQP/584f/0XPEA8XwdF0vh4vP568huC/Q05A9R
lynCxr2n/BemB2vSoPmREJX9w5P9fTRzSHBIWfE8BpP921ucabZM9LqDTErn2OZYIuy+67dqYlcK
fHurzapZpRJUyD98R//hATOD8OUaBDlgUPpl/FR9Z3lzZhE8M7kA/4AibKKBAHUZpTgvDJ+oS8bV
n5/t8tL+gkxdxqwvfCInbI83ilPq7892UnqPLQd2VAWx84NsTkZqykz1D5f5/RXaOtQineIIfxmv
0t8vU1jslk1qOaDemB4ILKa7T3dKfaGJoo3559+00EJ/+VE8Pi7jODZzr/frhCA0IytqE4/pkNop
nd3c5ViOXXPHhr5vNxOkR1yUFA9p6/UWRL6x6zovQL0LlwNZn75097As/Pm2fn8GZGYwS1IL5Pxh
Gr98P5mnR2WHUpvQxNpi7xLm9EI7Du3U1WL/fzwXseAYzIg6K4LAJ/f3B65m3SakjZhbH7jisauB
ZjnR0hJt7bH69ucf9vsYWhY3w9aJsOCDAcP6t+/TZQZK+UZKEgp6jhUp3hU6r1VU/XtX8u8Qleu/
R+VfKcK/f5nI7Wjb+IbBW9WdX35TFxoT/GFOKM1YDOd05nSqxtGhcA9MBUeTH33qGnzSPNSG9B+u
/ft8KxawsO2RYWix2PwyB3VFG3VTxW+Mhcnqho90hiHgJhEHRxz85x41qv4PA+Y/PFeBMAEboyso
A/z60dQ0ct2CjhjmMoWuHObfCzOvt/7z2/tt1nF122MK8JdpD3Dt8t//wmbuRQohkl+8KhpDA3iA
yCCsUadnCayhyfaqR4OP9x+A0Aao379/osytQniutXyoXHV53n+5akmzR8Mq3wceqgyfYEXi/vAI
LkWpWJH8J9Uc7Qh6leOmoKsOsF260RdHkALKw6D8faqLzLrL+tRQ//Cq//vb+NucyIsmfREVK7jq
3/czFjDzjqrGTAG8KneeSajgLqXKEq8MRDIrQez8sUNJcQ1zsrgIRSv25AEABkpU9gMmHhYrZ3Ig
FlIqSv7pu/7tIxA6rlV2POYyx7n2Lw+OsFOqJRasBIxA3is+g/y7QiNA5Yb0nBuwH00/J1JjYLJP
ZBtoqIbwt1mZAqJ9Zb3iTCnu6CwOYu1Hg3kQ0JLAHDe9iGAwIOBcV2ShNCuKo+60oXIw1Cv8/1TR
eI3uRMWiyL6IdcfnNZjZoLBmeUBKxyKnY1DRkqRFVYHHIUp00rGITt6PITeK6a4Nif7bTmUtx21l
evw5czZ9LCo6oKlo9vtkGy3fVqOn2OEqzuJEdvVEojRGctWtsNiaRD+iERgn+SmwPgT6OOaSoLk8
jghwsPgXE20gZzFTZKjEk+UdTeqwxWqoBnZEHRkO2bfUTad76kMkaP75M/r1vTCrs4/3MefpMPz5
378PaLrIU0w8DEEb98jnoMtZcmPTvO3/YVJYVou/fzu2bfHvm4Ltvk8Mu7eERP3120mnvul8giNX
pp248btman6zIoUBApyp06hZKQC/SM+MhKpiWnWcFa1rmCAmgRFPXm/bNdYJjq5z7xZRVawjF2GU
atUWWdvJmkxtha2akL9xpLbLmhY+qCxX9driw4s3ca4WGkpOaXCEmSHCkKbO2CXflTloGk5F2P0t
WY9Qb0e5SaDrvo+Ylcqpps/UZCS2eGE2Pib2UFAW9GZvBVKYMO+4glrbzoai0VnXt2VKTGjIhfYd
NJ/qSrHUQ0iVZCm+NoI7dmmnU5zuqDGUhBOFgPcyZJJxYVNAC4UoVCCTbNQ34eiJ21g1zjlbgK4Z
XY4t7mIdrbmv1dVOA6e8i+OZYqlwGop+vaFeLeyqSIYt9c5LN4A7uI65ruMJyQEkNIphLStPs9Vk
PjyBNPcJIejboK2Q3fUd9gpjqLBsdNzFvDFqF+2lTznhoOcKIYEj21sIJOKhtkX2aGIg+2G3Pa0v
P65bgavHaY0AT/i0C8nl6P2qRscpPXoFetv6P4FgNSWfmua8gVvCY1YayotWiTUhcbJaytONmPqr
Dv+IosEg9y7j5AS+Bil0Z22RJ3jbxpqsIw9fvy9m8ncqW0tJde5bC2ip0zWbqKjt7k43nB9xOH/X
UvoMq64f/beGEfUQa06FAqtHtVHSK6NgZFjfOr027kbfQ8ct8TMWo3ltdCQZgzK/iFsp0A95HgwU
pRHVXs4ACP1mycOMgD6cqaqmR/iRzkPlGyiAVR+5HYLgpRysOc3PaRaUZKgVuuZuwNqLuj+sPkXs
PiYpjVw0y+O8GyZsshitpJIrzzJe4DQV0S6MTHNbpZV+M1M8nKnuoLGISAqJEvXZjJhUe4eA63YA
DVFlVv8AkrYjRdqvd/BFwG1wfCt3NnIXVDmCr4lZi/Z21vMEUxz+mxbd7gGCPdXbIsxCkKFJI56M
KH2KzbDDPhA2EtmGbsVLNafdmX7lpBvVzfK1nTq0rmXmSGaMKGIZ0WyEwvDurrnS0JlOhI71hq3O
eB6mA8dsl487+TZYMTzIlExbi5poh8Wk7kGx6OqlSZ2XlJMjOgETK7hW7KG7TJuRdRzdpU9HOh6B
fWp5tpV1bzgbhOzOl5n6qiaguKMk2lrFdIHLPqBMjdHETpmFdMwhjYI4BcJIs6nZLBTz2zAZ2sVs
YnZ2XRWEJjrAwYmfC3oDe+FHjxVJPrd+rpOveHDxqpQSa0H75CdoTN18KYA679Wk3jMK4YslJhu+
s9v5ooengkkbPpqptt9SmMGMZ9veT+RmBwMwLtCJF20uqa3XtvZKp/TiTNgtsyj5ZqgvdCbUnf2v
eCSaRnnzYdajM5NUtBIEKoqu3dVAZhCH1AWdEIIZI39RTJsXQ2uB7zjVNi3UsyU6VNKg2iJ3OuMq
lqymhMFrhrUDPvmzn5115ZnffKf6gJj6TMsNe6ZbIpXuYVS10fSu+6LHnlDNn+zvHiZLPXl6pm+1
lvqHaSDUdaqqCMoC9FvaIlBkjMk4ROxhPNTEDgUxC++ppB3RoMrB3TO5QVMCpoL1dZH2zBtaUpHi
NDqx/aRrKkvKPBXg45FS9T1tIgy1Of55CBrEUbe6c5jcWEfbMtLhyEGJx4UW1JGF5ttAwiVq2vmd
BWRp7Kw7jU7SqrDSp2h0d2x1FBsEgrGnJQieSisyrOjRtPiG0FASd64HfkcykmsmP7w4xlQtIamu
G+rU7So1nC9CpcgWT3Nt+uqk0705+FkPId/ZCaxZFdgFpLAq4dYnzb/TquGStXD+Bs2cHm2t6QIj
LwjdG45KNM2m8ZdDBi63wAQrjJRtz26CnjMVWVB4P5Zw3DUVbHtDoNpxMNq3IgsPbYPqPCEadLVE
m3bkP6NCEX6AW8+CWZ3Em2rw2nsp5DNVc+qptqHzYnLxVC+ctKLtn6kLb7Ei3CT7L4zc1hLINN6y
1PuMXBBUzLHRSavBzOII+mzNKFkPJjNiUYh5JfC3BoXWOgulJzqnVfWJyxo6aOYdfEiwiNCKnx6c
xRXXTn5yPIwDW5KR6s1l/NWFqjg2tLe2sEjko71YGVRY81JMgDpDpakNqbkVE7SBY4MkV5XpO3bN
oFxNWsCu+cMko4hRR1Gjhy9P1hl9s6aaH2LDvjPG4TEvqhPauAeCkdM3REi3JCJqDvXmjDDS+zSg
1RGkiq5JDY1JPWtON24Cnt2omw1W6WYVd3DbmZ0fmnp40B2knP447Vx3DuxyOls1mFynsp8x051D
D4OIV0fXNIsPteac1DTcgBgw0fXDvWln95mongj1YcdJ1eIuG4efpSJmoqzmUxzREMHcfRrM3iFA
mWhTW9N/usQgzbwU0zrihgMgbo7HrAShVOYmsAo5nrw22tUL4ZxdhtjTeryRNRZZW4MHiX2ZF57D
U4wQfonJ3qFjsxeqe5zdI6tAJw2oj4Cu4tnv8k9ONvHKblp4geTVE/RF4Y+xqIhCXCjydTvTw/LV
xkIlwATuBFWivocDlm06OyzilpuyT9GiEwpU/WxPUM1N6RAnpPrbiFwQFi6+BvCrCIqxKeAAA2rV
qE5bx7jsAsLUtwMIypqed+zB4bRn/gxwvgx2aVA5ULAb/HzoSkSQqeJLT7CVUA3wtx6ESc8ukEXb
yKbawboU7KMD0tGe3KI+uUsXLjTdEk5i9R6NxnGI/OmShVl/50To4nBm12tt1l6HCi67zGcR9FV4
j02W5F4KDDLP9rp8CkV0FxKDNQ8VtmDjSI7IGUnfRvcaVuOiwHAWIl2p8dOvO9gMg6y/kiH+dEWC
6YhnG7vqydGR1xJAIfYj4RhBmzf8jZwyHC0mg4A0lKS1cndVjBMWXRM4K/PqGYwy/RH0VridQBe6
lvYScmob0x53k31lp7HVffQBdlatqWh8kcx5aJMSdZK2a3QzxkuQ+VBuyN0EuDoI70pV+VnPw6+0
ICcYQQSVow2IrU1ZisfRyS+qJdtR5dk3dPmI2cbn0sPW07PCtqWxsQfb3qLTzraWJ6/UT+V26vGb
mrlFoIUlXWpgqGSMntdBUOy6xNFxn6YjG3ZCTIuY+d0Kxzt/YhQkhbWDSQZnb2weUcpvGk2rth71
NALKlw2PVr7onecCC9NPUtMfzAgRZU65yZ20IxqpJZAkA0hPeClDaml5yuhIslqxw3vMA+q0Ap06
1rOEas8mzGa4HmCz15M/X+c5PSqvOGHmGe6HovxE8qUFcDzSE226NGA3DSGtvgoPkGWv3PjOMbFH
6B5Ld67wRWjJHYZF7Rkxt/EUef6H21eUi8R+0OsHz9WenBDtANpbPKf2z0RgtquUxdFNiO+6jzkz
cfG4jqI2aJ0rFMsm+G4WAbbYwzfK6+9YCQQYMVFt3MJ7goRh4p01t2Uhwa+pCbh9bj1lkfdIyJeg
rFHf6N/cBOz0ex35Y6BK9d0etUPTVVgD3D6mQSmQcEBMFS0I5jyqSJVLZIAWDSiNK/Zs0nbwoPE7
Tg35KbEj1xTNL0kIsa8t3XpLu+VW1ulH1vQuGtYYrpJkv9VNclp5LbQ9wuHzFoTCRB0JUF710uom
gYugh0prvBmVb+8rSMLPmHWxSYydE8gwmhFhtCi6R3VBgduRjUqsO2LYxVo3Y0DDEvue5v3JlNU5
YQEDP6qFcBZ1F17tmOgraoHZmXGnjlMyfOsK6QYoS5jn2I4optATauoyXOP7LO7CuPzUOtzyXYcg
TsTJpe7CCxkYh3HAtVXlqb+raNqvEfIAFkaiFyBpGleGR4IHEcApgFvVgCZ1w3XaoIf00/ylVu0d
MQVMZ8ws6JHEZs614iQd3FbUPdbEGTwjgPqhnNq7LsnpZx2U26EUtbklNU2sphJNhiQf92wNBCll
4T4ezR2NIWCZBRd2pbbzc8EX5I3hDrvjNfWAlLTzC+jIl9KH+IZlD7tLs2M2W+sdqeHtZJ3Krr2R
XyARWdUnS5FtgQglgJgJTGEBpWR5/ND74onWvh04qrnWuvNGftqF8PC7PteNfUMAfKB53rSWOIjx
mj2TxPZMr1k/wkK4jQhIacY/5D3yN1Jrvul0oBGC5StwAKdBllNQtuahcfyDUtPGq7F16KQDV5xg
WKq3cTcxR5Via/fNDinMhjrGXqKDY2EBTuA5pWkErlfMJ7Nx8MEO/j7Jw5thFxEiQYStOmJovyJm
Mh9fcnSXa2yKm8ngUDtlHidl42dXTcu3WxmAM4W7EVJUPrlpNNZWTWjqnFlLxL+cUVFAooEeR3er
jU3Tw4ccfQyWTvfo62Esg1rXaF9rEw4RvJkp4qmVRbIcWg820A9u0rBMAxWS7R3C8fhct1p2m6KS
cIuShjj+RpBpq9pKrHtTNiXVrP9G44YTNZ8AWoL5RSXHedGGfLrT9Hi87yw36nbGJHB/hml1qRJP
DwPdSDS5BUNmXsNKC1msjSF096Ul5aZD/uet+aQ88ibbEep4bzyVQ9wbJ0jL4smtuvgKDyVa99F8
UWb45HvzzaDC/zEtuJjae2e+q4J0/iD89TLitVoltZke3GjGXokMAls1mLru28QDYoQhvfDJHOXE
Gw83B870VlDP0loOC9DpQy16mhCUqIL7nib5EHJ4lqpHNeTfKAQXAQGdMMl95zLFktLHXKZnc9Iw
IEZhC6kgTrNLnFabMgVmkELYDgmFXc+1/VE3pM7kJiQaSZOYub2E8xmFygl0jbEbOA2rTDOSfWil
0aZwJ9zZRIsO/fBKuiPI71rvnxphfiu86kUIfEM6HlAqNrH4QDyEzLoMDaQ5qTomfsdOX8SvQAiw
ARmgb+5y5pKVbJ0XiQPzMa+iNzPng2VslM4q4zfZGphgITsSGIYUilBYFsCSBmVw8IxqtG/x0Ixr
dFl3ogUtatUPCfCoTpXJOgaQf6S9/lFmabmL8Oc8xpWWD6ceJ/U757IIelnjXeWSKTIlnnyIKhJk
VYIFdAmnoJcwPlCgXMPkOcQj4ebT0JZkskbzruxJ4zZS/FeIuQn8KCLnkQ/8vW2ma8Ju/lL4zZKZ
6ZfZJi0m7ZmDMBXXkMbOIyhkhUKyAcPHwvpUEZVxkkqlVyH6GeSW/wppQzt4hrhGFlJD3sOxtOFE
xQISkIaZZaXYtLUbkpD1Z0lWA8LoLN6McZc/+4oCgpvkzqMRRfwE14hJR7G8/dTV/noCBHWtlB9/
ep5wP9GJDi+9dAjL6uyX2tC9I5J3eUkjVEVEvqRn6YUDWwm66OS16Ku0nqaVP8PfAdkQTJVD3tLY
4pQ3aOK302cq2jOvhQ7a2LzT2ZbrxqluY12O71VM9YkvZgtzqabWZsdH2iPFpgEpuh/I6t57pczv
koEEg7JyhmcL6n4aNL77ZhqduTj3IdU2ytjafm4gJUA9k/l5thHI2CDRECpQz+Z/UXZeSXYjaZbe
yli/owaAQ5p198PVMrRg8AUWQQahlcMhHDvqdczG5gOrrDvJssmcMivLSmYEI67AdfzinO8QKEKg
wjBp5MQgSTamnh+BJCYItAVMKBNzJB9AArrckHAtrGwrGXRfMMP8yES10wGpRYSfE4HW2zaRrwLM
QK0J7NREaNWPsTRLY4MiS15VQ/QJPojBfCYxj/sCrKBmFYfZG0MSmDRYmqc1C3rrbKeTuQ8Dm/mZ
oYmyU/2dFlTSIOKL40Cs2Ua5Jil1rZwGpHZNd9CN65NAPy5RAqimMOF52Y0sPRj8MRzeVZ3oGp+U
iLEtx/Gjb+butcp6MpjscuMJt3grVJq8VV0GodrqRuK7Gt98t5Nc7khTFJ9BiK5Y4eeAiBun8j0M
s8S5AOJ3tuzRkQNnsrO+QSphM+ASXLSpIxyxKz47OKwm5OVckMS8BuiZ4OQmq0mjoN41cz8wQAp8
+OYcaY7h39dmWmEWhipUugctJZMK5N40UfQ+PQS4jDQZc9AezcmcIHbvgriJTlaSyvoI1yWpmFIz
2z1ZCmvCp1LjwKcXFj3IHIgW8iscXzl+EaHkXoD+VMQfoU1M4MXEFEUGWtl34JBZK7x0pfq5lYBG
v+3B8RqrDLy+iZ2D6m0NaJFBCklX1r5tI+EeuVcgfoQAGaePZul4H3EZe3fEJc7xwf+5TpBt3mVH
ylPtUFBU3QEUXRPcFxBRBnzRgy92keqQ60KwVK+1V3BRVbnHf5iGSZDepZHeL4MQ3wAobE+aEADd
CwGOxZ6c6YRMryhvCAub7grdZ8DpelMckmHwSEt0k4j+irkj82xZavOjhE+4LkszqD+VbXTOLSYm
B1umW5L0MxDdE2/aeDTID5/IyzowlsfxMyWeaWxZXsLX4s5l/MxaDvOTSEGzbUmN4eEZ9oZ2e486
917jWybor/0ofX8v7HEfjs3DhKz8S50xfg6tbwa+vrLubmXe7AYoxcyFG46b0IIBwYj5fmbcugm6
xDrzbr8lVLXJ0H8Gypy3uT/Obx0AcydgGqnhUVAEMbuj42LeAHCFzkdNo4dWloHL0sQnO2KkfFrN
rzIZJWYMz2BtFHfWji4+wvwvZkAx8nsaBofBGL9agBRuMMyZqzycdjEwn1v+Cvph1CNPIuyXnM0m
O/Tu9BEoYsGyZPYPYN3Aycw/lZut7Z9qHusqy33sJyFjSiT5YjHWk2AeFnu0/rVHRGAR+Ph4Bk6D
SXp6j147gJLU6ImPiNeW4oJ3r/qIcd21ayJdBufUdiNGKIyxrFt31mhn4wGZPQ09DEwZbPBh0RfU
vli0+6gpe6Y7RQiDKtAOeWSZRlPcBG64TgAbQdEfWw+oV2p0JDJUdlXuuGCCDrzhgNnELzvDvY36
AT6oXRMkv3UMJAZRhaXnag2x6Z3HxhT1kbc3nQ/WYNsz6B1StS6YwJGNoRlhC4uaIx53davs/J6K
eYqf8HwV4oKOlaPAGwz+qTmF4E6YOGY2ounI+Jux1EgnjNRuqrDr7BLXaUxOF9TAq1rmtbiU1qzF
I7B6aZ1D5XbFwUyLeTyQt5A3KPx/HhNDkPXl1wE3cXqHajUrUQOz1tmYY9812Uo0MULe0CtN4wrx
y04RfoqIAQb40zOULJdppmxvY0fSYdkLbMDF/vMtcPLulmt4Vjs5CLg+AqHC+NKDkNwKOTXAoo2k
O+ChQV1cMN64y02iTNCRkZg+jy+t6iCVRE0X4mFkexlTd97MyIiP7OJ+hP78yi2VJosC/NxKoW85
vNU5dbxzBcj/gOLZ2yNXWJQfWDUq0GP70q5nwqwS0AGAUMFXhtRGlTMeCQzFSL4s3/XEXmvter34
DvTG2LEzj75Eld0RR944yZeyS5NxBy51hKZG0ZEdGEFTWw5S6Uslm4SiLl1YsZ1oz4UvGAQlhRfe
lJOeDnYaELvQh/BgZ7eKSH7IMTlyLVO5l13VPS1rlV0fcpOeZA5atRJB9a0lY33bgxAmKzz/mMD9
3RtWaN8PXTqm+xHx7to35vg4m+Zjb+OxMVxwU8gzwIC0hY8ZtOhAerWkMRlxb59I1TFbIOza2Nt9
8VnEBtmWYdQ+2tKmq2Eg5/BM9IxSt5ZfQ960RzgV6mueIiY2CxTLCpf2GvpmYa3M2uA11WlDNQvH
6WmW8CjmTqSnyoqmO59O9c7nuluHtnh1cJqkaza19gd8PZ/Fma8WzL2jn3MWrS9JLur73PK/iJHB
zmiVRDNOQ4THBaDyNg/0XSlxaztmjezZrpprIKXPsF6h0g/7ERwB42xE16DdE6iUmFxDXNKBl0OO
6Qu1JzyxJiio6m5ERMSCz4SS7tvFSJ8sp12bvFggTM8Y9T7kAstE6nf002i6aFy+G+4Y6iZUsBGQ
FzVsmGTz7qeYr4Bo2Hqby2qZkWZiqHdsE4mad1syKqCBOR+9kcT9GkJOSzJdXnKF5aOn31sfJCAO
NAPupMrSu5DF3ZfE0eoLUCNuE8K8N/hJV4EP+rYnbodMv7iaTyab43CjWZndjJQiu86oBhy7bXdf
zUl3Z8j+BOSZuZHljaCNQ2SEK1cKBkVW5jrJOsdb/Za0UO6xA7dbAZYAhXtsHqSPDmAVIK6c11af
5fsyM4uth1CHXDZzTr4mkYd5HuxotFLstVnBQj1dOwGs+rKZmBOTdoDmzD7PCTNDK4SfEyQlpMqx
cU2m+2Ns8VEJgo0tAv9RmPjxNYrKPQvJkKVeEtn7pCBrZ+UTh7iOxwpzqGO219gY5IevM3GT5cNn
D0Ye/mo7H+lpYkAmEWwPURrmsSrr6dh6FKJuHrpnK2WWRUiLu3faMTVWao6c+8n2x7ema+wQLXir
r3il3YcqHqk8sOADsqmCGwY4wSqHMEz614H+Ld1B1sDvaU4PaEKMJ+1V6l6yFaN8Tesd1z/yCDzX
u7ZIxWtnuUvnFrniGLtciasJm9tDBLFnE9T4uUI5QD7NenIaM58JXYrIHCfDiY/sMa+S+Q01HVPt
mNmjmXny3nAIkYanMtLRdln+2IvRwqdqxzduTv4F8IaEOY5n39oTTHNvma9aZZnte9ciYbtGW4Ac
L1kwOsjc484+5OksQBzl/R0Ou4Iyo4i4/pPwU4wRvPC8+iwych5k2/fvQ2b7JHA4LXlmPQpUv+v5
Pez0WHaTFsFKfB2M0O7ogYuT9rtdUFj404n9dFrjQF7ScHS9mEwdGMK2jU0ePm2zDmv91tkYTBGS
PJdl/s1VyExqA5DJT4phZV5qN2wdygX0gpGN09JsgWYhDCrVjrxw6hvDKDaVXqLbmNNdcrpxsART
8sAovDpPZvEwUDkPQQmdsAbBxcyZdSQMgfBUTyYXq6tpmeMSANK5k226Ax0Qn9F5KN4IzsRwDLkB
l8ywSEJ9nM0FmMEhuiWB1VrjREBKZYbbuHeefDP7gIcIzCOw4g0LwS21l/VMZO6BUXt2KkP9telI
Dgp4bT4Nkjcx+pDWuvaEfp6DBthqA/KDdUE3azBe2DlOxlyGr2SHlQwsfZ3yN6yMs3IoMdUHEY1B
D6AuWeF9MCD20FbXw2g8TR1gARt/yjnm9rySCbQ8zA0JQ/ipu+3agIGSX8g1a+LkjGuQIA2EmsQK
NszQGTtrJzD3zBRpQmi7yDMRKP9CDKNZWzZPqWkgV+JQ3VbQoHc1d8GdMxPArY3S3zTMXq4grZkF
49tfVanVra3OD8+qktwFXRIszcjXl1n37bMb0cSWTCq/GJ5x1No41bo37c2Q1fWFKfbaVPJr2rtg
YHs3PBMXmp6g/loHaDbdcxQ41lm2ZnCp47b9zvDYPKdGG58t0isJl0kJnIkz8xaFlxFtOc/YOrAm
Y+mDl9hV2cIjREQYBkvNWGNqmSaRbzWhMzvbNlwyInNX3S1oiJsgZW0R0/g/NUYT3EUoTrcF+VkH
O56nJUenqB9Mu3kP8NpcOiIu612nSRD1m5oELEeD45u0+ggVW/4CUfWK5o7jGeiuN9F6XTVj7od4
JKSL7QbuyPXAqPdkDIwal5KRDRCe+ai1sGqZ/rRnZmKd/LGAmhbxDCqJACsbmWzugHR0J2+aQoBv
WgenOgdhzJK7/qo5aaYDn+rwUdZ5Ea8z2AJg1Ttsq6o3CI2bLM4AQge3Grka4ESttmgT+LThypGv
kaTEZPYRhHIz4Mchiqu3zPMkDYdUQgHhR/St/+zEtvkjCYA6K0lNNujEMZ8b1+vuR8cxnqu0t6+y
8uVpVvMrxNryOtFi3YvMlScCcOoHo9SwyRp4PUfPb3vJGN0mUXtkObYR1UBnD77zymi/2Lo0hji8
GOPXx8JbqJzeEFvMr2NJdpOhYrn2PGX269ptqm9aVAn2adxbz9iM8x/kOobsVAzuBQHk7rVSJpdN
FwJ5wwtM9isO4TR7shsNWBxVHH77tG5damAASqrr8j0HGjVb4c5owOgbRyS/cIE7NfvME2aEnB4T
5lz39Z2R0C08lSOnn6dRxq0jQwS3YBogzjtkJ1kvDpoKiqfMi09BVcFIV70nDnbFoMFsylStMIiy
8gBK5MIWHxoL8xkesE+sh2Qf2SSaN7hhT7aorA/Rje1JhTPngysmthhivhDwSqdZDNUVZkX0ivvy
IwFkw0ae3Xfuco6NaXrJc3+6Edh7d35jjA2rwaVLdurvzpJJazbRiiDiK6yrt5SLnGnilJKJtuSk
1akbbNvJyWlsmgb+Laqr6tZFMRVvEaFx6lFtHyzCz6D4pEyWepG1eICjem/FJUFynia+i1rFWEhq
gYNNyydop0t3sq32neuO26SvumuREc0uCzKY6AwYF4rQW5kW6pZMuuGOePjyaNM0rMUUfAt90Cwj
Yso9HCn1mhlWfAzrKIYco6AkM46CQRQhhKDZNVa6neI7Xm90ROjxzvmUTWhPF2LmjBFnl+OGXxkz
b5KRKEg6bDGMc2jO5dNQ03sisQG/yxer6+xY810QgvRhuRQbM4h9ix2tz/aYCoqhF/tRwg2GFTwL
J9hOqcqOxDJSo/M1c9txSLNALlsyG3skKjQk8WHwBKBU1xyHbYywZMf4z+jX1eg8QHnId1go2A/5
DiKsyf06CNc1uPkvV5/t+gc6LPUFB+F4sERTUDgE4Pyrzmi+iN5lodrUjv9FugZaQV/q8qoiNzuP
Jl7+FUVfxM6LfjnuTeBaQ3efCEaaHbkS1KFVPZMzymTgz8Wd9uJP+IMkGMklKh3PNPFqBfS+wW/y
77rulTPI+h9y+jmQegKb6kHnYDCPqMehRODMWrpOEIVEvAbqnWW9zyJYdRKDTEgXfBijqOCKnSoE
rpyG013IRpJqLJtAsc5K9PamKVRifOIRZjmTw6oe/64f/t+/iOi7//x3/vwNQYRMF6DNr3/8z6e6
5H//vvyd//6e377lmn6TdVf/UH/6XfvP+ua9/Ox+/6ZffjK//R+PbvOu3n/5wxZZgtL3/afUD58d
vc7PRxF/1st3/v9+8X8RIsRPedLN53/827e6Bz/NT0OkU+Hb+/mlJZPI8hBK/7+Nf9f/819T+q3+
p7/xd+OfEXh/w9klPI9pKJpw28LigJRI/ce/GZYV/E34GAPw2VsBjhP08/+w/gn7bz7GGtP3MeT5
FNo8hI4rJeHhOH9z0YkCrzPxUiHx9/8V69+v2mMXZ42NLcI0Pc9ybMgdvwmCJbYkRrBJe03GMPU3
bW1r6zZ32tz+ZrC1Y/kCQdQ5K99G2hAVMptf/vBiod/TcV390Zlh/fr54BHwvIXj+/gEmC17izPy
j5JkWv4iyVUzXOqubSEODNILH51YWP2RGXLSnCYtbPcuYjoMWhXyruecCgh4CG9i3PV09V5XRkhm
/+Jx/Woz4HEFgieFV8Q3ifT8p8dlm8JV1lhYF9bnBZirenFsyDQYSUHJQASvkmzGUsb21yEfla1F
sgkEsUOsq4YUUoQmL37tOGgGGB91vfUvica5WEKxhFCRHsUJHjLC+PVlc8kdk94gp/1AoyQegSeE
3WuVOU3+PlGaTnv8xN18Nxdt6H4Ji7Dxbv7iBVoOrv852Ng5hNwrGKAEwvVwp3q/PYJcFI7dCLe5
pF4697RlJtYk0RjBHVS7svkx5c2szhZhS91usCUUmsnxq+BD5wmlUBy68gHPeDCcY1uVKMhdpEl3
2HNS9y/ch7+p3l1MpmFgcryLxf7DP3+7xKxaW44x2RZqHRQUyzapiY4tKbYT5IqJ5REEuOqzrpP+
Ps+hqGyyse3cA8N1lf6Fm235VX940Rb7lgW5ijduufL5l1/ftipNEIF41ni2I5/Qm9Yqu+I6jrNg
goYjpXlLvVYl8V9cLIuN6rff6vO0PXOxp2CX+81hUMGv8sh/VMS/I+ve9LNsQyRyOTuPUiGWeJpd
yfqO0WE67QmI5b9jRg2Ghz+/ZJYr4teHwfvgYldmmucga/7N7SV0g3GOfd7ZpmyHb9Bzt4bo1Ibo
lf7K7PLPv4qPCCYhTjdoFL9fnEykKkIXxvZskiFqnFoxeP3RIRpiXrXUwvXlz58ZJ/Uvzwzn5fIZ
CLAyc55xNvP1P3iSkN16QezYP3XWGEaav7+EVuKJM2oSo3yW0HwJLFY19/J/8Vfz2fexz/EkbR6G
81t9QU4c0GjdtSfPIMGd4WA5buy8sb3bOp15XY2MFLBtG/fkaPz5b/7tALBcCH0+tyDc63z8be+3
q8qAprssOJpTR5tnrltV8kn/+3mYeCNX0p//OuaUv53JFjdRy0JqjoHIYQf5M1DvDy8zMw/0bKh8
SRVBxr2NjU7/gAakh4Mg69nd8rnGRpOhvWcxnHnbrBicc1n4kbslxUnfos0mU5XY6qNuoKT6rUNU
JvDzcyRTezvSoqwlUOJVgznqVDileG1DbzwgSPEextBL15OsLNSZ6gaAaPI4kBUN2pbYdrhAcJym
NHdOpjFPyvgcCiiYTGH6H6GK5EfTs1pGBF4cEwFYmsuBdKrG2LsI667W1ATIL03JUDmyIGWzzWB6
awdnhE9qH+DSejImN7hN67CC4oUEGwEEisSkKS+s7NpNajDMXGVVge/XQODGXf1ZeJZ8wHMIEm5A
sw/2Fn1JVcf7KiqfR/C098NoT1sPbtNmsPpoD7/LO8RdnbzjJ/7hq5l5++gA4g/HHGXFaMyb0lP5
PiT7Y926zPz2vAwCtaHT3KiAV8IyMoSUTWMdFC3RanTN5iWyYKBgCMtR9BFr/i7z3t5H2gXMxMzk
iZlgsBCMgNQybPpg8kZvolupt7qO9ZUN110HIuHeDVTPiFZZ9wHaWiZh5vBjYIG9DjIX7C+EX+ab
2h2reyEsh3FrxtAOdB32ILcid2vVB4H46kYWJlDojmDfWFGfpkbN4NsihTbfC/e91zxmZSVOdYKD
jcNpJDm7jSBu821V3xFT7hkkceEO6+YL1Kj+KQry5C0bMK5sOB5A+CjtPVpBJG7hGgwvJQ0UC/kl
TKrPjXPrOcYKLQnhO5BUWOCDZgFPg8h5iyEIpbLMTcfbhIPOvuWTe7atjiAiduZmnIU7n7htt3yE
g8/FdcMa2O1PdaS/uVZDLLPHqqDIdHc0qng6Q5X0vzBBS6dVIsvskBhM3nHb++oAVvbFJknju9Cu
hU6wG/eZwJCTeMVww8IZg/6Y7TBJpuvebK+9nhSIscatnrUzk44d8g4NzuzvCpuWuXSbfJf1fo7G
oQOyO0JXIkC43HALAKRNqlS5atzkEToOfgNC6/DjfIchBdSviQk/0+Wj5Sav2mIMkweZ2iGGAg9o
TeablQZ7UGWCYOO+IYypN9dO2t9GTAb3bL6mLZm32WFagrpTO6eDNiLNVUeDvxvwZDBoyeabUfnh
3raz5mCXTX1XCd09enNU3qRtGt+lyCJBu4gWocnUn43Goxft/MEVYENlv4DhLD6XLFaGeOv6JPGt
fF00w5qQy+lTYD1Afr1If1OihGDiqiw/BwlL3i9JHhXGWzpozIWK3CyaUx36qLWaELbfdyvKrB8t
75z9MldCPjD3db3NSGCIugkyTHSvoS/T6EViFjEZoUI9TE8Do/D8R1APqGsMW3feI1AA87sMChyP
yC7kfDc4AcXfspgzNyLuLHRkPwuzyvB6eJ9eoAYMMclituxYP2yxCS1B2SgunHQddIMkMc8AQ02R
m1DVdX2P9BiuNNDbsSsinFTANJ3jIAyUx4ZO82tixY6Ppqbpg0tcmTNQN2Jg8hPTGNQraDnZul0m
q3CGGxyj3FQwygfsbFF4ca68oE0iDbGMbJ/pn9mTZCUKZvqsnWfkILWP4OziMiPLryTstfMd2xPu
sLYBXPNz1nw+rmWTO++2pHA8YR+dnymNfWR/mSWpzz0v5q7kt2lEDE1r8dogHjAHFqaFOs123UCb
E5FncuIiG0bAVSJXwQcW7QSc2uGhLNs4x7fgNfOdqqbAe4LSVxdbpjVj2K+5Ogd31Y4BqnLe2MhG
XM6dvvqsUAWUC2+JIDi7SyXRnez8Y8aSRpAifZxN3qFk61dpKOWODWt19dRoix2AfvEg6May9NKa
eOzQxLC/YoltFYRixGe3LwEzkIowDZxdnPLk8Gkxmry5fdVWO8c2w2qfmvXQ8dkfYBxsq8DMps3Q
5hgWsWbNnQ0oPzf972GZsc5a1Zb2s5gkHKWNrZ91g8/8D4p8nSag/hnSO3lPTJFgh2QIMk8vbErz
+BRO7FZfwikY5WfJuGnhnJoNRgjKvIy7JWGNVAH0vxlLOQgGaXaxqyrvv6pxrFIOv9osYN/rIaqd
T6c0FbYgxLOuEjgdOfJ+UH3I5n6mNp2PHJJO9xBHHJjrCvA551jSxOlzo+zOuxk6FP/eOrFaEb2x
7K04sqK+TKOH1rZMjevSawsHixJdHQEujHza7EdK2YJXICmqATQ1LIK2VmxWtE1Rqqupz56MNkxe
/TiztgZrU/BcOLT3U5e3xxhbULfu28hBP+pOX12iGJ8tPYQQ6BMPgTpeIpYj3gtl+StAwfTI06sw
O9MDYTdh81UX+dlzorHYtb1JBlKDie4u7Kf3dlBw5aWT7klkCK6GKqP16JBPtwLhePSmyHgk5a/a
z3bDvWXChOmR58mvnMz7hnNlE3YhanJ/EOuQlKkNJgGXbRsCeOkDI1pF+MvQy7HWzQ30wto2ELCG
Mcm2aPSx1ddTvpkHUxUPbhAXm8CYe1JD6IUJfA3ZiSVsfWBaYlO/+m5c5MeQlebRnofoQHKvdRDW
kGyzcox2SAteLE0m7coL4w52nNeu0EsxS5+kPjmZ2wIXG8cV70lxHiquanYZ1jZh1UBgedW4H3Dv
CrgQEfluE9xZIEDVUVUBKSqzhRaeTe8Rhle3Rcz26ZCm+tDGBPN1lk80xxzhTZjq5KHO+HEdbLRn
t+gtAqicoLlIs6oEsR2Nf5uNEj8Xigo8asSPrUOpLIz4Rj88M3iW5TZV9cQ9D++kXrZ9g7mVCsVz
GBnBJSME7YXoRMeGBc0ev2sguq5YnaY7UsLVgDJCShi+SeS+EK+u3R0OxzJ4c8jcy24GhrSMJjl8
6TrdDsouupdkU7kBcb1NFbDz0nYvSX2jPMBWhq7kMeVmzZ4itT9EXEdnxDD20cb5SYYivvy9aAKL
RETX1odcxajUJfxWhsoDW/QpVuNrrWR9p1xJQcWzDx4UQEfu+Z6fP1VlVmPUjwf7NWWj/Zz6GXl3
sqsfVBqJY7I09htHT93RbCdmHVIS40WKAQLxNHWdHVaExttCsCdzrXfy6LvqdfjC1hZrI74NhRTV
0IuC3aHpw2PK2nXVgnVcFX2mDvxg3MjtgKRn0yn0nNPkY53rZR+zchRsMcRi1R8yHWLHTiVGPqdv
+otOpfw6BGn+aBUTi1+CWfBhi9jjhtLg8PHrKRQ3gTJMtNVm2S48URTQqMdbdLSB7p4VDf89Bzra
Rssssls5RcUB13Kzmdi7avQxREdt42yBrgFuJkRGE9YCc1pP1xj5eHfIwmQceX3ZHK7CKWdoHems
ONtMzWHwz9N7iSFlO8nUehz6LlyjP2NXmbvxrpOTu5dRzJ6N5ehTXhXvVp07iGtQ4qPql+KVl7Z1
N3omOQxNFkGs5hyinrcTvY+TrsIhQBUpvB4Zn/BRik2ySAa41m5/16bm+IyCZ6w4jiMCwUSlTkHW
5hdCCYiVrMqrARj724g94+oVbXBrD4nasZhyD04NQmQlkKfvyT07ATjJGHLlDsjtPJMX/NxcYp3d
0VOZyjg0XilvSeMy3oFJhyxrjHn+xocV1akpvOqtSHXz7jrVuHf64LtdUWDydPqg3xqzcHrKlZHm
Kg2zg5PSjpUyIPKW0NTPNsi8k8E+eSNZwu6zDmeOHoDGdpI1iq0KubXc5qNXOSvrKXBJRnQH69Gj
C94MZZkcENY2bKTcT3cyko3VlefY78F7jlF4b+JNeFL0ACeTKnZts1e9USNC1jmobVIFZrVNh8z/
QmgldOBs4NQxVLKvnRyCgdP4R9ccmn3pdO6WJGSQS4Fq10QsXqzAWpwsXbtuJ2D5qrb5q7lXnFiX
8xlpK+vNGTPSThCqHAmOYg2UkiM2BB3YAg/ndEA0udgJ7IHUorGzC3BkbAjA+CYFSW0ZCXDkQRgl
hY7Sh8ojmkV7hPkWRh5vyzBWRNFYYvymR+e5cWR+ypFcntysRuUSzg+wm/wf9Fj140AfecPm2uy2
2oP6vR0DY3yIHApk5Jh9c2ujiPUx2vPpWmEaQgVeTmaKpkUGLotp3G0Cb4n2kLa7+LFor4J9MERp
dsgAngyrJlDRV2ofaxOwygNz6JUPpjDtL1ritavTBsN+EGObv1hW/hJMhUDzXBC/XUWs2LGHMBsL
i2Na22/9ODQPYzJRR7XRcFc1LVzSGRhxKH3rHLGRXEfUCY+RGQw4GUoCV4k8WU2uCF5bj7iXThTG
bZrZL5hy7YOXaIaAZpF4myosrr3JGRZI5Z/bxOFBDE35jaMMwC0RyK81KSQkoo1+cWQDhUtRUQWt
K8/DUhQM080kEQPw2cauMjjhZWoT75RF+QetcXaf04bgTW9tCNaKa5071GGqbG8XY5+iGABewwCi
zY+sutAfkCj3mIXNcONQ/jeHwdT2mhVT+RUNSvOladv2xjEDsbaasj0UaWu8MzjlEJ+LascV7eeH
wCbNmZn5rNexiKwfcnSAb/h+sV3w4VvUbs62Qxntrawc+wlHDmqTpuFkhOlcDVyMpAV0ef2agFW9
wyguHyD45fgKsUsnhjarFdpWwoGozUwCbQ9NQ0iFg+5tPbSE5+47KNQQ6PPm6+xnMGDdlAaVLRuc
S1Z87ZZq+N3lx4LV1ukSrGfdWV1dn6LlXmu2dncWThtcp8F2bpZx+H03YAhAVEAoyJBEZ7AHoLLB
7vsYl1RCunOGxx6eHCRklwLwMcG7hcrMSt9hyfMBTGfW+Qw0qOwj2tVxArLNoC56RJlrLtpfDL8T
NeGlcmw0nmmDTAT9hXeC+e9vuzkc9+jrj2jwyRLGJ7mLm84tV52yZmdFi64+SW93l25y2FQw7Pd4
L+YVFGkPuq5pv8/MYjpYApxj1Pu8YAF0aknJuuUF+CQu9rWJwTDnpRM+sElvttbIIlWTjozTGiGF
haZ8P7YyOyJNZeEcT5NG5GnpiwGH3qKOdt1Xk5Xx/TT4AyMR1+Uh+GdaWvfZYO/47nVdtWMCXJKz
ifGILspv3sp41HfY5AgFNIzSxcDRzbO7YdzYY7PKi69AMcbujQhV+K+zBX7aqsBsI9WonW9hGU+f
3CyHdcobe+kGdEaiDrFvuqN2HlH2C4wUaMEwlvojJ6bdD81aBPGIAmHI0zMjoyi+oMKLNl3O5OjD
HOPGPwgOux5+hue+2qyKn4tckMuDsyUJDRwDmeVB7kdKGPXqdfKsAU3zCi6MLWD4KytQTblkTHYJ
Tjec6eNVW4n1Cn03RILgvErutFeIMuUnsxJKjgY5nnOXK6ud8C8SxZXXzdoTPLYTmFR6GJkwGbip
8pZeMhlU4eyZwCiPMIIp5NbgUyadSTTmq3YDnOHa5oEEeKEj/ovukghgApvAeZGcmb4k4FkiyriZ
ez+dN1U7gGGMQ+VcCww/3rUZpel97Sth59d5HDW6Wm8RjfupqSpMiYHBJ3AGtDU86bZgiAgMNg8v
Ycsb/qBtMbEaq8wy4z3hgdEjpBBlnH3zs33m4I6mb0i6ycHAb4Sk81nmXoednUUAWrcxDsrPNET5
QYSqWTDUw8lCi5l7rIz3c19KdFZzPGfn2JkH/04YCJbXpUhIu2M2gIkE477ValooEzcAhyGiGD8+
BjrtM8ybgY8WUdDHz5kbQf6BU8FIM0JDtem16JaADLtDQK8yw55ubdHR+AODF/a5bYAic7YWCUYW
PAA144mmRaODUDES5d04G425q32HtReeBuwXbV/o8hyQjSS3Zjj6zgH3JM+FhjOeXnG+VgFKwqHq
FoE87d8+wEmk9pSmDAtipOrWUacBDQNbIQV6wHF1eUKqyWN1CILKr2M11dkPI5UNTdBAhX5siFu3
dnNvevglmDEr/WO2AkmSsB/PgfcDhmNGWtaEEN27saxkWZnVNS+8gFHe7aJw8IYH1yxs+lLlzawW
vcjp0kuREFR6Li3B7658StsvHMaZfUcthKyll1Z7b9fke4F799x2VdKtSXp4dOlbKMDIOFZzw0Im
WmoZ09PbNlXDMtiVSwSQCA3vBzZKa3ga8xDkwqoYApP/8wk65mJxteN6KwXikeLp/1J3ZruRI9mW
/SIWOBinV6fTJ0kulxSDIl4ISSGRNM6jkfyt+wn9Y72YkYUbUmZHonDRQHcCiQIyKkS5kzQ7ds7e
axduxGmkjmJijiNKzE+dEaGGJH0XZ4a7KHkyu4SkWtK2WKSMtl+suyFeKtDt5DOUO8pkGBBiMvHG
arGzlBcJApDXqkM8nmxQ3yXlKU9j4zGSbj8TAh8rO6GOY0oWODwaB7ZA5V8vlLpo8JFdiJsSvnZD
aDravbtErNp3lbZMaKPC4TA4e/4uywZklg2If36nGQ2f0Q6TtxH5uHbOspib6XimUYZRT0WwSy1H
rZYZWUZbhTgnCVRTU1ux8E3NCQ88f0sAQvOo+Zi5nTrlLd4JkHaZHKl4xhHkzR9TUSAk3NbWQnT1
YObITYMGZ0VzjFpbb4hY0cblGiOGg+qoqHvcZ0PhmSGkAVWeVdeQ2QmzC3HOSLV3HlpRHReu2N4L
aQA69ztD07az62R7GtmyPnHUNOcrBmODu5Othw87N7EX3ycZkugtC6FNHq2mj/IMAgFHiBJGV95M
ovS3dlfUJOdS7FPDlr7jX3MwQswEe2Yqwpr+sTzZvZnS3BV++xV2axmh5HT4eLRpeh/06FJ1L0IS
9bg1xNg8z4M9XhC/ee5hNo2WkCrfEhlFacXtJqGOUAKIreZXNy9436oaC8wNqWj1D4tb/USPCEof
ubnVvHMm8r63CJMjC4ePZkbh+oaxRCNPdQ95uT4a5GfPzz9fzr41eEY9vfWbg46EDVhna3ZqOZQj
8Dc4OCaNQaKfl+5kysJWOygepbPrWzqJDIVIKSRwtpNX2F3KATqW1ZfbBCjdjOLNbONbS49guJPS
DM+GUnTo6aUmleRc2aeGNxrIwkmhkE7lpqHkwXV3LrBODG1QqJAR+k18dHETvbmdrpI3i0DYhc6z
CeWOL07Q2Wk003JPDEWK4hG+Hu98ajZM8bK2yGicxlXOaC5YLD7cxTRHbkHtijzboy6M98pszRXI
N/YAtQpSR/K93bvVfOLEznh4A0KilG+S3k52Yhtwshsbw0w1I8niMd0x/qWzrtm1U8K+8ucvzby6
wmeU/Q2DiJb1E7Ycq9eE/pJP2aomDjLfdYqTvUhCCXuRajNEoLoyoy8pdINm7+PqI1GoGqi0WaeL
SN3mgp7YrT+lZDp40ueJMAlmsvZIX5lnJTYiMHTKXabxGeoCQ/gmSytSNLrC09ytIvDjsJgAoQ5k
7iE647jhfxaiwm3IG1zP29jTe95XWRFmXixd86yPKcfuvgMAvzNoiT22DbLjrchkbgY/94ifo1Kg
gLkM0UsaD3bqVPENX5Jd3VWC2Gy0V1Hbf8Hg0jvgWtYV023MzPg8tsjSdxMsEzuYOVlYxAoLa0z2
Wjdw43zXY/ArEmGsKzAZBAe4nIs8mtzKYz0mQga4+/ruh9MC/tqSTL2O5p28dfYzddjnTLSe2Opl
3n1DgKeP4Th7CzgUF1IemTfJNDhUytxkXCBz3EjtULo9j4UxR9TEGqEj9UUJxhd0PvtJ2+u4IP1b
kk95h9MqHrzvue3ZOUiZzHmhzdDM153WC7GVfzCiqYjs8T6m8l0ukTlafOp4aHh9p2o8CkmEAQki
sb7ct4Axx08O2qaBNghPUnqMiJMXL7J0Zt3YpTqb5JW1LHPzyn4CNXDLV4ZSd0P/etHOwKaMeq9k
rusHW3RrQ5iYKGFjTV6jnFSQYMxzXqKiJebZE0B8rr3WLoAGsUyRta1hcVySbTWtuStbw2egoK7K
hkSocWN7FQpUDHbFGDojO/13XI42UWAK8SvilMZAKTOlPjqUjUHbnHq4dYnqfIAANdZ3HCbmdM88
1vauyaTEBi+lWSC8jgr5LWvJgecRHbx27WFPTDkO8Lk840z/qQB/VZo9EaQMTWm2t5Kxx581kq0P
FlXXHDvi0KUZgswNqgy35y0mDPIc62RDGunMCqBh1db6wKOorL+3pMMLegFqzG9iqdXTg1fXabxN
44HnrPRKakNd+jY2WenW9UHTUETCKpuyAeE/Nc1Bzzn1HMbF1b4waOoOSoEVDEQviRkgUWCE/hI7
I2jD0dTiV9dl9vnEmVUrH+MVtelqpmxe9NnwOQcqrKJuv1FQDqkBmFkmOgHqZLc8+2OnkkflEzb/
ZM8Rz0ZEe9N/Y8BCUi15bBGeplmmW2sBsE4PO2EUcWWVmZXd4Dw1IEuAdNAfZvpZGCbXL/ZgdWCJ
iH6gg3KO0GLUu6XAZvjVZs7PQp/lq6zYSBKny4HnCFMwPqTo+kF6hgODtYoqD27J3DBSBFvEiaoz
oIB6S3Gx0Erx+mKxH/c4pJARI+2FnH1XR4ylr6oUts5zUQ7tGrEQqxTNDlOo4aqtzbo6tIj8jHXI
ki7XS9ub5rmmUw42zM3Hed5UiuMZYDyt6udH9M9NSnektNVN0WA/ux8NNscDrG7W5oYTekbiA0yB
0zjmJXqgGkCPO5HtPHfpMe0iwvlk5Ar3TGBahAdNUbGQmlPUxvrW95CprzgzYAXVDXoiX/FOpX5I
GxjLc5hDeOgIVFFYqCj14iJqtgOx7BkooaZy4jws0FRo9a21qvb9GxALaYJ0HjRsO4QLl03Ln2q7
/0hb+j8Tjr5TpP69TPX/RW2pjcTlN9rSp7nq+9d32tL1b/zUlgr7XyYiPIsay4NsLVaR6E9pKX+i
G+hNdcgN5qo6RY/0p7JUM8x/IWa0+ZumKRDF2fzZn9LS9c+IqEB3qkN25k/1/yhW4r3Wbb0woRbI
VH0WAQP89iqa+kWtozWYgwmu4ZWz/GQvbQNrs5NkOzuzXrCQF/8ghHqvLlsvx/CK9jYKO7RlaGrf
Xw4ZuqIAhznTd5GJV8GpN5GdtsEvN+DyU632Tq/6HqH752VsYYNmXfWqH/VWCV3thtkxewTaoNAd
m/iURcAcLD7W1SzjbB/RZVkxNNgTW+WNZ0Z05vb3v8UfrOb/ltL9/C0cWxiozhw+rvigvWonuCpT
rYhMq8nlZL+M75ZsvxBv8FZxnvzRDaOgJ5t3J2x0NM2MZNxRsAJBLLHfX5j1mN//aMgZ7IfmvuTt
f8tcs75vxsK+70fIXAuBkMSP40La6Bwt6dSwlgQudAwv8SOytDrbhISQUqH1lp+FxWhwrqOZ/ASV
sXrEIDqfBpg9CbwRzK0gL7pdFZvD96Qs1felnS+CgfnZqXMjIGOugj1RqE9sLGVgaC1JqzjdcG26
qk1+3sP/C6vNbf1aPvTt62t/81T//6BVX9/0//N6cnqq/9d/vRe3r3/h3xk11r98T9CH+vcygjjn
X+w6pg6y0qDfxx/8uYqwwKDO0w36NRa5Na6HqvvPRcTU/8V6w4sPecOHboj08t/a/D9fr5+mArT6
f/O6sWbw2v73k44K2/L/YMyDeFrf6o+av3LuxmEes/LCIgNYRkM4JLNIbJxUn3bVhFvTnfpyM/Tq
M5lvZ5kyeNu33wS5yyBUjkCGrwf9ickWh9XhtSZtCVgyABLnhBVyt6MSOTMT+95hLovSOwR4BzW7
SChhiwfLpBFc2GEui3U7ggpNeyoqVEljRD7R19VoeGhpqDjLboTQcT3i+w26hTGO5ycElQdRnOaP
CwaTbSnNH/E845fyMM158S31zVUqq5d+IUqvmDVogJYbh3H9YOokWg2JoAnf+ha+TfOrV80vwizE
wc/c5KzlCTme1QgGWDLAszpjOBC8vM8u8oKrjVNzfL0U17SJGdfpzOevxiy+h63q7V0aGSuvPycg
i8yKJY4fGx2NWl+zUBcv5IZuXHXCJemax1n4nPV2MmmChYnyLF6GrKx3RYKLTO9os0/WjP0QNCqY
OxjEqqQbobnQAFQKmw4cR4WuwjFfpB/QjUSpApdvAW+CIzSrNg2gw0Np5IB/3N56q7W2vY2Xwdvi
KBOPWqs9FZaIgoJQ7lB0IGnIvZV73yp+ULZx5CaIM+xbEKjI0uK9qU/QtiMsVSVc0120VC8jLZ7t
EleI71LZnTq6pdvJoa/VCur+2nOYM5R6elOoToUKhtLWJ4csAHTegKto5e1Ah36/ILTb0qhJrtMR
2obRZ49xQ24Xju7nMUebxQmy2mGHZCY9Eri3kAT7iH7VCMveKM5Vx2M71M13qsBog8yLQ34DW8FS
E2StqHo2hGEAI3K/lTmypzgmMM1ufBP0HcnKbj8kOxifD9y8NCBKIj5hJ5KB2zjTwfXdu9nuQBfU
eUSeJuCu0Z6rhyhz4/2U+Z9tC0MVeNIqiKTJ0GIoxdZTqjstKo0ues8q3iWzuAIZEX+zAEKGfbmg
8mA7wB9p+8tWL4b0aXBiSHvj+pAPmbhymxKjGhyTjVXqMgRxVp1kV7rHroB2bI4diqUGdHDXFAgq
GANcR7KAfDGBo0mYZtGPpunYqQx+9SpK1GIXAZ9saAiilBjfIj8dbzA1UH7TvKEXo6IqNOiVMGTZ
pcZuNyqFtjNbaNWbU3KLBycJ04yDvscxhz4BaFMOE3Jr+poLSwDBjWvAE84RWQFhLFY0zGgd8mjx
gl7MsGjbrHnMGcQQmLf4aEBAPZu4iq+wYbehIzkZb9IZi1XbJwDIIZHs+B6QqzlLHo7J1AeA2bk6
wcLHBBUkbDRkl9MQxWEfV9Zx8lvg/hgdiVlHyzPHloAJA5EZauzncqoJqR6tL25uv85lbu0L3XoS
HgsZPCSSHU2DhGbDpZmfvrkCx18/Aj5THI85G8+3UBs0MGhQcPy2EOfE5WWG2qe2Mam+QbP4MqSA
MDZp6nj7udK8LW605iavYPIikqbtM0y8kAZNPnOMjBCNO7qQKAd4UZW8Kq4qNm0cw8QoFMl1Da8w
c5CRNgNgd6dInxQiog1uy+oES5+vn0nTjt5beUAUMx6LYfnm4cQmWhwc3hoDsNVggXBTW2JeLbsK
27pzD6OZO7tGYvT/ZX/7m/3jvb/p5+5BrBnqdDYwTFYfLAdaCbxNWW15cX2k+P5AVCH85tqjC1p8
juD+BZURHX9/TYMt9P2WZdtUho7pO8LAX/XxohniauQxk3EBwcSgRgZRT9K6/NErvhmYcEX3gOna
c+8sXimL2fPvr78Wuu92TJvKkPGtjXHMxrz0oe6mXwJBzumGy4jfINC62DvDt6iYQBnuP5iA3tfc
fL0OwS+cTB0iJWyE1ZxNfi3x04V5RtpNyV0rvw/GG17/33+Uv9w+fr4HdIthBlWI9zHHZtZcn+fb
tS5tJr9rqXwUcn7MAWpCteKloS3UW/9gM/ibj+TiGDI9culcipgPTwy7k7eItoT6GD1MX/Py4fef
6G9+vIetGred6/LtOR9+fGSU9I7dxr+MIEdm/0VP/iEf5y9339F/vcDHWK658CusA1ygs25WJrC4
k8XT7z/D+gC9e8BQcJgU+/wPhkbPXO/aLwc7ZZqO1qfCuwzKpSN3Jdb2mbjTxVudvPz+Un/zdflE
/Hg4TfDh4ch7fym+rlxH8eRfGuukyp1v/oMf668/39CZ1VH2ck4VPMXvf74ZNS0Aika7aGgTli2F
ze9//7/eDcO1fUplmCvGejx9//NRpSogRFl1x/TJT3YeCfHVPyw3fymQqYl/vcSHu1EbDqEAZHHf
WXC2q2MFJhxA8j/5Df/mg/i2j1l1PfeSUrn++S/3XPKKLkM8yjswljviAx/8dP7G8fb599/Xx0eL
dcu0celxK8inwYD5/jIM9JdKwba7JPVNnt+OgE7BlUbItW9+f6GPn4cLsUL6rmG65ME46zHo188D
hBrhhBenF6ZPYN6ftPQhE/9wZz4YD4mX5sY4pr4+uzQa6YG8v8go2jji2cOLjwpKx9Y+6xfp36X5
damPp8JFbGuT+Rh9+f1n+/hQCwKoOJWxdvLK0Mf5cFkC6Gr6+AITajBEr2tP+fc/31qX9V8XAC7A
DFHH1473lMfrw5eXenKeFyC1F/SOBOmMY3XTWjCa28mtA1OPhrCYSzTXuHRCVQM2xrhgfTcHgYVH
qx5NnSSJijZtADzSvivKYjyip3wlVyi9IB0sAhcs1b60kN0Yo10znqFOId0LlRDbOezRlEJ8cVoA
RplnIWOyo1vmbsS+MPzfkSpnHyrTVv+w2f31kVk/taDRZAo8he6HzS6LZs2rGze9VPrBb05+BVPy
8vtv9p8u8eHO5XZKnE6OD9bmmBrBRKFiBmD1+4v8zePB5+CFZaDtmmAk3z+VeeW36M9jeSmvQWpB
Qv39j/+4HvFw2OycvLvrPNe0PuxwdeMDGgYYdUFim1hv2vDWEy809+Z//DGoVzyhY310HFunV/nu
De4wcya+aoaLqpaN98mttP/hBT7sDSjvtBzh1XCBytfOG/J7fv9FMT/663LHlkMJxT8YKXFxvv8M
Eg2HHmuNe0s/bgjysjQCtHvpoTflRO4Vel8CW7JHU3ZJ0LOBMayQhr6SrSLeEUUwmxGjwSOIZGzG
cJJr8g426l2dJi92ZzkXP/KHE/PMKNo5yvxGpjymrglP97ZJU3FsqzG6djl40ydR5llP5RR0A+mS
rce0N+5s74ppIrMdprGVidR1DdXjSzmPcEs/JX5a72c1QeABB/I2NVOxX8paqpNrAQ5Evky/Qnpg
RRXWrUlZ2RYpzudlakfSJOEaQ+nnVOIAz1rUKVsEAxtUCJxDkn7rePW3GgjqfsRNS8aoz08AB0YC
G74aMCxw9ybkm+gKCXrPUGl+tZICvr4/A0Z3RXLT5Q1dIuh1txDjm3s300m7Lzvvu5MN3Ry4dZRc
O97SfBbNBP9AFM4JaGUbDh1qiKzEl5GaiXjGQWGePJvUd0eN2d5GifWji3oVTJ2rb+OanLCJ/g+s
XSMOLcfTj6s94qjFltq13vxC8twaUTR+c5NKMG4e+tDPCW1fLSh7JOxkscXJSlx6jBNYHlY3OTuJ
QyxQniREqIu1bd+gZ4IwBwAYWC3fVCTqGx1IXtg76Fkmb0TdGIMH74vEv0EcsJybdCx3vd1IonwQ
dMTt3ByauK73Q+oiaIYTQARKOxzQ4CWhURMqkWCZGTYNMK+N3+vuTSOyHJM8TiHfy707ps5cQE4m
c/ey/2L0uOIaTWY70IjNxtT0Bi+91x8NaE9XRj6Ia+xd+nXrKNA6cIVO1Iv+HtdsCv0zr2mt6YTS
l74mYaDUnniVg33DOXlG4KnLDSSY6p5BBWmr8SBeXU7fIky8dnjtiuWx9PLoOHkt2l8s0ddLRP5S
PiJqZtLQXA14kd6YaT+PBRpxPWudXeezqVhJPe34orXbHpHPXabsLCAnMzkYJe1rbC/WredMBvfU
tW7pFTlHAGxkY1VA5aVLG9yJGwtrBn8N2SO+J+IT8OCh0Qeuj6jULd7I/8a2Ya+g2wEIEmZ/54qD
oIdqp81PmZ4ATy/mmkSrhBssF0iNvbB3nRTjkTjb/H4apoIYENFZd+04OoE+ePTANZuIpGiMAjoq
dUhEEsWk62mbPCP0rZthJRux+dQK9Eul1aOAFGCiMRW1/HcQvXzJxZ62JXPckeRjq4KWYXsF4ULZ
gKI8bZ68GaQv6bV3FYKsrV3F/ZH+fXXWprE5wuIeQy/GEJAxEjlynp6v28XgvF4b1pGwh5j/s8O4
veqXLUyMFYA0qJUGhce6tNwiYFdVV+gTW3ydg9yRZaMzBmfoX9U0Y2r0itIpIHX2c3pqOgywQzSf
IvCK8qlwPtP+OXPeiIMowrjvULVdZxaErAzo+Q75Jt1U2QWy/OSR6OoXDlghuXYqcGyMVvaDGuyh
t5ye1BG/Et9NsLtbtxs/A6wk/aaMjKNIqhz9mSdvF/gMmJjaYWN0c3eyMyRmjpLJsaUJfSiqqN7n
c9Pjia0JCVRWtQVs6UFOwBC80fp8vGvr4QWlfLpVjLgutLPouIlWbGurd7dp51g3szbJI/wSgtYs
JJHDquNXeVzBV0TW75XtuM3RZkGsIwExtIvZvp8qQrWKebiZY905tj0rmYGb5UlDfUW6ytSFNcss
KlWsB5TQLnTimfd09JMjcSJFmOdFvTMxju902oUbr86qi6HoMRaplWMdQHQ6AobcYRL7gYwMLanU
NEDPpBPpqU9Un1H5p6GKHgfb/z7n+jc4ltioIVoT55CmO9wW8aacyhdzBFG2mGIJVO+xWGY5gNe5
6JC6F9Wd0ajxddGB0QNYw0WChWb8NNYIG1kWmyNzu+zs1kZ9S0qD2Cjgx/vZT++NgWwWlO0T+fTa
g62M8UDinbs62mHnarGOqJ8+9JAQKYJnFfFSWWG+smZ5JvFO2yiN73VoNP9bOpctIQdxcZz9uT4I
iJ/fjKl3Q6fKqLfMQV6Uo3nw4iOwjlDkMG/Fw3lWYxFMNR6tTWMm2hqw2CB+r91PqiYfOq+i7tDh
wOIJZb0LbLJDML8U/aMxZ8BYU+wULPfsD+ippxe9oW/taXp1RPuRPfjEA0IzzeeU3makn5Zm0s99
fqloqkla06566dAYfsoWuletbMSeDvZ9o1fLzjJnxNgJWmwjUa8lMOoN0eL+qZVFhR/c0G/EMA6s
Z41PqL3LOEEmr7UvecQdWKl2VOoAtQi3L0C3B2yk6WVyrecq7eIf5qi0rYXn5dZzJRPGbrElDnEt
BaE1kdUuiVuhY5vvMcB2xzkxDfIflbyaEI5yd6kjhkq+DBMQhRCNOmlAhdNld4nnYNEulYz32Tin
5oadnAyNnrTbwpTxZfYRQwP00pddRY1xrigVMMnCH+t6b0WFtO4+75Ba6RCZ6UrOGwSZ5onww6+q
rYybqoqfdT7EFqEDrXksWAR3yagtho1fkupFalT1gMYuCZo0Zw8v66oJ7Mjp70qE+SQu2PqZvJD8
ytPjhNwpm5DRboGArosB2b9b9OJEuBn6usnVLn/4o3jmu7spH9pNHDX1uYOmtPe8DMCp0HF3DRAI
LCsqQrca00esNfJYrH1phGn8aNv8rs99fKU7hFQ2zE9CcruMncEBC79horbNOLTh2CHYE1H7lNjG
q1r/Rbux5cHpT/DQsCG3muff2LF6kg4HByNxB7yqZn6Y2iZ/pcllUFd4vKyWjkAzeaqUpT2NHMV3
A6jbUMOd8Gl2MHcPdjmz9mlLC5cW3kMZjWqb+xbUNuApjGk8FaR+oqM3qbsAjoEWdI1ZhZ0+YhRt
S8qNbpwvQ64/xVUl1SaJ22fDWl4FWM8jKSktKEptgowau+nVlJdp6BSMbJQzPlu5y2fWFYtHj8Q7
MPuBLVMb1dnJY7yveL1g0kkA01pdeXuU0rcqns8WQ7FeF2ErvrTxI/mN4arB3GiKPA01iulWzHRY
EQa8acXy2q6JmzHc/w1wLScwme1dYaIqd4WPR1Qf4PvOlcL3nuERxxKJN9Npx0D4oB+6XNV7D73X
ZqT9v1UEVB0qwidvKpafMwPCEus4HVdh5zqov7oKypYbwZBEp7yyjXY/tLHajz4UZQ4F8baQ0Qwd
24yP6GCNwM7076WR5Qf4lhlpiU5zskgV3Wt14Z+aHhrHDNAiYO5qbqx09nb5ZC97saB6mtBH7dLc
eSE6YAgs5H3siYNzVUXK3ht2k3yG1YwRy6KIz/psOGYtGFiyYxosDL5/nWjuufXzhVTJRfsS57MI
yQ41vqRGzuC0ZEDbsN0yCUAelpwGuDvMX2aHX22aTnFh4HFrhHc/ewwlTEub6N1McVCJ/gUMT3St
hkUQLS2eHIMSLC1W626xUCiQLFwdiFYZNpRL1XapRb3tYUkgmBtsULZO/zxPZXSeTK+5TuZaBSYS
p/tWUNgarP9svMlRThXeoBl9ZOd7t2CLskveUcsSRvN5SlqbZ781iXLT2mOJmRI3mggjLGxhG5U/
Zgqm0PGhUyXkSBPZzQgQU02Cf7ggKzMHcRhgKcjxjaRjyJiFbAYUW2oOoqlsAAvomLUZWGFGZDR9
lZgZZ3bDGmCCWWO7VWMbXeBqqJsxtuMbFrr5MDa5doBL2AIUxgpCZVitIZYDz28O6DWTUX/TqQaY
oayovuZmda20YGxW5mx333WW/VKUmQwLAO7bOXPHT0LWFrsm5nRRx/nnrEZ5bDbIxXkYawKEWm4T
B6Mx0DgywdMEIN11vIaNIQig1b0fpRk7YVMyvUaikey7BpMSzIB4N5nKDkuSejaRwG8mBGzneTHX
jIgcz28lQiYq9Q3veb4tOCkwu4Q8PDXzc0aLCF5bPR/iKn5l1KRuOhyon4oFBkqS2sl5nmyiVkZC
rNyW+tESo7ZLinIhONaMA8zua7qEl+Dkl+byMKVpcxtFI2O6ggyofdp1/oHResUrZvU14awJw2gS
nA75bIzPaUnam6NXcWhm+nBo8hKXEwbuL7JMTaLNxnkLYoI8znhubrRIsxEiiuaqxsL/mDuN/Kyh
7sXj2E9qi/gdcTWHrT2aATdMfeveJmQlZpo8wZ8zs/bBmqZPgn/H7GGku7KnSEtONkS4L1IHIsAJ
MHocGd/tWCnLvW11imjQyAqsEni0qTQyKJcVN5LM0a7WlwcOXtiX2xksJHkuKUNpPznMUCAJIDLU
U9mVTjgA+LhdyqrfWMYsj6nByVg34pe48R8YSkOa8eAWRypzDjlU2pvRbeS9w1NzdKIm3ouOnYqS
VJ6FLSYcAZgfDWv6VpjIHGo/JX9hMOe977Q1EHFO/iOqygA2KKUfdooNHk3npNKh26YOJag+u9YN
zvk3RxLZo3hZ9462eFtQCERMsDBuOZbfpUZMPIGXwMnLVXvl6FO2G4mygxkxmtcuKoaAM29yrko4
4aWZWycDlSTG1IHYvsoxtkAwykNbc+caOSHxTtIRL5oDHGChN4cxqvK/ke0IlRq3N0lB9qFJqDPW
xkNf8AbkhvjqoLY4oGs3Nnrmd1cm+kaOmf4XDlbIEqCrbEEw+KHZIaIi3tiAq05o1RJZIiSUbtw6
YrSPcMUQzJqrTN0j0hVYDQu+SAFXu7AAvNjQt4hQUVQsn7TUpAKz2QzidlEoO/HAeR3sBcRWzmeR
qnH16tj71F/MAAqFOkSgiAKZdSCWfFOCfNfq0Bs0+zNJG+aWCL6Y8E3jB0qJLKh9X1wXMn/GbtYS
GUSkLBSN6bZvoJ3omXod3ME/z3AJQAz460oIUz4GcwQZiCU90WR5VVmufyjMVoXxTHHUzS5bXSQ5
OSXCO42DK0hBIiQdSK79zfQH7zhnUXHPF4cQe5myl2bS1scCg+poTaxM1pk3xLmuSHvb6Zreh2Zv
A3GwrHozkE0ElICTKKAHEQwlBvGh6vrd4HFka9AycAJN+3Ds14CycciZcyfE5CqOy1OvMe12ly6Y
omEEkty/RlVLQ6genG23Sv7h33hhNxCKFcHSP/hG2ZPC5shTFasMDzU4E6ADWmWsDIOSRChpB6kS
R6QN9q2VZcUnzVucoO7rL5nfRqEoawyC0eIgG0rh4RPTsBmMnH6+XanQBeB6rKXxKJLY2iqcDWHj
djoGqYzmQBkRdOHrw2PWthro+wKpt27hf6elvqMLTmfexRa+p9/lb3DdYlRZOA4fFVSwgNDLcm8Z
GSFMSHzD0WR5M/K1FE1EBglCFVs3WnjwlG6fIU2wQlcmVx5LSnsz1o5uNbzhn+s2cztk2zZ3iQQz
FgJuvMLZZjBdAGNQJLlNV+4TNTdHTc0daDVVHjDHxAenGb0dTuYWN/nY3/ARyhWLjEsgUcY12eD9
k5TGN3QNyNInUkLx9mO8wDi1k2KgJMAGtpcNHDQsnvOBNhXH8z+UxEtcXMO5qD9VsaxuEY++VQan
IwyuQ+CMqLN6hfrGF7I88Hv6QZGZVCH0SMNRVe3ZrIdyY7t+d0nbLrtSYnh2+YdVjRYJUCrC7Ahe
Qgfkxed0XjKqHXKYjuBvql2Jd+yQ1R0MdHzNG4XpBLUDX3feNfLkmoX76MeYdbGtzSHb5rBZyD1G
y2K5h1ryPkqYGazTbqNdR3EUB1CKaZuxHm9EPX72gNoHZSPHbYcEHJraXGAIk8YtIw8ef0+2e102
xl3de+h6lk6neIwIPSEtNtQMHTt4NPg7rDsd/jKLT9OIei+XYTigyx5hzHnfGtzJe2AG1qWZ0yn0
08Zil+aRndAK3Uo7HfdVNBn72GBvwnpd7dy0NUKUHz7HWQdAQOM8jm1bHUzUQpuCw0lQlHNyFwuj
OlqoaW7QA3XbyFLNcZlM8GPpmO+8fkJklaDQiOo0O0Z5RptBeoTcz6ZAbJLCjgPggY8N1gLPJIth
Xxg7kOPLjvC/9oeKmuRBc1v40jyoGwbhmyVK1y4x50EVaK21WxJ6GGqP2XbLHpYGXceuAe5oo7pB
HCorN68zMn8Dwoc55ddEAiBNKcurwtbNXTwYj1nSkLIhI6LHGvAmqcJ4Se8k2iQJuRoJQcwbB2nK
tanDanQTq9hHnHXCGh/Nten13cbPRbmHREvIunCqmyXXCZbCXxeQ1WBcEsRZBxWznS9a+brEWXFk
fR3IiqUjtxQIXqXIaNr22M/cmKgWbiSRG/F6GLTJ/akXW3u0MFduC5egNryaJHmprjohszU/NQlL
8qKRwi28RN+ponumO67TYlk08qEV9X9Rg0/AImnvSGOugkHLjD2cFZj8q1WcgOOazm/7hYxFuZ3n
xgrnSUYbjRH4MYaOeq8IEukMAt6R96tNRslEyns9B4XnzwHnxJ4mHudzgja9r8ViTtc12SCOS/+v
cyM9IDpHZ1tACRXrLlQFr6PztDQvggTWDUNhN1R6Y+C6IuF0beIDs/HYnU13flVJX9Bf0hmEAu2R
QTpk8SErhnzb4OckGGJxiB6l+ZhmOZUCp3dsNDo2Uppx9zK76OVVJoX27BXQwjTR+WGbZny3Bk40
OpXYhnH70FHTZoBkWbbT8LTtO39wj1PhDp/geyCkTPWB6Fpd7Dsr7ncU8LB82/9N2pnuuI1k3faJ
CDA4869EzTkpJ9v5h7Azbc5kkMH56b9FV19UpWw4YdwGulHVXW1KYjB44py9165h7uiEs4xGO63w
ncvAN4163SuX1eF0yWmoXA3/KcDz1HKazxidLTLVRfPQ1aUHvFt541rmWXdNtqgGezNbovwq45k5
S7+CoENrvKzqiPlBadMPLZJNWCCW8skwa/P8btTUp6Zf2vzDTHpDXIEMMoaGMF06I+TQNm+Z9Pvb
UKT1rVHFw8klfwYoZPKczmF7QnfYwJIqkbvTbq5owyeEhLt0aTeEexF72EUVzrjS+GEBxWhZKTiZ
YUghIfPoq7V2pd+Uo/91EgTcEMsq6DzlVIN6owIbU+9JDDOkADa8XWqk/Xbg5L6mr6qvlDYt8dRl
dkX0jk24kk9itrLNCRJBjMkqmfNoXMhP8rbpyuhLl1XaDZ7QLmhHYFN6SD4tT054Z3Ig3JZpbn0x
fQK+FkxVvrQJogCEYrX2AB2e2sQZbpB4Yaat1PwJBBcpxrosANmDSUZNKT/VAPoDTzTy0WJcZ4nu
NUQcwUSCt41pJ/lXWtjzXgqh3TkUWiszzHpyimcN72siXjy/gA/hd1/sLBxumLDpLz4evWd8nJ0G
gA+0lxN5pE9RHt/XdNuID9cfLQA1K8JmXTYRbyt8Zd6w8p5NVXlDIIaueNQ7KVdWDMdKdfOM/0vO
xS6vmaIGFShB6Jc4XylxWCzQl2hcN659yznyjR0R2KGZwDsb23umhPGeCLiO9i11Q28wYO8rGmCO
SfrpZKdO4LeNxpoixhFje3ruEvubDl77BOmK0Q28lNsGtBKvWULQYkWPMIwtuGP18A09mbOJ7SLe
wcvAaYUmX7uamCxAbJEjMCa7uksH+gO9snsOyRzuxeIC0tLGvCr0qf8qyF6mRRDZ31wn1BktFP14
mzSwUYAPGEdhunQuckyghUZDWtH1hBoQs+eLydd/zKRZrmPfyO8BjaQPSR3XT1gv2mszK+YdFUUf
COW3X1qm/QZn2/xFE+O819K2P8R6bRLwvSD+kzSMeTMl3bcW3uCBBvJwl4NJmSBsmf6R3ShfZ24T
f/KTTB7NuWtPA+/GdZ3OVZDGnnZNaMvdqES7NxxQlx7DrA3nrwbbMUnEK7sqgRxIwzzJXqqdBFe5
lqaeU/Jn7o4ArXTdRcY0Bn4+TE+gxlIOHjXdV4yE8uAbPjprrxUgb6jRKgyfAfBV77s29e3WqcLl
/cwxC0gmU9akIoo6qfi+BIaic5AvodmKvTDSN7Jd5iPjv88jga9Yd99cMrqR2saeSfOHEzDORX02
Hr3Of6iIBmp3rNJ8p2HgWA9jq0g5Urr1XGvCekuJ+kqCNjK8qxB4AKUDjakqcQpe+BlAj7wyz1M+
FwyvavfoQdkYVruwdk8EqcsdhlDtms8FVXlMEY0bRZ2tNdeLd2aGuFvNGOdILGc+QCcgMltAPuO0
a7lNOyeMyF9PzfRqqmV9kylmMCX0hFWC7zUwGQLeVCKa5SYjCaXceIwZSXWrCoZyvkZiJmGHdJSJ
tqNDtcZHC0SRGfG2FyWDwlifA4uAUPrscXwKUREe9TiK9nFIi6TriG0eE6KOq0EwVykzViUDj7M1
x/1e1hPnF6vIyKsekOjWVr8dfSjAtqCKtkLD36SW5W6LNoy2VdHPzN7ZArp8hoymewzfpmreFz1h
E95gUPVHVr7uIy9bu5kJNi8LnaAfzHk7mp5au29hcU5JH6/lxJs8prFm1imnbL/5kWj+TCJyZGGe
SQ2dofxSr5llBEk0n79adaO/0cXW8QvzXn/om9LbdF1EUgZpwlug+gMnh0JfjXpMIG2YM2GaBgNG
I0I6V7n2yR2xFFpOC8SVFxQD7eSNIzY5I3OKQHcp0pRfNJhK6ViYDGHWumSspLfTVzJwOV1jFKfq
YINPYO8isl233fRtEIZCx62zUvrogfee9RwutgcarNknfnXx6tcFPbSmRpKQmQnHtDRjYkmHiZ39
NceadGcyRiIpj3z5zBf5/dT59uesLcZnTdltHfRjntO3yY1A9UpigerVqm7pEbuZ89lWlblySw7N
vhPFEDh7wtuWFM480VJmMy7TRg5EUGlalyo9lYkOWWkIv0KUruNtWmmuEbR6VgZjNr4MIQ/5ak6r
9uArpy8oVTNIQxQhN53Zo3amcJCGoD0onGZreEO718K55QN0/R6yTnTECEAuVukan6dc2GQkx3jU
K98dbrta2oHpkNblRKb+ouUWFZONt3NrlyOMNWeAYWMa3cHl/PLocnxax5ADT3AVkBR4ovrkN6zk
1J5gUTnQncgShEKsM67uYjgchS6BWucYBaCrwCYgyWHbWiYsy6Fqd3yacTdpnbd19FD/1JQ1/W89
tI4ADeUDKcfWY1SQmxXCN2DyHUWckttv4Ui8qnLKYp1JncxAv+tPsYQqBISswAuQxAR9WdyP1KBo
chlNV6uka+w2cKGhPGpTnr4x+vO+xSGedz0c+x8YlyFRym7YFaPIHtIp9PdCr5NvY5bRpm84z8AE
HThEFi3uU5k9uoxCQVrEzEx7DdvDyq8EmOus12+7BTc86ND6IIkmE9itbImMUxAsu3ABZNEUYGE2
WHU6t6BKnLydbct663dwUj1aHt1GaFBZ6AXOQR+7TOU6a9raZn5jpmV/O2qwlnGdvBVuqVMp0pwe
QOrhaS/SA/67ljkTkeR1otmvelfQy5SuTjfQJvdA0zduPMzENhf695i6fzVMWrQ2DVjeblGtyPUG
2DqsIdk6q74wYk6rI724FuBNUEVh+hCzcO6zfEjfaMh13daWc3LH1BBTAY/Lru8qBDF1HgU5S5yA
PHiTuC+b+CZnakePfdYPeU4PXFS5v+fXVmfoQ0ax8jrjLtFNJpDSue2pes42BzfoWuAYdiGU0+1s
oAShCNY3hm7WB2K3gO41e8LFTlGCIyobJh6UuAC94JiQ5Oa8LbSVdEWNyYaBxFVSGuzYdVwczS4k
hcmlTz5OmnlyKsP5Evcg3aYoB5CUL8UbhcqWLj8TOTfSN0yA/WMrsLyDTfweOw2QRaub6rVs2E7g
7tILjAhQRu2YRDzqVmUatwwejC8g6X07aGaKd2Tq5ZohBtqARWcHNdUbpmcpW7U3hEXTwQGNtCvg
m4FnEtpNlnQordy42WitshlR4QrCWslvEZoTwPCmzX/0wiJNVRnzOU0T59mH+UxNFFGFaZKxQu7e
DyZwGyDlbJcfqMfeG1EXcSmeBQGRzhQWU4lLOWKtww1swfTe4a68dhn7dmOyAQ58suvp1jLLpzYK
X3RkBpXsN3++9q8KwkUwDc8cFzEC0Eurbe8D0knY3O7i9dwQ9Lz/2z8ey7DAWohiljGctUTG/Edr
HCeCYb3dh7fA5NGSTs7xr/989HY6KRy+gYL1FwHkWOpDlxvhLXEg15nfB63Wb/98CcPgM/5XIrtI
bzEuYPl3+Q/uz/vvkHXw0iKnqW8MERFwZ2jEXUtkY6e8Ics+dgqFR4lQzMgiYQ2WgnUT6noWyJLz
sgbV6XvXezNH1j7Wj33U2Rv6wOUBnpRBg5qTPLFQtNDNDiUdZQEjALeijvlgjf3zMd9/jUXCTGsA
N4vumvaFQFHXosim5dreRI6CaOa7tDAzQYWDqmEevumCXggwGmLmUuQPsJuWz4zea0UZQCNspq62
/EJ9oWeAno4e+fJGG55DvCjrTmKV6oyloZsX7G20NGBEZeXeNenMoAOb+0NfVcZWJMYM5HWGydtS
UTGO7IK5EIx4fHXIObcGJfmxa4a9z73RkfPsAF/mu2oIHhp3T1YEfURy03Ca0XMvm/IpHF2bqgnH
ZhXFECJA8TOCzEA8jwsSgrRrZGqSRGNiy9qTm7TVNnGLDNSzEA9T1zU37sC6Kef6MRvD9haqmDqB
cV8RsCtkiJpojABSIaMBizhq0EvkK+93ou6NWj2T1IfcKxrboEEtEaR65h0MrzlStlJJx0k1HDUr
/87q8c4AvBmZO/187XpFfXCFP3xOGAzQFSZWbjtNQrI+OKNNFhU0bFzMafiCfkykCq5xcGgBUPF8
qwCQBLWt1EO1+GbHFgRUjrjiTIZ1Zm9HuEKHqeHkB8LY3JgjNB/fnyK8BI1IHjFY2hur08Y1Ndmr
4dTOYV50RRNOYKIOhUOmX+niEg1Hc5Xxz1zHmHQoysAG4ccbbX7bPD9o2pTeq0p2weCSDWACr7Ex
Q4XfPSeHftncCvJRAf+tzCg+TYnBBCQpsGzqQ3U30fP7bjjQw9dw2fhgmUNbNpzReCrluAfUMdMV
AfL1Ni/zciU1n7aO5ltrXqE0RTzK5pPvdG8J/c6zDxTloNyZYlto6Y2YofDMpuEGResXO47R1AdE
L2NhDHVtPRgqP6eqmja6gvHEKHpCjtLbobUl65fcb2EX3amlkxiINsQXWDujk686b6Kz78yvvcZ/
Bw1GwM0cMkYU+OytbTdX1KixJMfVNuLuM0ND3mcuLv42m6qTXbYvTDGSp6jq6bxk6IrwTEQ3dauP
QZo2yXXt2vTjtV4P5gG4DOgUWa3s1NRXHp6Zs9S+TOpTu04IaN+h4MRF2MTxk2fKO62prhIOJD1p
rNfJ3KHGi/MA8Vz1XMbKfGmgGDxEtaqJSo3igxTFcOxAJt0Q4Old8Tan3cYnmBlRgJShbHedUzK1
cmMxgv5UIQN8Kk0qklntGzE0jOFSYlMSvAJMbdzxrLvM1aIy/AKT8jVUpvymNV4Ix3aZ6tE89G40
dBwoNyFOwosVAfHNPYnnen6gezscdTeemCB1HMZV2c07tOHejqiVUKwMFaTGBnask/bGJ6isIigs
3tQrCgf8Bo2fMF4GR8W0EGjglkGLcR33U3SMHO1N+gYDC1V+j9D0QNBCS8JHCH+gXZHbUYt6pGRN
tzYm/N2TW/+Yeg6DTuzScoaVs65yHRiZlH7Q28ZANrDmcKsTBz2a4DAO3JUiAggn9dQbyWXGMcrc
BMtxaV1rsd+cNGcqN5CQ6yuyZPuNVFDuKpWTsOoDjhxs7Jew2jPa8bhBC0vSwQX6Fn0QZbSo//+z
4/uI0R3IHxjfiBPCn3ahep+bIWwipxV3Rhy74wY503wLiSx5iIAdw7J11FPjoQkskYgnH7xv3tsf
eFXyolzMAxYDMIiuRNu9e/HrWph584jIm5zMZNjo+bbNPihd3rsTlkuQ6Wgs1RN0EjhcFyaOsmO7
mtoe+Ka/Gt9goIZq03309v/oIhdvzbmA/ArsyL+xJiY4ATNhcM52Gvy5xvjoKhcGCLoTeZoVg39D
YT0PN0BPDPR03V855PjBfA+Hn8UvZvJzGfpFIZOayHitPk54cSTdNhqH+iad+mj3d9/FB4aNx8+0
cC9SalzeeZUJJXUdLCgjzIiAsinbZYg8YBmbCO6MPPtgpS0mlH9XuQcgxnSxly02XRJEKWLfrzQx
RLZHM704V/EnRMzz8NlXdLfuDPU5TErUgx95pt7fLPBuOvY5eITLxTwbJ+P7C2btHItpKkkMbuIN
6qVWD/Qk4Hn+wH1zWZpfXufC3EP4jcPJtjKuobMSGDV700arsvDlb27Xr9/m4ufrPCJzI51vI4E/
xPSJXjVE0N30wV26+DK+4RGRR4QbzkmeVv79/kcbSTrIZROrh4S8YMICwIl6Hyzvi/vCCcbljxcY
krBqQzkx3l8CJwfZkXoePjDFpe9I621yaVB+sOu839iWcxrb6RLYyd5j2+5PnM9/TjSlFcOjqyti
FIxgkTe4wfSRQfPCSsQlTIzYWBkdVJzc5YvdAM+vZTIAqu9DKozElEEYH5txn/JXg+3+5Y3hYhZg
FnzM+OEWk/v7X82ErEuGRlfdGy+MbpunP6+uy9vOn84mgGmSalZ3Lftiy9EGE0x8qBf3hX6g3Nf/
7njJL4UnEzQWNx6jpOUtl//PzbDt0YLPYGv3/UBu0xkLwAe/zq932zV40h0L75KDlu7iWa+Tgdy5
UNj32yl71mMTPUf5gcv7ctmCFeAIyxfh9Gqyn1w85mNdhIluDPKskybdoprpdZTYz4XzkQP/p5fz
352SpbuE1uIStLgdnPT9i1+rlKWhsjkzz06uTKpJcWxsDGF2i3av6orbRZhFB/akFL6oeeS9Ojzj
GPm7IzufAqCBQ24kJ3aX2MyLJZFJyy5UPQKh3IfartT+dkksfzyPJmtt8YNf9lKEVsdITuz+3tDn
r7a0P4O8+cs1DVDAsak4MErBgr+05acdwLYexdr9VAQ+fsJo++c/f7nh727Tz8XMawb6mbUUUu8X
9TiMSDt5Jh9yWZMXn52YOwRYLdYQVg5g/MkFZErx52tePqeWZUJn4G7YqMMoGy+2HGj9dlemOM85
eNTuhhL+/+/Pv9j+LaiKiklddc7zs8+0Un5QdFz+ZkupS3vmZwmwtNEuFlXihypM6ULd2XN4InV1
Z1vdMe/dRXcC6pWNuqQj8OfvdOEJ/6XyuFwIKFLTmKTJAtRUg6/dSq8act/rKX7LBoXATTIcQR91
1Cp1KmR3/uDyy3f6d538v8tj3vbYOMhUu7hnk5m0yOwihk51c+R18bmbmRki6yA+Ign6PnRoLGCM
mqRzdJYELOYYH3yE39Ve7OuU+mzBMFIuiocka4hWY2ZyNjTzZtTa6z5fwseMmWS7+TPly9rx46/j
2FxXIzkETUJUuuYivki/gprdN+kihRTrsfDWwmhOyE43f/6Ev/2AgnaXYVL36pfIsa6P8CGiSj+T
M30G8c+A3wcraCHgKTHFOLCSG6d9Td3sg2Lkt4uDeRBBp7RXHTb290+xkrDGrTQvzhl2IDXRiCbs
YKSvW9hP7Epm/+KpK238YHO92OP/WRT/vezFgzYxSogbyaIIrZGGyb7uv43DyxSd7dgnQOVzGOLI
VLcIQ/A1/o/GB5Dz94g3//1j+OvVL16X8D0qLFNFcdYyRnfYLU+5W9vMEnDmOMW33sEE2kYgFYcY
HT7j8Fdmid/z3nkA+brmvLetZ/dKYgpi5z5YOjPJUUj09/XrEDcac3H9zqb1tBVduZED12iAvXqL
aoBW3Q5S25qdwttOffejKjDe2GWEXx1vH31GUWI10YiSLXE0L76YeIRGNs+fMVCcvAyBizdIPIIq
gEK8nSCFmyYLJmLnHYxx38G8p3ORP+Vh9OiU+l2YyTXO53HVj6Dp7SkQsjx6tdhYU/0wOP7WrxAy
jCXs7qFwsg1waPBQjIIsbKnr0C7oTIk0qCtj1zjG9762vuIdwko5tJuGqMyG3lGCDBKtBdLeKHqs
E9WtU2V8Eio6ud73jJkynchnx6KHKLp+J2ce9wGd35r8JeQ9/dVUWY+jNlyVab0h0sFa93iGpYru
//yYifdFzP9uPOMDCjIqV96M71c7+wCNN1plZ93x7phYwvvyR4lqRjuOkbGLpxr7I14ZZ96Z6XwS
Y/gUJ8NaMAVntvO17LQzjomPdsjlTfl+h0RZyXDjZ/kG4uJiezIr5p+JVclzVr/ZnAi5TxaSCU08
1enWZ3qvTV/b/tHsaMc0H7yRxK/PAkobZjk2x21n+av3P4mOeKsng4m6DlPSaUZ6tDU1o9kkrTWj
ixz1Hw3qm2+z31a7xm3kbZvP35jlx8dZ6DohsqZz7Aa/vW3qCRNUErVHi8b6Vh+y7u3Pt898P4Ba
bh+f1aJ+hp5Cle5cvD49VP8IAkGjN/4hIfun+uTNwAj8lPH2nYUwIu2uI/0FqeSqqm9MV//WgAa0
55LM4tsQjAdmjsD0vpYEzfblj3FkYWoNzy623JxRFqiCyLwisISOb3bnp3+F8/jn4zMAJQiPe003
6GKvTdJIMsGZyJe02lM4ZXcZgVe44rXsgzLmN7s6taWgKGOqBezhsngFhigaA4XauczRBDOJiN8Q
ihAwp7lvYzkWt4lvjdfAIKYTCmjE7Mlo/VV5+PPLeuxhnNiYGi5V6Pt15bgJeYydkuekfp4G+74E
rVogtkHV7Oevlp5/8JL/9RXKV+b9SSfHZmp0GfWu6VGl2xk/bkSUxKs1zDkSD2h5kdvGexs++1OR
NSUST4GuvmWS/ue1+ZvHiMtzVvAJUgCucXFvNb1DqFaX8oySBGcwo7RVVJX3SVtg3pv0gxWVQec7
Hzy97+vh//3IFpQPd3kizEt0GHmuIUOA5UeOIX+S3aG5499XCPyw/17j50P5n8Nr4oZSm/tWni1j
B2B/1U4W0eHPqGYxaJHx6m9KkRymrvxgAS2/2MWuSNvUpDdnmXSyLutGaRLgIUKPX1T4jz2gc28g
HRPJ159vnPj1OhxhHA4WTABpQF82Aslk7iqiAZuzEvatCssnjVzLESsrQYcPuEkCqESP8BsOrUVW
Bbkfymo2SKn6lV/I+yETH6ykZcN9/73ff55lpf3n98byWUyz5zVUZLc2SYcjKwd170pTzXbIHv/8
7X99IS4Xc5nP0TnADXWxbEcoN4SZ2hifEvJiK+TUXXsgDX6PvPuDc8hvLiUAxtCJXPqS+mUfnMSx
NCIVQaESTR8cu/LPmZD+NkqNH1E4uR/8ir+5q1zN9fmXaS4k3Pe/IkDdTqR9u1yNYksq0sXLTWF8
sOn8+tRzfKeRR8taZ7D/i27Ax4zWxqM6S7vZqKL76mJIJ/mPXSDbpK26whHxwWPx6yO/XNKjgchD
T/P6oljQpsbNR8ElyWUxIDMI7aQTT/Tpz+vit1eBtcehSV+6BxfrwvThEGM/VWdTlmfShx5MM/7g
t/t52L1Y6LTgDZMWJXArzGjvbxESZgvX0azOXvGjMap1TVhGVL+NHkdAiTN3DKzyPONQIun0g9Xx
u6/330tfPGMmzpDI85b7puS+Fi3ith6zyp9/w98swaV7xNsPJIxBm+T99yslth0E1fad2/c1QB/T
ucb5XJzmBAL0ny/167NF5QZ8DS4fHcZfbhchob6anDQ5d7Y7s/BQEscmFJ6JGS2RZdn8waZ5sUch
uLJI1DPR4sCt/HXbyCIa3F3VT+deAFrVykLu5k4HnJtPcuPrEUG1lTI/mBP+clHErMzRfBvuvrHw
4N7/nmFu5FhsOvfsharbhsLnwBNP2am3yTsihNU8ZoOWfbRKL+oKIKA6M5uluQpqhknz5ZNQ0zrJ
R107G0iLD3ojsm3bghboKoFVWkXiVnMTIo6Z7qwkpfLRi1RWrJs+yz7Pbob5z4jndO13Q35OJOCF
IlfG3RwlVCpERR8r5uR/XgwXi9tAoEVXjjKZBASARf7F7zSmBLxHdsGfD7LGiXe98fDnC1ystosL
UOW/vxEWFlevd6h1IofwlQL1W0KvzGogP/0dzdL751KomWiU0m7kHry/FK9a5Ci1IAxpRjP/muar
YvxoBvzbr/PvNS6Rr73KwH0gbj1jEbGsT9j6EYWEpvnBdkBH5Ze1tNyZf690WaO6+ugQrmlWZ10U
FfJe37shrKcLxpq5gMLCchhYbjcZ9uuTsoyvOS6tjXBRs9iEcAYShhNNKf4P4Ni8Q1MLFK2FWgSo
uZYne8skg96SmN0xR1qwX6LS+5GQJ7qvBvdLzKYXJHL+nmmae07RigXpVJPy3MUujfTEtAnUQV9A
jFAO4o68o02M02XbDKBu2EIWDTh5mGIU7iqyh3bV4EbC4faUo1CYwMQFGDzlDl3sq9eSoCA5Vq2j
OnlBdfI2IGXfpGPdAgBSIJWUhVFpHpzv6Ls4rBkZznYGArsiA5Rmc6SBBJPG55kEtHIu9oNqCV3E
AK+heMeh7ijDWw8zwPsqaYrHTkeafY3pPVlSMNC+4IjA4p9Y7SoxIEsYmeOvfFGXgWvj+Ge/9sGL
QD3JjDHcO3Yq78gyfDWLyNqgOHe/uPgfdybQol1Zx91tpOkITw30RgxZcGbp7RAorzA2KmHX0bMM
2kbipBvNae17ZfbqpBMduSk7KgDIK/KQQYhfGUlt7YUIqy9uG6mdPRBJ6xqY9PwKlbYXE8BWis4P
5jzXNg2+x4DoETcIm/5FWREJQjbA49AC3mE09vA01Y6B73YaO4BMIIkmq+GtOS8S5kaG+DY8MyP6
q0uCuY4EuNxpqFcoquxdVAPK8f2yfapaxwoycvWAswF/usqH2LgyouJHLfQIPXPlHfquJyx9AmnW
zJAouhLHNFYJA0AhT/+QeOMLWGRQNPhuN7q3BE0Tw7uXFtYzdM7NdZJ53rEYmnZv+xOzW2af3EpH
nOKo/sa6cLe5MZlfotnBeWFAzOm7yD3UiClXUTvlm7SZ3ozhNED67svpsXZDqEQxTTMZEzkehjLc
2aSQkH8w2/uxm95QLGsYNj3uh1fWgQMNIA/iHGqXRKu3cwWpIZ4q24NyUBANEtVnctVnx6RegUzH
s9AV7grzpbFDtRvtSzVY+7Dq4EOBTkDQnZtYfkj1XZtZ96MZtJd6sjnyNW64C93GuFFWQddPyZh9
cXI/wyWZnJXKSYZ2EobX2djMO5U3LiplJbBpRpj/k1i7K4fKOzGBaLetnY6r0kAu33XJeBqApSAO
BLrWxnV0rVzru+brqKu91iajF0tQn+P1tTL3ZRQpPWpq3XWJ2HibMwQmnk6MB5EUI69LM7lusrg/
qFCE96RoJgclK6j4Y13d+hPOTX+GtohJDsBfCWpdM3BzWxZEjwx33KbIyU1WDFNvkjYGq4+JY+fF
9qsDiRFHGAqvrPa+weJb0OqWtfYyA8tEEXK+qGRzwt3MS0+PrgdACocy9Oi3YjykBRLfeXo/BnHl
lc9R4bgrk7/dmlZnByMQtG2fzi5epWqmPalhD0tDbDvaYGzlYu20ZSmDmqy/VYKdD4riYo4bcaMU
+cJFK2hMISGNrhz+dp0oGDtxVyWguxr5GmkYPwFJgeuzXI3mRFdP69Z2EX0T5RmphczveTHRClG+
Nlvitdo0G1GbO2ALPaJ8tT6qgrjVHawerTo5YWKtELj16yGqu4eIBtm2XYyenZyrY+whX+5L4AJO
NdeYvGc6+1kdrvgnwjsx43UiG/1L2iUmgUIRmAKVWHzkhvOfCZwJIgJ542QL8xyBKUl9cjCA6/uk
ByJQmyFWbYkurGmzlta3Ihz1dY1dZ53U7kuD5XBtJdnbUKrvEj8Js4X0rbe1T6bs4PmN5msZFuFW
ufwAVi1x93v1q23Ts3GNUK5F14EANdM0mDsGN0Ur4wdOldkqdKGWlK322GQjH7N2coR1MRq6Qp/R
YhrEQLQFz03R4Br0SnPnwCpYDTWFQ08wODMX+DklKZVkqWmTeuIf5EnMiVHnAWo4F7BjPCWuwqpi
1/mzWxRPDlLET12nFacBlxh57FV0iqCU15gwwRR1i4jTXWz9uKC0Vyvy/KAocc3hbkPV6EeIF30N
9wzH/UDEvnMsI/e7RWou3y2rrpTrQ7IalLaiCNbpgSti6HWOeFHTM5F2ZLozBsva9GkBlYHnZIsx
37lPOzHsUBypa2Ba7Y2UVnpsCvbepaC9olLOgmyMB0yU9g82IRn0xFyw3RH50jst6t3MS7ey96dd
ocEwjRkUsbSHjuYRxiR8SjgILXNa866dj0bfDcGslPEg09jp0eF2HbhnMIi7BNXxatD99NkKFW91
o7LLV02CzljBjMJDZDX8mPoQndNxwbwaPQYxnyGXX3lf/bRsV3AWIU34MxrxvMpA5pBksTKw74Ga
tLIrUPOfXWV/sbvuebJhjzRmntzDSsyQzlMD2j0lg+NM/gqSS3PKOy26s4mMxuyewtpSJkfyMUNH
PoRjviqBmeJ8SYRl7kPChedgiuzmWEqL2Qt6HfxGUXRrcNeYNYA0d7OSIBhK3G2b43QpF0YM0PZ8
xTmLuEmmSmvX7eBsxGW+yskXOY6uNW6NxkwPCivYTZ9ZjBojC8JpaH0vaqZdCg/cUW/bdjOI3Psc
ip4ki6So9qRJybVbQDzwMPgHjHaNzwo4F75jxGVYPGb7cSYaE1e2lWLXiER/X0DBYc3r5bWwUMgP
Wv5DzmyQcYp+UelOA79TS27nCj1xYffZnsnIfCvRNvA/myq6spwBJTKOw9O0tE1hG0UBb7zwQS1B
4JGtrF2rg5PK8UNjfunkc1nTsOrIf1zzUcVWQ/m2I+QPp3mltQ2w396/xfnMOp5q/9Vr3GrlNZoI
YH75d3BZvY2lD6iBx5anNad4AgIc46uUz0aptV8dzG5YgTLiFuxwLrBe6zObvZF1GOatQT+Lug4f
wy4CbdHV4y4rRRhEfjltnIihml/O7MqhR9KJrRXdbm6n6FEHm3HfjEgJB1N6PJXMkOIidA8y6n/G
7cpHa3EEwtv2Nq3GDgT+h6ngaKZbtLbeLvH0NEjrHoupT3877bwHp1SwjUJqyHjwBiKw5/q7iWkF
qmM+MNHH5Z0L57tuMQKrS0paBeONHZcFRrKInzHYMOwtkyx9hTTUWhypHkjsqXnU2x5xberzhZEu
V8UpTUT7WPvTV0fpihKoe5tGeFvTaDbXfWPoQaaLt9Fe7txIf82RBm6twSMABqIC/Igp3o8jkx4G
UtgEPPZ2WcfiJmYgs9JKdlSvTeatbGwmBNgyt9Ykxgcyr+Vai3ki4zx/GhB4B3S1f3hG6mLZHpMj
2NPbrhCBgZy12L5KPX7U0dKC0eWcjvFi2g01aTkDCISVPg7dDslxsh/TKWOc44ht3UTjxjLnHDV8
mG/QleFaUhEwFI9C+DTZgjNEmrfHJMnre7su0n09OpThuhqu4SK3X/nhp53RZzipBpjtm9T9eWKu
FT/BmJ/IGUox2GbhI85mjNa443Ylx1n4fB7QU+oQgXQ+bk5GKrpPbUU2dYEiI/Bl6V0j2o629kz9
ZEqnvYPJxIFAh8/+olIOH9uMnMyzhJvQULH29RcSda7G0X5BuCSxSHpxibPHrkn9DULJtGcp5gD2
Yu5cFmXW44dXJnE4pd1vaqclwVUndXqVtKEQG4NHdeKxh8Jz7ZB+CWLeclcFtvKD3WJWLFw/vstK
y9n4HuGc2Zw4K1toX3LVZgDcEn87EwX7NasFBxiviIHuNtbMRAIdarHmaNeuwhzO/DpvzexAq2Da
9EUa3wlJcA/C98Z9iBMfVmJjPfQDHo0oZvDFVu/dEXf3fxydV3OjSBhFfxFVpG7gVQSh5JzkF8oe
2+Sc+fV7tK9bOzO2BN1fuPdc4UUWyMm2a/H5AKK2hivSQ/SRrDrsY0PhdzAmJQ1aMAYHwAesF6mo
vYJ/3Uun+Qf0BUGkSY9Wvc+hRpmwLJlpldCDKXlUmTv4KRvjkDXWu4NgKlDtjt957nBzcpjtqiS6
FtFQuWZu6rBH9czL59sxiHtx18gsoWGyiS9d1uTS9it/MdSn6qUEhJR5TiRyinpb4SfVCkoY8Bic
liJbLwBHyELSMrFdbK15IFv6OgKcDWeJ84+wVDx9SuF0OPZhvViL2nkJzncfNWEZkEHDzQC4Ffsd
DySmzeSNKoC5EZzLH5nEyz9LjaaHlVV9yF+wwGYZkjswf9PqxpvQ4AhbU8R5oNUfQ4kvUq9s42Bl
ixXqNJ87JQIpRcUxHfR0tO7zqOMdr27svomoAPhRbel1/QruxY6ce8ZWALpEf40t61cpmDfqNCDH
hRCzd4Spyr5blfrLWSOwAiyxPMRQjZsMsBaUMhkw3EUKW08DmyLngSuUVgkxYjH6Yte3U2Gbe20U
d2c5I/tXiUUmP40bylwJS6Z1EXRSzarszXkmskrCDXtQ+8XeQYjRfS2CYiPijOjrHJgeIWRMuQxr
c+HCaJ6TVL9ODLWiqSFRa1VMzDWFm5eaeDGyJCXgHBsLZh/F9Gpn3B50seqHLa2Q0HBFXWIjl7QY
5OYOGF32pmjic9cLLN6lsKHLpeN9XopxjyaPrEZu2E9tUvaRE+9pL6izhgNq8CkoYcd/JJwvJyzx
OTH1OeRRHir9gcoW6kOdgFhz6vEZqNjvNIOYTwaSlVmLbWc9eR6LgCC8zKX/4QshQvtKBTtxsFD4
NIoY3HnsWRQPjeUn/HueHutipw0NfR/mzNxLkyT31NV2PsxaYocW+Pm/yab9wjc0v8Z6VR8GoUCY
V8u1Tg/sNWDjiFYDgW4T3v2X5GI55N3C2bNkhU/gdOo2TYRoQsNV6ZdrX9/1g/4jDUM5QnRbdsU2
6SjD8KzxdqX44yfe/o1UAJgG8rOS1hAaRc2UxDI16r8OU3NtsGasMjZ0uGHfHHV9t7DbUFytcOX6
hhJPKZS9NZJyl5cLZLaKkhUxFhievMatAv6et8/kt+uGHlv+9sj8YkLah16EfbO8NyY8ZanFto/0
edVPSzUJUzOKQ7utuqdEt61nfiljJy0eztRGOtTPn2CwcKSZWINVqqgdg1wAFcM0+nNemu9j2qT+
OhTGJ0f+cMakRTXVEiL1tw0F4WOcpKfJRHhTDD24GjV6xx6FRCJRyKHTgZ4MJpyvquj0sHem2MPi
+b11+eRDW8FBbBucnmhEg8yxIjxfzfcCi+qV+RL0FCLFIGp2xJGZfMXruppPlZW8btlMAiPEZLQ1
do0TGg0lg0feJjn+ziS1uY2WN2EydmSeFnx7ajLqh3oV/ZOYKuXUido6xeCn7iyz2IIyt3N/A6nL
0Lbh19Bubb9ydWqjvs+thVJ1qDomeyazizji5RT/uFF+CRmBuIQSwjVXjNqDsmCpmokmlze9UJym
FrfmDVUu7fE+xWV4tiquuQpmBT+fTAhl0Fs/Vp0vtsdtoIzVQnco+q9tYgSJzJbaqp8D3azLO8rC
6X2poDUZXZTs6BprsHmi20flmN+QGHQFWyPzK+licVBVEzXGKkqffgYSvrpio26GIguHGnB3bOl/
4CWQ2DXb5jatAJ5m2n9No7bAfIv8yIkrLgiIKs8cZlRRcWx0T205LjTwxYBHjbzEnYHdJLCxopIo
FvVBg29vZ2TlN1rXhNe2+0kWKCfY6jXjKCue/nHT/t2s5LtEbRjQQSemniZU4DePcGLVvdDuSbpr
fbjMTOPMySCE+satzMhX36DMGqhXj47NocBYaySnJ7dhIgBTYAUOREpJlLdi7dXHydDIH+uN6uLk
tvWBEZDxFG3pjg8XlPiGuR5MiQhNq19vrlDDBzRe+qYEIqjq2eAp8ajDYqr78joMMjpBwOvChDjA
MNL65AEuYO9VBAPuF74Wd8xm/WRMfDWxjPUddCfh1zMwpzLKtn2dEVGlY7n3u0XDPWnAFXccrd7/
H1DRxX2wVduXkowWU9dmkYdhNpMAIwrAI0q1QOuhAvSNMoes4mA52QlfRzETh5Ga8jAvZmg36Usr
AQQkdT/6hTnQkalJdmA33t45MLaPOvPZ0wZjk4ul08y/qbCaq7SHj6gpkpMGgWqf95B4ljT7iftl
5sdn6mtut2i/aBhxgxIwDrdELh6bT+ZUbQMB2crVe2jmvN8Ch/0aO6pf1sYQ8nIaAQkaJjY3vTkq
3VI961FmfSyb/W1VC8+LynmDT3IIagv80KJU9sEUbc1Z0lYvvWL3HhlGIDQqkoK0XEmvk24NZyI7
ocmmyuQnI9YPZSOZMmsKHHel0rxu6QDHn7EERHI5kNXGl6HR9hWNQ0wmRABLayD8SvR/Wi/Fdd3E
dBQcGHDyFh3AcKfOr1x45m2sqx9QXKj3ScNkQreiKVwn64YO5KIEVszK04Q6UjYU/4KB+0+GvEXf
MZSjqk5ikB/VWJR/zF1RhdkdJ/I6LpJU1mYKqtJMSUE1iDqa8s4jJFq+LSZC8wyIBnGIESEYRLoG
ON/ADpg84/fdohRebC01Y4yhc+1oXShOh0lcRslQbtMB6hEq+oEDE5HA0v5iLJxDYmRgfCzzgFpC
xfIUsKcAPjM3VWBoRnLRu3qGFWltCLQgeXfYRd7lan6wS1Mp3JpPkSc9hviWEQAEleFgtug+FUJe
9Sgaf4zS0WKGujg+WWg2w9F2QCNVeCBwMg3dh17qcFm6svcmfMd69XEDys39s16bXBJDJf5sjv+z
Vc5XBJzNkaiYXUWUNKNA5ZqWaJCXmPQYJgiDSzwMjSVJJD4IXk5i6uBrZsFq0kucvONgZc+TVnds
CmAkwxO0giirknBuNJ3CHWkI+R/lsZfsW3n5RIIWcpQ13K7ROTWO1lzF1nQRYO9eD1YzfR2dhA7F
mK9JcwNMm3x+LneB+WwzNADcOxaph6Nhm/ZlWZpDYJRGtFOz6KlJ5vmSkPOZ+Yyl2/41RVg9BtnQ
Da/YKkZX7VMHnk8PXL9NDPUIQdM+LPBH36NO7T1eYBaSso8O8crsWHeSNxYKqlvZMVkb5KPtI9zx
Ie1NdMBmoXkii0k5rgmf2UaiK5W4L/bZODPIc6b6xloVXms336Vafed1qbkAMDGfC4tB22mil+z8
IhofChsW4miDWCYmJKNnSnS/BTrElDf/HjUOyKkpi1uiMTsVdbSi91Zda4rqxWlD0hN8J/tkjFZH
56oaLeMCMvmWxzoNabrv2AjfbThZ0T+Z6R6FHVHIQF/IDO2Yd5UaYHqpyJ8thzxbYfTB6V7/i4r4
Npx8697L7CTbQHu+/QIIoL26DqQ8mQC8QMvDeDKX8rBxn+yyTTy3LQCFOiJlRDNabS81gKwDOyUA
SM7MiLHBv29yYKzNOBwtlO1bPCm7Nctf8VDc5m6dFmSFLZ5IRfpede205vnLxqu/V9E2EqLBaL6A
XE4i2cWcV43km56wCTX9hQ6M68U6WdNDiTdRgFdk5qmXkhK+LKKPjbrsopese1xrVZK/xpzHl0za
/acGEs1zVkACOJ21jZvezkw/K4fp0VKN7Wjr6adt9G9xo4IgLxzoL9rEMMxSgIsvdccXXKWuA2v0
xaghLexMiGn3Y6POJ7OGG8aEeN7VqYLJTGEuXaVMJ8aqjhkCDx1RzjSpgIDYlhiQJI0J1DoAhHlX
VMTVFBoDfsZGBYsOzuOVT8s1ZwhHU6NPUPfHNAAPhWS5L4n7WKsEeCgDG4ItuN9Ma3zpF9YqbZpY
pyJbr5zs+t5i8+Fy7Kn3orQzL0Ir41ZIkiUvPkbonYoaAxkgM6CdiduPhaF+mwNxDe2Kcup/S8w6
OyO3a7/uKdtgDZB1NMe/i7UkPolPW+Wz7vhoOYBcFi0AlaLlC6tNtjOadWMpo1KdgCMOdMWkR0yb
Rf3RlL4/NQP0h4yEl13MLAeIBhm5DKJmStSGLMW1Hp6yNEH9PYEoebL0sqJK3prWXUmvNzinvALO
tQua54tQcvavumxXZrajCe45M7/02NYu7G/qi+As4QcR3zW98SmL5QroVJgsUJhmJL2WYDPR2NCW
UU6rXlzVOG5DvELOkRH095CMM39txogwq9qbS76PVq8YpuG5dVTGthH08bqFpZgW5C0LK05epiYe
76uy+yrtTffN1kGKmHFrU9IRRAtUdQIba3Ury5jx3SwB8cOCLC/K2JXNqdTz8qKyUbJQmg8LlNkp
C/KJL0jBmu9XsVreGUuh3zfM9OHJVZSN6ji8zviBPCNTFvjozS2hQH+rTUZ8q46ZfRQiO26Wkx+l
equ8O74LFqs003rcBm2cJ17nDEPQTVYXsrghramtyMuUC9iI2tE5+ip15zBm96JMfBAL+kb4m81b
3Sf+lkZ6SIqUCJ1Fp5SLhsUOWFmuT5OB4muwZuMALWLx574vz/XSAZ/s7Q0fFu5YGON8JkbsEMYl
eRRNuVyUzbFPVsyfIFH4s+5B/y25xl5A1Qlo7zviR4g5d2mBOTQBuD4mWpd0nhrJzgG9l8eXDrA3
OxpL37FWn4Kijx44TUxSmCLtKLUiD6fBTMMbgpY+h2BDLXPoFUi68PMFgDLaeEI8VwZZsIyQdQoE
Byj3O/aQpE7AgVNYfKDbX5joBkPMfFzFqvWpUxWx34hzd9Ha/rTgcTmpItW/cvKVdqDBGc10YLQg
gdahbU7Fo0Zxto+z8TEn3HOfyZYsBbPQLkN2k22bxuQlsthOCKjNo5SiOZgKXofajojI6tLuM0nT
xo8JgnFNylBy4kudG4Wjn2CFnLgVdXo2JlYy8FL6Exz9Dn7s0Pui2jg+Eg1htyYIFmMg2O2clTQi
J9+20HFi6U+TmeznYmbJvL1v7dSFpF7UvjWZ4xPn88rCCIpIhhc1NLQoPTd615zgoQAxNKb2kZGi
zV5rHanwwJOabZzd9938bFJ1hspiMBcbFJPAutt+2lS/hNP1l9XEXFFZgzz0q74+N9PIwImawrWo
YyowXEaSlfddIm1fceafFC7HRzxXJMmvN3qDzDkJmjn+KadVBrmdRrTOc85aW+UPTDf6XjWbj3QT
8dcgjGpPZBo5PkPOWjcmKDrPrOkO9TAQebVVucKiFhVX7BwJSXKO3ML6Ic6zBsVvCYamyYHucxNv
fb7uGap2HgV++9DlzXyptDIPLdseb5Wh4pI9Q508KmuoKU2FqEFSHK81COeZKarMxGvRjM6eJU93
bGR/yyprVVrfCRuGHIBVRg7AlDpylXRe7polriFN31DXhlMTfuP8EZX4r6MhYUP9T6C5OEhbKd5n
w8wfp3WdXbWLRx8LnnlPFqrp5xPLXV3E1TFzcnGEcJbuszJ/zUyroAvV1FMv9IUPYAC1UuUwU9jZ
sHBC1SZnRHXsr9aDLqL4PY/Xn2por5hqElfj0nfLuk8DlqhqYKmUT6bSCSJkCcxZhKXexxGiZcfK
+6AWm74jXEX3Us6eS1X0yS5fV1bkcnmd6qLfK05SABZmETDLqAT/rClvpCMd0GLerbWWBuwC7shr
tINtEp+TPiSeWLlcbY1HHMZacnb4Vvc0adqdAzrvEfVq7poLkCTLgfMdjYX9Q42mAdK0ajZGOYQg
xe4Oaw9MxljFJwigJkRhiqDEiaAaj4uxq2iMg4SMTV4F49POWPEheG3hp94as1b92Mw5PTtVNB7p
aPA0sA5PuWiVGQ0ao4EU1b2rmRWPS5MZjwSQ5RetgVy5JViEtiRpfS1tSCGsO+1evy0MnIrW0EQf
txOS7D7czeWjjKUNnmF+n5mWBjxkicfQC1aR1otwixwW8FIx/yJcxbcXgT9Pl+FGTgbj2lJ+hFQt
QI7N1VkguCTzOF5yDuswU/h1YoPxT9Obb0gJkpstaQs3QmZduZWP9rwN75IfzXMylmKaqkcnhVxB
Lx+SKyIe6MOmeNGn1PK0OJlf7Nqy+C1A5oqcyRKwpeHQDNYW9KB57GF6qyPWidlM4pDWjSmgGMfx
GH1Frt1Npe8k2nDQx2J4GNVo2Pd5Wr0A5TI8Alt0V4sFQX6A6io3amf5KXS1Dyd7NT5iKCOvSmPH
wCVrUvpYlqCR0gtBPYtaqqed8u2ESeHaUgUByoWG3sjxsTOq7WmaJixGTKJA/Y+7BJXjxZBt/0Xg
VnVmKGWy5beiF5hIvLvtDKgxrtyZNoH1Jouwiy079V/e23Q5mKe+tyFqPwrN3sIlyazASGhHO5aP
tWK6NWZkHdwKNfrvUM/viRK/RCzfwvIm0VkKhoGweWxkaHJ+s2P+BZCAtd/27BBpiUbPFLpxL7K5
+1aHdnrTVLqdjA4XGvU6+jQnOWNbLtaeyLM7GsQYMP1ouWM+g2MFX+I51qj5sYP+YImqGCCX1F+0
0fhVhZOh8CcIeNGNzNW0Nnp0MD7telFrhJrjjBwkSwySC8iJ0Sl0kJ8CFWZlEWpGwz5fmbJ7I5on
l0w7GBVll427Ccb4B0ooPUgn69Xupf5kmI0e0m0h0JF5ywnfcLXYIjpHWbsF61xmhJNEzymczBPb
wvJ1ECgrqtUuzpo8Iozq4IAq2TtBFJbb1BaJmTUdj2mjJ2NJoT4Z+SdiWYY5j6DCqADcjrdVZfSc
Qh/K2fvPb1kZaCiKWCFe2urfpGV30bay8HwgK3roHlX9xJCGzGRKlfgH/Dl3JYPfAg70ba1vX8b1
FS1jIGQXmvKFKBUCsDQvF8+NdhKCSeR9nBztNARdnLLtUcG6OnYoWgq7M6ENEekZTlnR8piE63yY
ZAsZCh9vuBWhLH8c65FWa5eqdAv9mTGkttH+qKeBwWc1+mnHrQLDiG/rq7Iea/XVoI+q7pN031vM
9sRhrcmhKX7LOSwYQfWKq/csqerzykwpPWjLw8CIaWSxWEyDm6H6yrnbuuEPSBZFwm+veECqu/G8
lD8jNkg9utvif1rZkbREcouDYCXpgrh+ic0PpT1rTXYQ7Kql+Wi1TsC1d66jm8Cm9hs+eZjEHjmX
J3UMlv5nZWYhcpSM9FLq/LYyl+pjf55QGNAMgXSrmGsXc6hlR3M92QkrVrMgKD5Ui8eqeal4dTqa
64s9MOYHSTkNhdcYBHzbrj3YXj393L41mfzRWBJoibl5I/PBF/Z93b2rHJhxkx9zfT9rJ+JnDmUB
nJPGmZNhVP9lCfGF6FA1SMErhLv5OYpxL40gaZcfTqBdCVtwZBJnNsdu5uIB+J7j81ert1oeJNMH
whh3aTTvWuOYIDbiieEi8fip8yRotQeFiFbzGtcPhXYYkp8bzBx/kTsLPsCLopNgdHHK2wbsylxl
th4d0DW9ILr8n6m9rMsbLqgdS47evET2vmGVhcJdQY8z7DMkNKXwB+2nYJdacq2C1043hbCsSx3d
pSYxTci18ovNRS4JSzJ7tQ1qWlyA78i/ylrp2N1O5msyierAbPdLz/X8Dqqjb200VPllJoLYJu+N
6mvoFtRQ5oNNonVpEAhckArLoQPDW54jvT0lcBW1IiysajeT8wV3jewAAmQADKHPZbVU5p61XAxy
jUyOPOd1ajl5HXZrBWPUaGdOr/CxPbbDbks5mOX7lI3yjLEMIWu4xilOxueFiKnyIglzWWjqRf+R
QaoGw8KO1zYuOdQkJ4dZNtyL5VV1ntpon6HB3Jo/ppN7pXtTtyfdeY27/Vb8zWQesL6qW+3mPA/V
KUOQtr+laegCVvp6TdvXlODASQ2jeDnIWXVz1BttjWnWgQrPyJ5qgf3BYUV4Y6KAc4Dld9Vzr731
BvWlElLcHmr9FuFAXEX6a44Oi/oSKj1rcOInm6nalfJ7ge5XZueNb2tMkYMwxlkjV1QFMyRI+pKh
+vy2CLAWzg/Zb1y/D5b8Qf/nxgnMdws+HuP2Td+P0LAyjtuVbfzhJoRkP1kmF2fVKEk4EHkG6JM8
paj8tFfeJhRogGN3dvSYi4clycPc+NTRta8V4FtGr3HzWU8xEq0X0IG3q3C5df2m4RUKGoBm5xB9
khWUpKWGOuWFuFOV5pDchGq9mEQVGrgjluhdOAgykugYgfO1ot2Q/lgKER6Gr2QnoqN2tsBlNz1o
EPimjm046yJqVs791iN5/NQR2bSStJcILzbeqpqMbT6RhY4HUUAtYQkFrDz5wl5k3DPpuAOLa+Le
je3PQb8pUZe7fB28Uom++6nx8oQVQ3WR60Ep38f5n1DDtdxrVE056ErnqxYPeIFdEJA0rTVH9LGj
NazEviKSaCYWKtcwAD9yr6aQBIVbzIq7WP82zty5/dflL5Y401/sRHONxytqMl+gHEDFgOrybsuQ
sYezcrGXEHP5YPM+PIyEQJUfSn1lUuU1Jm2t9aX0z/EtASwNynKvZ2/99M+qmv2KyhbBARK3ZxOq
TovEsFJGYnQzjmyIGuWXGT9YPbTQ+sB2BkP/c9+8r/apJFDgf8MyeTL0f/zFCBmn70Y83EL5HCUU
8qlY/lh91P0PEtsQSjYtc7lT9Z9yJYHQ2a/tOWu5PDnFByDMFkpFI9tvyNFtpLHbvRQP3G4BBbUL
3iD6a5mS/IHQJcb2dwApE79l06O6fpToQ7ThpFBkxZYzhDdtMRKNlBNJwv7N0C75ZCwNx4KsoD3f
/gA9tCZa3JDJqTWKhxmDFF98ElC/uHJ+nGbEgyNzwfJOc5g6ZtjR3tKZjEnxz1p+e6QnGSRrsQAf
3uJbSpHPw+Cu2a/C1sEmSmhAXj0npoeIdBXKnoEiwRjvqMp8GW13pN3st0XeRwQ/s9X2tRybOkKn
Qo7XVTOCPj6U9gc7AnrpIijFexL9yrsBoIpahv2XfWiHe9nwH040y7up3A/s47YpPszJQQLub0AI
J9v5JuOZ1leDUzUvOTNuB4T5U3JPEXINbOrBKrGHkWtWP9mERTQ5X/KVQ8wh2g4AXpUXniQRmLPF
1jDgbNdYPPfjOXN+AfsX0zFezmTk7eRwub1p7KN5iQ4OFbd+lzZPkc46Xlg+WV/8bb914a9UeYxH
5v7bYQjG4oSrp3O7G3s5/cryS4PyAPLBJv3RflfEna7fr9qh6+ll1dBcrGDi2jDso6awg+gDM7uT
7EXm7RF9KtL0u7V7WucvS+OJuRbpp5KQY26jqSeiplEuY+ux+/chZbrqdJ2t01Y/QJCsWQs2yXlO
yXL8YtyjVEsIW7RsX1QD4eWXap2k+RTNr4Tm1PFhE0GXnEpAV9set71rlncOw9h6vi+yBxOxbTp8
FunAQ3AS9usk9gu3WBrjVXkV+kucPYzTWY0JQUcgNXxk8ggVYtxs6hU/xaPKEwom9cnRyc+E0RPI
SfA+fmzavTP6dHKeGP5xH7Hphk8oueV+F0miS3W2Cd0VBWh/tfA7gKg0+ubwmORAPHX4vpm509RA
trhk0EZFXM7qLQLrUhL/FNeH0XrK1Pk86Z/xGO0L3WE8TU5Wd0dH40qro++pdhNbi0Xd4yskErDx
KdMpmJlX0wEoUiXel7YkuSNRY2dxAdvVE6Zn9KevpDpz2mXHBTx70f9LEU6XFejw6lBqv8lk7Vr9
PeMA0NUMC2jmMocuKeAXdonx/DuuiaekKy7e9T7rS0AgDG41rjl+fa1/g/vWN/NhdB5uGfQExwQb
yWArFcdi+Rak10Y+6xKQ8dw/jTGY+s3klIm9LrouAt3+/Bo1lyISrtKSO8WsahN/U196W/I8N19R
AqQEVWfGeVAztewUL1Xve0c8bE5+Hpo4mE1urLjcRQpaaT70mWxbR0eaKDnxRv2VTHp/rAsI6vE/
02BLlf22U8X+AdU+YhpuRKLNx+OEr43FNmcucHlmzBV/ZYWyJSJW1mJ6lHXP0/RBsJgc7kGxI73g
xI6CrvoxWK/DSGXh+VfbvhzNvRZF0JIzOvH2kFhjMGk/bduBNiYG74bqGcvu0DD1VLHmwLFG0qt8
KNlyqKvxgNDkNtuP/7qIRORQQ+GmEKCzLlxkycuqw8utO5/J33nAgby3NoGi/q+xyYzs3gZpvOl5
+7WpcleQoWwaP235lwjrJMhmiKFvlMXH3KV06Gje2Pyxad4mQuseGoWLN3lLnddE1/yxQ9a7fS+o
QqKXav1zWoKvMNxo1xEU7MhPnITmdriFQ690iYX8jMkN7bxsU8PJms6jfJnbQLLFpQ4mRHansRCm
41G7H3ITx/ZLGI8tIdOs2JLl1NZBod2PFuDfg7A0whQ8jBg+2gl3oEaUVbofCX+cUfbp6uPQnUbz
1LEUl8lPaQh3YWo8KAed7WjDJDfTXi3rMinaHr3nTqWXAjIBFJlvHsMKugA3vXVkTG7Gt8UgpmEk
CrR4XOwfQq6+NxIdzNIEFXtXGy9oVXdpvTD4+eWMN6O7Tjlp1qHM9mNOOCU/G0tzsT054m8kQ5jB
f9EFZfI+WxF0UU4jnEhHhaeIJQFBG2d2zob4reIGgegLG5IUrRveFVgtWfGnLhe1fRFIVKuzlvFw
YhWM1TvZIPoKu1tch31qenofcZ7KP0NKLyZWo2Nglb7IkQ0TiQZN+xDJ13wW7rTeDW3Esp+y7F1D
97WCBrGYrdP08QD00cWColxXz+X0prTPdvc0r/upeyQJ0WX8y9j8KAr+h+ah6686HYzpnPpUPdRM
M/KVCgirYVm8kQF7v6R3jXLCFEjq91NhnUr5kZFMsK2Da0lyRpP5PgFATILbprGLx4FnMF0taakT
6jo1+5sIdGjGMG4uGVGNaU2by+1dVT8OwQ5kcu9TbU+Qn6GTQA55Ol69NiNOMG7CMX2biG/A3MbC
+l86fzkDvyGaA8X4qPTvtpv2ibF6hnogowBFF8/xZo+Po0K4LWRWWSPXAKM9dBVOwSnYCK+RLRYM
k5imfP42Efetag5kaTxj7Doyboh2uPneCLlwN05q5NT5MXIY7iv2HZ5Bd8urc1Gv7MgxOjLvIX4k
XX196o899C4+DwtBg53fYp+6BwPey6gpOOJav4ww97emm8fqn90hSNIXHwb21YnxDzGMrUgsn8pq
j6ziaA1rOJCIot5UTSRaIY8fILDnuoo2evunRfp9hxQd7jctmLM3+oF871t2xeS1lRm2Ky+7tc4H
u44/xqX+ME0ldLbJt6V6rmsCP5vNZRy2k2vxwEDTN6blyJD/KigQpTMdZyN7JLPPm+c1SBvysHWr
hu0kodmph8FWzmUenxJDCSo2/jvWGb+dIoOxXJ7iVWV5z45q1t1N9IeetyZ1kM6XxhXdC7UE2Src
xt0uzRUXYM+zaaH/SuShMtrPJbelr9dAA5zCOWpcuMi8XXU0dq1i+BvochfgMw6/v7V8HPpnaU6U
yAiUdefWzRUfbIQe5jQPtAW3gLUety0O0cI9FA6rIcPZV53GcpKwFq2/VCUbvYrF/NiFSxQ96OkE
dgXo2rj1d+NWnipl8nIWeZFK+g/TZfJ5TzYH9C7eogf0hJcFlk8Vi3e9GXYTl+aQ65j9UOXo8cmI
C29cs1cNMtaib6/91vsO/4+KNnJcY9dZMt/k4GhJENzWDXkOyTCxg6Zi2ytCO/d1GRo97ymCyjmR
bmdbPtvKa6vYYV7Pl05b3BqLZU8gG4tMsoLXG2NS1ULZLU+MI9/naTyaeeSR6EWgIYm0IFJoe259
7VxT2/XM5QmisVfSCEzzXh1/xkjsHV0JU+6TRBW+YMtM+hqzIqLbm+1REVzBkrd3WLdTUlC959jg
Bqk9GOrky/+Tg6D2mb2HtsxNki5s+4GkpGE/qgtJOUSosdQjVfVg6bUncQAa+e394WfnYkbT/OsQ
vTZr1rHXNg9Y052sqdgmfX6eGCINVhPECjM5lcnPIhavYArPaOpXXZ2nFGiRKyYSuqnhfrua79su
/UZwRSGwbXUkZwYlJJHBhEebRNACPEVQg95jHrJDPhee0xUHVa0weGb7dqmuLJILoraTmN9GCbqO
XcxNcahXIPVJifGseQEGGAVsigmGx3ifZDFI+5qcrojbQNKX6jI95fZMBE68j6aFcG1HQUjU+sXS
nGpSSiJ7ezXRvU4DBXELnp90NfZf0y1Y12EaqKrdCU3RIV9BvuLmi5yEhoQE9Xo7oBYaaetIfpXG
M/ltHgFJ94QTFWDot33Zxe8tDy9ZCMBvxsfKsCD1mWUTKFr2bAxv+USX1+OK1yTmQD5Ojoy2eRZD
fs1WiRKQIHRRhUsZkwlBZTU2lHV4QpE/VkjOSm9hqxRpxbn7j6QzW5ITyYLoF2HGGsBrkkmuta/S
C1YqlViDHSLg6+fQ8zLW1jYmVVcmwQ2/7sdZh7UjRzLTD1+PgvdHN7UPC57JIeOhsOoowPmAfZXc
NjbwlVM+yanX4kloOwYMLjhen13qZNwVSbuvG9bZBBvoQsMQ2UZ9w4sIuhnWa8T59pD1wclGYIXY
eChmfShHf2eXzpEqiL3t1feMmReCvty0GIpHI0pBZwU26fVeEBcibOmTg8xr9DCXWksWBPgLiiby
KjJZY3cJKYprtjtbRvmutIaTy9TbT/IfPRH0ojnrp6XYt83L3czNcEWWbX08z8ESodexpQfUXXNi
CuJD9VSi7NkE/cDG39lhgMu2Q11prgMXwqGpIstQMSfDeXOfL0O/t3Hmhap6b6fiMunCjHDLPqxZ
QouYK58bD5MixgluhoTXCrf+HAikcV9j0eLgiC0s866bEcsDftAKzxTvEvazjGRbm3N2JJl1UAWr
35VPEWGUdNI+SXQEfSx2En83iQADAW2AlSBFRt2swhjuI8mXrYNmQiSVz3PB1pSrQu0wd/HhbJ3h
a3JoIXRVq5KRMDx0jULuBeHktjd57ZIbyoI9Lq0o1dt9vaPfvb6ZAUFji5OlGWoMSjZN0uKvQ7wk
Wko3ylx2/maAb5pXqUkXXSXI6w/DT8Mg3vLzGqviA22vWvSHZDUPDvJeazl3FtJ/R25jl86AQ9Pe
vtbu+uoUzglv95FylReQnk+she9afjmzFsfJOOiwQRMt1CmjETkdxZGs1J4o2YHN3JM5MqqyiAwI
B8LhePKl8atVOEQDVn+WuXLhIIohMlbH4Z7y18hlhssm4zl0uL6p+jwysdPCSAOip0GpUpU+9KSd
bf8Y6j9bvGZu+U8jATHg0KWvepb7URB44N9alEjlI6Owm644393vBU4XdvsvvnscsMSHXbzHoz9+
Vrgbnap4UAh0o87YCtfEu9Jr3ndHovyseMZI6PLBdZuzNZGIa+ajLYpn4t/ooaxn2dyfTWGfLTf8
14mcptmSAE5WvzTgRbcdu2OGaDI8FDoczxP7cpm4j4017knQ81MOkppMHIYOB5Lnfy4GQvw4+PfM
Hr8U9kGKLWdEHoxY5fYH1jaLpfCjbJPbOhFOUyNOyix9DWt9N1YT4UGs/14LcnZatgTS3ByRmFlr
5CQFaUzNC1YMvBxcsonYrreFinGg9Z4CXtVQYLr8sgvKmIMZH4/nQ9AjvG1HeTUxQo/mhUoPVgFJ
C4zBw83ds2E9ZKOmxQqzWsIllVrK02bXXPzhjorkI/yiqz8t04kV299AO7GXFzeNyihd+9Cm4sNM
53hKevdeqQb5MIBj0YTcaYK9z1I5EXT7zEAx/S7Yp9vVUS7c5YmlmlwnRD/cd1XCDdy6OW3+r3GC
nzBY73ogny09bK47MBfWF9UDvAicSNvZxUur02aAYebdLwEmtE0EQlMSCDGW3aOZ6HXneClVmQjw
jcEbO0DIRaBMt5ehYdtk4/GX9Qt+I0qeuzJjlKMIrhDAMmSXHnA1xNqmcbql6pC9fTxXLF4H8uS1
7puzm7mRDVCh0x5Dt4u8AjFhddDEx/noVzW+ygnDeVG78jABgXk2FuL5BSG6+6YVAEWBJHNNMp9C
HtC2kj3Nq8G2JprtJyto2iCmYXM8yjwj0TlXwXcxBH/M3gzvTa9jB2FBIXtfHdZYtncbhsLv3xqM
Hx/gcqqjIr61V96EMVpgEHIAm54Sn76ZXdeUNLQ71UMjcH5hHQI4e0yytL65EzRAcgwGtx3vc5rd
7ko7zPdaDtORZGFOZrwWlCH1JW16WfIAdJp0Z7pmmicos/HgIeTZwCrM4L1te/vTWtLg0XYXWUaT
7u2ji6YdGQE9n1aN4lDOSXGZbe/ShgAx3J489Wor679OxhMpF3nXgQI5DqtLzo3k5YlN7HjoSh/T
0oBPTwtSxSNJSNxD5JgIqA130v6BH4+ztqAHxgl8+4uiS4xaM474tB3Z9RVpchlyLvWynDRJ1NBm
9USO+hkzWnYuehIGaCR5hxrbFa9TOfVPcvCw8rO11g95iH4Mch+Ki01Y56mAxBFAMEnVo2pz/1tI
D1DJMiF7BpSkljO1vZbnJlQODQb+a7W8sPqP05SWR3/xoTwMdBKNVJKgSs1KfgfWusZTwadnVhA8
yCZ9TdpQKeaoAXFnhjdAenJf0LHDWlEvVMwTeXzy17H5V64jd9y8qbmFurYIMV/7sEaIDNvLa4lZ
4qAm80Vq9bc1++JSe9ad9CrYHJnPPFjUJfD77X07BuSMPfgqj2He+kfPGglG9sr6ZP0cvuJK1u+A
XsC90yHBQ7HM137o5zilwehqhmJ6GwebVXAoV1JhPqkefFlPfFfcxxoQwaEx7e6viUfy2K16PtWs
TiEjipxnpUhY7/Spw4iuHOOvL+rqbJXkcKecewWhgv++9jVICo61sujILXcmf1+rvksTHEqoARU7
i/OSB5199BQOEmaXtjQuuFVMxOkBwdpLJYeUhSiMHli9E53d/J5r7cVhLvMbvhh7T0/PdGnJojKP
1aM+z7bE9iGm6W3WM7mMMEADNMPmjS49xtPZ4IwuCbaYu6pwyc8V5N4xLw4ulhBvPDbbmqdVof8n
zPvqsMW/wAHMHanEEvypGBjLqtbTCBkpE3WeBZFF1SeCLcdPDbjqhb+C48lmA96Ycrq34elwgOpt
Fy1SMnYIC8dhzn/gT+dYmhWyUF2GRBU69l9ZJ/mntaW+sGr4aSxnCEDA0tVZyYVX7gDsYckw2gbI
oUUxLQ8GZWZUyZWXKVcUmfUbQCrHKOMzWfhhe2qb8ttJ1ldZalIsd3MuHoMMDhyxTIgcoV6w+mGt
OaV9w1Futy8FcxTVRBlHqdwS0F7i1U+ldgJeSNQJcCN1kzNFnRtWwvLeDD2halKfGXsJv+kyCUmG
DGJ5HH1JS1czB/h0kRj22qYnN+QKOzH/fpaL1RC2tOezegMgkM0xP3p/zoe14/FHf2UinJq9pOqL
UtQq/euE6W/mk/XO0nXzWSEMuctbWrUI3skug6uRgDRYVrZhxE454GSS/LPb2vpYLJIWUdhChoi9
JsnPfhI8JLwEX5Ry+6trYCyUBpVhQN5CDpTtwKhW66C9PBpQPrsKYtMqqJ3sh/nsuRar/ZSm7L2r
CPcRHZ1a++b4Klkjn6hPG5F4bU8OeaIIHi4a6wzGeu843fyxinzaZwV6a6FtHI+oV5TspVnMZ5ue
DXqzaYfi7ewUFt/C1bC8qwLrgPeJ68Kt6j9l/xkTHNmrpCb56+IhthnS1iBhSzsDYDaENqkQN5ic
Rbd+Gis7b1cZDl8M7/ei+cqMdn6YQSnhiOXmArQ5Qc83ENKUZtqDys3OuBmirneT4wD+CfWn6GKV
SWKQZtaZX8qSjN74rsbcIrEiK0Y7chMM6aT7AIybYKuyRJDHxfHDk2+WMbZYnqFJkiVi173r7ZyX
EX2umKGpK55Sk3uMZEpODf9rJe2wr8yJFuuSigqmOEbVMnRRDMdkiNp8AVO0+QKTEM4KZrsuGrI+
xbwgnlLSImmUtXgmpn5MdohbRUMNVZL0+3lt71o1/pjQeednwVSGDSEpHnvlVOehd1kUkVVyUdKz
e2fELk1i0Vb/JK9ygF+O/Yfawr/IWOGhVZLrFdN+GYUJm78wnS+z/wf/Lv4C2dkttAPbwF4LiZg3
uvyoO89+ItcwfZI5MvmZHRaHCeJWXimLmW8EOZZCMzuzLxjPwYrZxgXP+thtpsfCRp/yudYc/LGU
cZXyAiaVRUbZHcLHrrIxMA7WtSr18EAwoMVamXfoNcIgVtNWn8FaQeUJ2i8urROWpLRseeoZSnzI
IW4UVgOHcVBk5R10gp6FLPSIrB/Kh3YV/5Ip38ZaT3/j7f3bLnifdOc/hMLQd0mWkOa1Qi5JvtnN
4wGSnZsCZBADX4ut8iks0PS1FtuyPDTMk9MU1leiExoPRQo6egnlIwFK7yYniA07FaqM9aetvXeJ
B/ZA3B/ZgNZd487O8D0Giqrn0fPZDhOQiAoTSMGtEaIIn/I0ZFXtUnC4pAJ9n177FwGRJdXhr27E
rgmdQsSelz+kiNrdZEWp/ZmM3CLQWJImYzNAP+cPxZfPwMCeO3dCG2znR0cZt7ovu/ck8QocDx16
wDQ7rw6OaxYgw/xX2oPJyth9UyNly7Uv3+kXyO7cLJ3ePK4fXOE1Oq1DPp1i5KelpUOo9l6rgMiU
S2CStzeH6G7tuo+x0OJeFgx+rjAAGeUwdUq3Ub86B1fqNwmc15V8oHww2+q9S7dk2OKzzaqVYdHe
wUy0QZJk1E0re4GAF0WAMLGT8/ivqiWYjqJGi8IdJDw20B0IKh6TIp3mqHUM4Asm39DkaOVUttKM
6mLhp5Bop0ay0zPjaNR1Rn3kAPvtwSs5QtAIr8uYbmUKId4FtwDZ1mfohguXowhOF9C0wbFPk9Ng
2M/nsLH2upCOxYrVtYDmF8M/Kq3loSpnMA0rhutq9b9zhLi4bvJfbVuTIVm497SVse4K6CzRtPgd
2sHKqiOAc3Gol0x+t9KUXxDSNhN3iSh5cHsWZl252aba3pruhdtyZNsLG0hn8ttnyy4sbvacZiuM
teIVSYNbJ28wLAkDPa95k83dyVCht8RTX7pUfAbaOtOCqHj6EwunYb8k8HRSXOLv3D/EuW9bABOj
hW9QN7o+WGLOjpSLm6AcqYl9tFI1fVc83+XBCIwPtYg/smTbCzuujoFqQ4zyZ+9ndqqpiWpbPah5
mN89K8T6LAY8Unm20QQArXJFHF5Z4b6apCQpozJ8gkj2GHcVq3zG7oxsg/kOhLa2z5raqh13HP8w
Sy7NcQeK6ex4K9HfKljkw7Agu3V+OPB/8rg0OazE6VIp7rJyeFp70nyMbzazWNm5TzKrWUXIxWRF
yri0K+uJ5D/xCzZPfB60MMp9Pow+0kn3tggVPBmUj8RzNstrIib7wCzTIXECjg88EPk7381CCmPD
/qfckGw4TpgRZ994nKBJ/QWLpW+j685Xxx76c6qDZI/igzoZjv5JuKu7N6Q5cgUxpxuPVxNVLt8z
iFjqJPAj3c2h6M55kAfnqqdUNXALYqtqbFDLLJf9hq4fesWxImd0NRRKZ9OKSRj1MEhQ8Qx8nduh
AeFp/gRhQ5e9P3n3TW13v0pzGC5dH5ZPgy6SO9uZiw/Tp5vWVsYUqTJf4nkpWTdBs7r4rDGYByc3
I3DSLxfXM79XzGkG4Led2cBOl0VonGeC5ic3taeDhygWFb7TnlBG8CnYJkd5wI+WZI59UXUuviaz
s6LFy9XeBnKwN43irfy/owtnIKkFsnr0XUwHnRtIa6GVxNZs/azT+CkW4vZmYS6/AxSbq6PJbbOA
by7w7cuX1cRKZ1Za33BwizEiisK6eZCvq5dDfBFIk66Be8wQxZ/W7eGTMGvthnB0//mjx/PI9BzR
wL08k9myI81+akewzNqxw0dalZc8XDZokNFGusw3i/pccfCvKjsMGP6B+zCQjQlRoSFtrTjQobU3
TTaq07C0kBGQrjzsLNIbDzz5gD6S1r/2kMj/KZto86AnrkNjbqxxztj9twTD9LiEJka1rGPqB9Zz
m7T1WJnuD5yyYddnI4spRtuQWaEUUNbmOom1n7psHzrjpfVLb18KTTwmcWrKuZQtgi8xtdk780X4
SaDwdw4SH3+1ctRHL93i2JCgIdlHiBj9p2s+Vp9cWI05Yj+AIo2n2RL/cvHsNuUpEZ566ipYkbFM
WQq2Ycprwl76S+cYBUgA0yBkyYwNTK36dFUHIqIhLIGsuOQfFPQsXDsIP9LePNGhvqLebMDUqzBq
NJQMVxNTNldsdJJLbdS/YOuVe+pwX6vB+LBC6lQwUc83EFX9G57n4Z4FtEPcMEWxssrkGpLeIyTY
pd9INlSom2RSgjbpv7sFgohN4fJu4rL4q2lWE8FKoausvXfj69UCtHB+qq73iAxM8pRJd7Wvnp02
41/tGyI/NEUw3CY/tVDX7fzaY9i6wABRRzkLhYepAGczEhz1K2pn+2JBXzIXe2a8JbeUMM5TBHyq
vWAm3i1L3BuoKnMV95Kz9eC5OrhPh0IhRFvOtXOJOS4yWU4rDvgXlw0pRvuhiqk4oqeFmMHNKleW
mIVo9nZoWFQchIBOqzw7VGtr7FffVz56konJvV9aZ+cHAhhTaXrYa5fgY8xR3kvbSct97azvzuqw
MAIV5SCPJik+zwX7UZu05Wm0rK8yIxK2tAubhqFbVhadRdt/rhTWY5+3G6wCUme0gbYTpCbfch4D
q58R2W33PqMf+CkxQS7pGUuMnti9wfBaDzIb+mOh0u1vCN/8sRr/2Bb62jAQA7DxmO1ZEMhonNzw
INey+kt/bn8r24LG+zqplIgGh71f7wvrYXXbgAB378XtWASHiuvaRbbZyKaPBdQgakaDzPLuKckJ
nzrTm/ahGAHdG+hzCnPeksM91Wu1vgHabU5ro6xHyzFEFAbF+Egeu45be4VZNFgUHHL5jFrhJn+q
mXEDXZJhYXXMI3lXzBoDR3xe5EC2avxxCfDCYxU0FnhzlHRy4vizaJujp8djYhvUlyqG9qGopfcN
NgBem4d0L+E6rvzIbPZW3RnHbPCzSDAv7Mnqz3uhLXm3tgtGBafk6wTCkHrqGaBMCak+rhcrJ7Ce
JvvRF+mbU7B946VhOO9mb0jC6qNxo4IVeiuvhiMSXXPUgynjXNfWI0/Btm1CxZQZCiisMyoIZhlC
C5p+T10S7AyiZkfk2+pgmXn2of3FvEhz6l/lxDcEh4XETimozTYMdqKVaxq4NbMW5imA4wCoCWBZ
FmBl3f+2srz7qxapX9DepxNJkvLapbK9r2f9bQqR3jNBSL5XOJjDvutIRa31KRStelzbWlxJ/8LI
Y+W4F6MHWMZJa+KCJOLmgGO97dlvNHNHp3PKLi7M0bjykXbnqhlI43Qwf7HwrQr/sf8rAz1Mu3FN
mgeQQ5wOPGwWEv3e6k1myjLdvsAcZMuCdjESqlk/y3Ry34aMIY3rMgC2eRQAHoMwrjxXnkyEql2R
Lx/Mnejf3IEhcQgTnYJalL3v2u2b1iVvJmYVlj9wXwjN66MLJ/Ffhm1sVzUqOZmSsKgn8dzNUD0Q
/bnQWDmkfFeUCrE7zGM2Yc5xUvBYgSE1D9u5tfMJWe5qXreHmoYEssYNeKqp/72YOHFzL7lPBNH1
ZKmLfQ9cCqdK9i9nVt0JS38uM2bivk+cU6aqN0alMQpM46VyGNZ2UrndxyQqLD6Wsm5T2f+4lGvA
RSBSf+fbZGKDxZD3tkPqc6T18sEHTv/ZtRWqtOtgimstVltZ/iPXgIUw7XDvLW+QvU3zxdlcXOOc
Ji7XZrath950YeX5vryA6MM0kq2pvb3XeGF5OjD/cG1FPXIMnCl6dOyDwfcjygRTW+da4hg0XH6V
Y83vaVEn98Ew9bcmr+cDNyJcfErmLywySIv3uIFzOMXZbiUFtVv7/E8o8+Y6N311xYbBjw44iet+
ii26mUbrVpUtqkowwo1yUoiFjARu9eJgxThNa209sfnBzz3UuM9mggk4dLbPIbUKpo919Abk1c75
7Smzvuc7B14hy37gZWBUy53mwU8crBB5Q0Ndno/OfnCQStE3YOqNBGm81rB3gVszlYOPTgLpHDSZ
6+PcURuVdj17Vb9BTLfrjs3Q1hA2DQ4oRtu+riaOGifDa4xfE+vX2BCxwI6006CzjvY6PlcTI6Zt
yRc9uY/VlLYHs0nVEa6n+eVvBnIQX+H29DA3ul6PIdcz78Rs/LEq1cf54OoOrmvbH4rCmi+gRhTw
++KLTHUSSWni3LUDYrtpZ8Zh2C3XbHUd3uqQiuDLzXE32SbXLWi4/pR9wbSRcYqdAsBZqW9N3XCp
GEMMTAbz/z5zW4Z5E+dEKGx5zNfBP6RL1Y8xNjSW0WuoI0cY3Bpt/FpBr1ld6vEaEoldbsFSg/FK
3DDbjv7yMUPj/5N66xvaFHGvgcnp2jaNTTdeNUIuZ12Kmb+a9HCyx7H/sYYxe8pFEDwmGc7hng6l
B4rQNiBV0nNOVmWBKl4sTYNNHY8uaSNSNNlmJB/xdvxlS+zdJ7XOHqyABGCNfgy4BACX3VY/ZsZG
FbGaCB97bFbiKalKubrvHX1upwxKyZEkLEF+kZowRkIzUi30U5Gu7mFhMj8aNumfwUKqxSsr9q6T
fiku6Sd3btVTBhxpX/TkIIypyyPFqRyVOhTXuaYIytf1R0r3apyG5HrLpVEkg7LgMFqL89o39JiP
iuHKMsYqthe1WS/5WKXb/CrSABNwYPB9nnmkHGv4y02WJepqk6EpVvKkUEle7HkMebbNLYSA757n
A0qRGmYyG4w9notYXCXwTTV5D1oFwiq/89DQcbaFJlHkNGmfPKMQuCQkiLnMLV8dQvHzYVjz5ZNU
xxCFAynnvA7nXSI2bLm1MPn1AY4Kp2XkUVXJJDmq4hI6GtpxPb0ovy5PDlD4yFcGe2CYUSfbn4Ob
ckkE7NymYxPXNQNfoSK1Nevt3hTLVeY2zNhZF69JK/9yHIMzr8W2FGqK52lJ9Isnp4YzqiC8Gfj4
w0Vmfy7A126uXkrGfJw+IbP7jEiev9VdAZB/xcmR+DqLMxMp3xWJicNjdZojTgTm/CD8SX35NXLh
PMjRyo8rDQnXVne0Fiqfqa/tIctmEPB4EeZYA1AbzbcUEsXOXzD4mpCz0UzXdO9oYQW7gg3DPu3W
HEHZcEaU1E5akenwKxtX334h1mk9O7LA9uHw5xT5b1SDkIu1nPeVSpgPAAzhZW2S00qgAMcv/jnd
IuAZCduOYmahayYc31VunOTUZ78rQ7AzQCw72YbuL2HlN3vcFrioa7COl0paIy9ZY9R8NAy41BKU
N3o78afMgxfzS6L40At/KKDFBt6l4bVyeq7dPEEgxNuVW3huIN+GVc8QkAAHTxNiqkjY83Kt5g6W
ft6kR4trWLwsM+qlTjcICIwJlslFB5w7HQ6uMzTHIii8F+WI6mXJU2gKfltskApn5w3ELFPFnmdi
XvFtf4iz3v41U433sMCTjSfHIm+cuLzFHDdW7jmxfxRy9d6cJwF5T6TWS6qz4d0KSvyYxHkQzYcR
BWngv2owMECY49RfetcoXt2AidkeHYFWMk2HvsZcZjhF9ZMYRfnUjCnwTt7mX0FOXLWcuSiCC9cR
EjkhLXewDyubflR3TH71LJwj/gfG5B6OJFgfzeav0E+wo62LIbzxK+k8b8OL6f5xtoCBGEE5RFbV
/kVocH7myeJwZ/d2EHbBDTqA27AaJeYNkgPkYFyxSzquytaUyS9Rlc5hUnr8rCeuGBBImLhV8G05
vD+mLHFiBgr8LYHXI9APenrKOj+/NhOiqYVRTTvzFmhxVMYZZJW/Atb5XN9xKoxLZzx2WSAfqkB0
TzZSFoIqgrBjueR7xIoHUy8Ca3yZ074AOp8QCE95HDhcBVm8TTRXKH+fmfZ6H3oMFmQFkXzYpWBo
OminHg5d0eb7yUbsK/QP3vL6FBijHxMlXo5ACPvT3FEmYOLN+qpspVZs1+5wajgx9u46cLq6urwt
JJIxwlp07xaA6ZOOmq2qQsp08HbccXcGW6/I38Ck4ixsrB8GIUY2r9peyn1/GQzGi5U2uQPISAoz
B/oYn5MA5y2YtezRImQOlJ89znlyiuA4+UoSXhfdMenWEfqGv3z11ELEROQ5L2AC8jIgyMqeYHyv
sgV4lisFe4AtWcKwcLLYMb3qEeO4qcz1jtIO+kApQD2CfYUDbPIyVpZt3NuBO8dcxOyT6sfsT5us
w8mzJhmtjf4ze/TsjY3M/9Uw93A76iG2CtXGir7Z2EPvgmCVOrG1YtWVLuOupAkgdinjwJOKIy1r
rME9VgtCY5HbRw2Se7c4ZLPn1IO4UCTjYXUGH3cpbRnNOIvPvlWoddthu5DoO8+OkVwCjQS+y3X/
uzTc4Le79OwRG9E2Z6C//V7YHp8H4IA0/SUnfId45uoDW4jk5BckbhL6UQ41BcrAIXzjVGZpccjT
yeBwTeuDs2BK7uzg3+gaIKA2+BdaD7yerARiYgHQGdcO2RDYBv+I0MCeczCeU7Nxr1vd77PdyewA
gr3cETvBpTB51jkpMaQpYQdP7HR4+QXiF3OGfaMIwLgKsIKMLFClIgea8p6Y8A9ruc08JXw/yk0f
2tLQUNtRlhP8xzIszpWHd7uCmibC68bvIRZdVJ9+bYBhbHiT1jO5myxcratRtu2HN8GZEcTNDhNf
pweHgehSQACIeoEfpSqK9M5nF3VTfPV5SY0K1wNZgLpc93JuwAZm3h/WQ84jkfNvrH6oc/QZH2cl
xn2XOuIYchm8UD9hXQN7GWLev+2xWjn8ir4OSXtKhWXZzeO8HMJf7OH0jlulueskpt9Q0FhRL8UQ
5T0CCl/ACF4Z6onESdmCC9mxgSn+oL8CQSICcMfAWEbczcmcUW8d6abBcWnM6PpB7W5znf8KFoBc
BKAgYHPQD4m0ZFskfcmOmVCUNxZ1ExXC+OYln7sAxTiYVLG6cZH46Q2PKy7AFaWU0xhbrdW4sW3K
D+Sv9NAhK0bLbBuMn0Z+RcfLDovhMz7J1vy3ZuFbT+DlTVQGj1RSe+GTP2nzjmRxHzPzMGERdCNG
71DDC7YYigVuPtrGgn2/YqnJpPZOqY2xJAWj0AP2YKPLKhB4woeVQo7mjjJfbZNvx9qsLVvclaVy
RlawNtNnMCSnlZo88lod6zpKQZnIlgopjPSibdTVsZTkqhkNSAgMhnkYKnjAmW+qqDFr84zcC5Ki
ytur6XMOReFWtOOoxX8wTPxAI/oQ6C/iO2XjHwen6p5kS6u6xfbuBm97jXILsSAUeXMK2WGcMNlC
NbAYZ2JpgwnQef0+1CzJOXCzswNC0cfevzBCt0AtdzoY/b2im+bg1F3+4dYLDSBIh7g1UfMvgeE5
H5ibvHjYpop5ntvjaCNBo4u515UQ+akAwBVLjYM2z2dgGwrbsHZl817mfv1seKRtuUAvuLWQwMuq
fQ0XbcecEsDfWL2cxtL0n6rMaGI8HP47dk4oHlXAPgpbAgvPxiK0yoZGVxM0+WaaYrME47HTbEv3
wbYbEmvorHBcS4zLtdXh7xhClOdg5N2AjXTrLTSNN7eUkCqqrH8zpAaJxabwHlI0v+KxlU+g2yFy
uBAkh7Ud9omnWkjgJiJ82Ve3pGrX14YB7Ebv9KOCVLEv6umHQ4ULc5hOzIMg4RMaTaCJMOV6eHx2
gkGRpgy0ZqBrKBQ0ZozVfG5BA94SiYbTdyiU/DK5hCfdcj837caWmzIQx5i+kmpuzb3vlf9AfTa3
vA0mpp+yPw4Djl1QHNaTTtUXSZLfA0iLMzVOy/uIUL5nGTvHS8ofltdjyCCQiTvWac1xSGbuJ0Sj
oShQj5NSevSfC4tINPy1EOEiAiQT7sqSjaJsRRM5g+igC/Pm6Wlt/6Y1W966IGdxODPGmuaa3XGx
67iiYHR7boNSHoM5dPfJgka0+W9I91KUsVSyesDfpyLFkcagjM1nbgINlRNBc6hzPOBN4t+03ZKQ
LW9r9zSYcE6g9pu/vHby/uT2xszyCQMJQCtRAen0zkqUH4mpXOJ6TUQcmGH/UagBUcHnjkwZs4lE
k+kbFnPrmweflGlR+XTOlNRucCW4g9bIO9ROB7I5LKCrOpQ3DKOSgaph6KC75bvfrMJNBzGnxtV3
pJfbv7LdKw+2dobvJJuyv0YDdrIokzy2unymenGjW5YzFmjcbsCsHTStuZ3ec/xcHyazGsZb0qX+
jGy1CxMKiIp2yt7YBidM41X5rGgSeQrh0GOtX0YoVSqJG68T/4SLzYb/Kd4VyISThxvi3E2IllGJ
YoP1varwv+ZV3926su7QTTp55pBa32ynNS42i/tj1U2cLMwo1sTAhA+GK2LhE7RLzC/YNB+YAp4m
+O3Q+xGZqvCtVW+Nj7hnoeQ8dNoPrikG82gaMc/hbAX54mAKLNOyoQjZ38Li1Po9h2tjnm050ZaA
Vnt07DJ/tbf0l+lb2Q29rPyRDgtoE7/YvdngK2Vfqw/hqKsrt4vmcdXSjQ26zWJYLDQQiPI9N5yu
iYZT0VDjAhUuRKYNUNfpQNl7KcjkkwwODt5G95zJO6KqMEimhK1IO9rEOQp0iAC4z0ZDGd/zeSNq
BJBMeyUxkWDrZAuAa087+RrZft8cOD/yw0gfBH9F7sWKm+p+wfPDV8HpsdU3yfqdNJXLh7+ZOeq8
u6RDWuBqNQCzm/w7kMjuk7euzmEBwrQP3TE8Bg6flOiBD5gJGC+QPu/Iy+bX0IE6FkXznOi1jw3X
cv6zypHLpkx8Z+mQSqNS/wrU/0g7k+W4laRLv0pbrRtmmBFY/BsyyUyOQpKSSGkDkyhdzPOMp+8P
6u66mUhYwkjVYLVgXXhGhEeEh/vxc0T+QEuT/8Z91j8AA+kpcSsKjaIG3VMNwgDQOTWJQ054eGkz
jgKqr9mui60vRdGXF6XFR1rFfdNGRS3Qt+FBB9E0wAF9eBl4eF8YWh/sJUoy21FTYSyIaxyFLXYX
NkwDPPDoq9Bz0vAC0aEsnARVyELldx7Q+YvAJKiya/+qgYo4pU22UycNmBp2X9v2u8vactrIL75k
Osw7kPD63p3dR/otuL18Yw4DFU9ZGx6KMBHc1rV4VFLSZKj1xVuvsXGY1rIB0lBupwyIssZgl/cF
SWeHekYA+2v6kxYV7wqSaM8x/ULZ9S1ccSGFQxBEanIrPI9W20TNtq0Gk5zblN6nvjDfoKJPb5Ws
pY9X6wS8+u54MfBOe0RMimsF6DgnBc9zpc/cJ9MEDelZOZyoKdSNERXM5xTg1JXKI8fpLVoJAoVk
g9bBN1SHuXgs24pL09anoIwWj7CXI5KGrNog06sURSgn4OzSFXqQwS4QgKh4q6kTt3O6a9iJsNly
THW1jSJpQNMJNBnVkzEI95qzBMIXD6UlYIsSXTdwYvJKDbg/Rf7Tm8LltCja30Jtm7fEbLzrGHEv
iOQgXgEl0G7JXabPcjt4aL/oNbUtqGXDEFiOpckD2WpoBl2AJXe1RXs1cqHISKjwCOgDg1TL+q6y
aAswbH34iuSVSm7R1W+B4NAGbirfBNQRYWjxDNbU2oCqDRVxODPtrQFC4hG2roD+K/AbKNl1GyS7
GsAWOZm0GNiwROO04tJLJuIcHYXU7aF4grCntmMZEURFv80B31+bWmvfFMmYbyUF4EwzSuWOjUcI
XZFnr0Mr2HhqIu5isK8bYjlOo7p5zQEQ7irAMk+FGCt8C2VECBPCa1LR3Q2MnmxXqyJIH2TxxVXk
Jys2uk2YDfr9aBmvamtAHR9zqdYp9QmwleKpoXfuPqq56rIa/ygMgNix1Pg7Cish/AwIYww24tdl
kcPtlhRsEhKmRFqSBkMtJacHtK38TRdpNNpArs1DhubraqgGjvoqu1NsmgK0htZQaDMbmB7SdAd9
lgzIuwmpiBrFD6JUYhtwp1C/RHHDEajL9Q10WjguVEASMCUerMlPXS8pp7ZJe53bZf6IX2k3yLGN
O54tzSfVh0YX1t70F4EPzbBWnX9D+ogm4VZqrAuF5yi4RJWukhLoB0k8nuSWpnBWAi/qo5LWo4ge
GQmo+ZPG5uIIVPSNOdKg0uolHVWBW72UZVnt5QoFR68Q0dYbeqTJfd3YgMX9QdGfiiCsmvcZV86V
WXswrOcVRAs0Y18C47F2cQhngNbYHPaD+r3preK+ompPPxHVn0oBpBwD3r5okSbadEr3A3U0eUtj
vbgWid78RpbIvFXskMKRLb9ZrZZclxCrPtmd/cO3BEC2knQBtbNfQHmVKwo3vEqDGAFsCTo3kXfA
QPQGwazWJNEnZ1tDhzRKoeWbTKrhXlsDzX86Ol0b3ZNokbfR3sp6NWPH51qyayTNc1SjTp50Hong
w+uenD3Z6Vuc6q2oKVHkScZrQfhcRG4rX3WqDG60UuQLy5LSTU+/LqIkKVyERG+X/Uj/JSjA7Krx
uPlql2ITWnw+nXBBv+0lX6Xfh+wLqZuhRhgLwkPbsOrbEH2LDUvBu9uXhysRp/+oiCVuoHOKf9YD
OW7DaqQfBXJeZBa0mmZD/akgrnyktgbdlOz23wn2voEsM8mw0v2Crmm/KRuyRF0LTCEMs18Mji2d
9XR0TOIiWUghSuR+ddvHun5RlUW59zl2dn4OISYYP4oTlFTVlG510DeIqFDDUOl8i4zw0UD2eaMk
9MrqAc8lq0co5UJ1B/dGRcmE0MoaABBzp8kjLDMNEh9go0AyVVY53tp2C52xL6KX2gUmKVTqDVXE
1WDIHXNI2uuyziSJRFtZwopfVkByum8oS5JHjmILHhEZzn4aRvo+21GhkS6jiE7HVtGGK1DTgs4R
eibkDnmhMaVJ0kbTaVO3tbZVo4pG9HJACYEy4x1tJp/CKBJfQACFl0VaWFtgLbA4QeBBr1bjI/k4
TPUbqmhB1hAEAK6nS0aGoMaSqnujNgsqD6BsqBXovC+aIfeuRGv949lN61Em7fvplS/BXUWLFG0z
xibrBp2crws6GfpbiOZCc2huTcDpHlGg0dQlpM4e592lKQgqqZEqL2COXop75CJJR2mo91TwgINd
sI2WeqsB8aI0JfoCu4q+dQ3oLNWUIDaHtRCwmmfcVrlHIgXUxi+z65t/PBOqQh1OXynOfwvysVsA
OEheD2KYfl3yT6Uk+qbVqOj7KvscZgjoAye2Upmj+DIQsHUnPkQ/8ucCusyLrKRMKWK92xSmDK8X
vbZ3ZI5I2nfEbxcVFy+Nbla0K9F4gsgUVrNA0KjS2CpEwJFZ3lPJGr+ayCE88/9Fr6D2paukCaQr
vfEHevdAIYFDlH9JDfhL8nDFr8jUAl4KETICfcHUaBPhgd7Sum9qghtfpyRIA330UqFPG3LBexNc
uKKD5YaXaUuDQVjdRA1pHjjkxZVKEQ/GEM2CHiQ0blUlCtAE7a+1gkbknHopRPVtK6lfKWrTGKmr
JCZNy7zVXWJMLg66mggUr/JkKB+gDTeuyjEpoIfQ8u9WGdDUxumX9Bq8QAYfccuqQOpzYv8gSQ0Q
DXi8XjYQ15gGaE7PkLZCaYMteBoKCTS6U/DR2m+VrjefVUi64FQlu7QvNGBmmUbtasxdqJY1fLEM
BjADQflVUBq/ttxPNp0MRHuTKok8AnQtJDA1Bo/RexKEMA/TGwb2c6qdpo3+3SNqeC1SSmRjG8v3
nZ8aDsjzKfXrGU9yntOi1ts2/fUAW0FDluTkDaq8VMJpvALxbRmKcmd29EvCTv5tbCa8pAobrRzQ
S85jsrmq6+CbzgV5EbckK0it61ucn4Sc3unQ0IBaC+D/3sJmB2RChpBtYmWVJKKRULYpvio0HRHV
2Q8GKiQAZPryK89hZdvSGE4rtHDd20JR2DchqnOuEvY7lasMPKzUP1pkt+VdX4BERmsssvJ91tPD
6wKs4mQiR6aqpbgQcQz1Qy5YtkQN2FYGzPdGmrwAKP9q1SaHT5sgZxwgJWzaIAag6gX+xAu4gkPW
jDZjMsAnhhDxhV3QFjv4nOtSD0lZzQ+9DAvJeBpBSYHMC8oX1GHUrcjj7jnyDZP7BberVKqqFNBG
CsvwyIhA1e9UFTg7t7gCdEVrqK+SydInRoSgSrPtWGviLQtrJDYF5QHPBT51XiZ9UYddE0Kn21S3
+Nd//lf+9uMpIOD9n/8o/xsAHLLJAWzFUKNBUmi+vPfzhqZqtmpoFH8MVVaOP9+wYXl1D9meHujP
3kgThzJ8P2/iVBkdE4ZN1K6ppqHLM/V18mxWExZttlfG+0F8pUHOjGhQpu/xnXaYIlnYui5U0tQA
to6HksuxShkqk6Dz+hENG6TCqTxFw93fWVGPreiFMUZTD9e+s8UzOzN7Nn1yu4DppHuCeu36vLml
5WfhoStWha3punZsLpJ59WuBVey5eLjMB3dFT37t+9PfD9wLuoBEKWS72BffKdCg6fN3P984/nxO
mpJmbH6+PlxZ8TZzN+e/r0zjz2DYzNKbX//zH6HKBst9MD+T8x38flqKLdrM3AKKXUd8tZW910Jj
BpCQvtVLmMzgxqgA776M0tN5y2sTN9uXNVBLbhK92EsGRLCbvFkZ2dr3xfHA8jzpfFM2WBgAl3SX
+3+58LNdOcBoIskjK5OONIA/0QzzV/NjyMe/37IJiLKa73sUmRWdht3teQOT65yuvIVOF+wZCunN
YwMVFee8MaViL8RzAfYQzq/q7byJaQ3PmFBmYyDTjgZV5pX7Vu+vgF5cNA0hlXiRQD2mvGXOW1sZ
kDI7vwT4JJD4bEVaZMDEd9VNqa841ZoJ9XjOMi22tWHa7eAoUnrDQd6NKyaW/fa/y/Jnwx5sSFiz
PAW0YLEHOpm1FxQlzs/S2venvx9834W6PAXfVOw7Alva1p/Pf35thqa/H3xekXg8RSNLDqsRPYso
c3f1X45gdmShVhibQSyKfUlUyem0sgDTP37itEI3LJsATxj67PM5lz1Vzqrc9wlKAETmYXjZ8nZx
h/35qVpciQNDsxNQVFICkK8s9zbVOlTuIXI6b2BxLQT65ID3dR4bs7svsajRKlUIjfhEckyTsFl8
SqyHvzMy8yfh0n1mIh6+NwM4eUeDNmaLGmB6e97M4lFi60KAW1c105ht7iYZW+QXNU6rLbhFYOeO
NsCj6Zy3srj2tsCCAhGIrMyWxGgrSSBcxHULhZ97p6F9uTFfz9tYWnZNVTVLt3lxG/bMBoJpde1q
bbmXoPgT1zkNj39nYHbzmZRay9HEgF1dNsX3oChXDCzNki4ruqxqqsIQ5iOAOZgZHPN98qNCRbDf
kjPOs/vzo1hyXl0RhlAVGm3EfJrcuHYho63zvdncS/FrXz7WykooOk3EfKfrqqHTeq0JxdRmZ5Ww
Y+G1SQT4okc5wi7uJVk8GjBaR553Sw/HiMhWn65M3tLyHxqdHS/kqNuClB7YSevtQrV/np+1xaU5
GNJsaQaKa13Sxvme9Lrp3bgBebpN3Xz6gBWdsEGXURLSrdnBknoiJDL1ij15q+CT8N/06HVUV26S
xYkyKRHZCI9rppjteFUmz56DUt+b0S3N+ubK4i/618Hn1eOLahRVS5uUzOJTgA/VPZcVTE3n52nR
wUzTnLyY3IA+C7HGJM9CVe/zvUehkboc6RHoFqfCdURKb2doH5qy/9qbx4wgTs14iLAXE5Yk4/MA
1OL8iP6EbCd7xmbVLVOfzsjZnrHqBObrxs32pQW6ZOvbN4a4hsaN0jVtnclPyJLOW1xcpwODs/0S
+FliJiUGYcVE18OHZSnbnTexuGlsqqS2wf2izR++hlEi0Z1iAklMpYcLtvhVGNaFdXPezKI3HJiZ
eRzb3hitBDNwMKD/toXvv1C3gxZuWmpmHobP25v2+nypDFmRdcNgnSx15n0FfAz0dvr5vkqdyP2V
uFeRdV9Ak9+uzN/STj0wpM3CfAp4NOYIDIl/guxe0x/Pj2PJAwyZtIRiUNyW7WleD0JKGViZgtQg
n9cQhgO6jE7QygjU6ScezJUu64oNKR5tApoNzF6euXUeIaWjIBKxp7rowVAY+NucXsXLLDAHCYGa
oXtEmltcFY38LWyj5FJ3zT20Q/Gm01pxoaQpWIpJ0i9JyWroNB3C1RzSaTzWd2gnf7FiICHnp0WZ
/OXcb57tjKmMaigJHCs5lM5pQ1dr7d+5hfJiSzQOae1lCszA1vudSIz7cBKxHtUVl56t/Mm0za8b
tKmqIGTa5PGbJN1qlJbPD3LNwGztYbuE3GkaY/OVHVlEK5+fudb//f0qlWhdnRxgHiGbtkjqiVRg
D6h4Y4wPoJAa7HxgDAdGpjEe+G8Zipg+T4yEtC6aKEJszn9/bRAz3w2yPKto4k/3OhzR42agUy9c
mafZUXIyTzNXyxq40EO6pEiifg+bG10prpriXveza1UqV2z9mfQTvz6Yr5lTCTuRVRuYFjmv75V0
5wI0jqSvcJfQc/Qlsz/JBjkp5K1l6zrIXtFBPz+ds9vgZKwzl6PIqsd04Kb7zgDDQKH4NiY13q28
ZxataLJFEI3ElDyPbroY+bG4E+n0TqZCpeRbGsoROjg/lkXX4KpWVMJbDtDZVJqUedS+YftUyZWq
XNsI7VQrcdTiDj0wMZuuccwEQAMz3fvWl6j9Zlsr31+aKB59Jo9YXVMUc3aL+VGO3DYSo3tIWPR+
q9GKuy3DlStmyb9py9QMW9Z4KuuzWBO5Pw/oNoPIxad2vHPhzA2zr7H3mZ7bFfee5mPu3bZsEzwJ
g7z+fEn0RtVSPaIeQUEK1QRv08ufve62Gt6yepcYK7WDP7/8xNwU2cg6aHXCtuPDh3YisjE63hz/
IZztchWZttQoCT5JwsUwssA1jj7AmCK7Sj21Qvtd0Ezf9fSPSFCf2hI8XH7IlSK6xKfg28TXkQFh
kyyDu5f8nMxqIxf5Z3RYu2cF4BRFe9tCtaNIn+Sq+GyERXSlV/VPY4ibz0kcWJ9TyHc2qSr6m14J
AMwbFQjjIhMZnE5291YGcCWnMjJJg+kCMq4pWJUwon6mOaF6Z56V7S50ygK4GEzosm1rxxOkxfXg
DWUjO2n/1U2+JZ6xcvyf7sFjA7PjPwsUuMgDDIhh25ntBgoiuY7efQdMRrjILDaJrZlTrHBwx6gi
TEaztmVn0GFmGetL8vWQVJ8/TU63IikRVdWpEwFuk7XZVBnkZWpI80hNQqilmQ9D+qWyv7h6trJF
To8U0gqGYRuG0GWTdTkejKzWfivhBPtMIL4Ddn/l+6crcvz9aZwHkzXmMG/0Kd9XIVAS1zbA0XQl
e7E4BMs0OLhAZGrG9PcDE/1EtSjZbrD3AchXCIP52cq5uDQI0zYVxVLZ28a8rpmYOSKRRRrskVSg
7gwhD/LN59d7zcTsaG89KVJkNQn2bXOpZpdoDCFMdt7E0jwdjmJ2ug9WKteazyjM6rpO6Iva/NX3
xexpkgUaCFkzDvZ6/I8H8sb2ViLglTma3+PQLpil7TEAiFXM/J+2RMVB/YC/HkySmG1uUeSGCtts
sG9QSxu2sXarr8WQysLe5m5ly5Ga1FV7vufgFPFzqZCgGaXoIMMN0Ee7wnwI05vG/ZIAda21G9X+
3vi/G/OXZP8GZ+o3yFVX1+cXbHk+//0ds71pa23lporr70cI/lQECTbIaL/fhEUIKWzFFoo2D/oB
rXYDBCUBkrIbOqFa97kMt39nYrb9YZSZaFn9gHfFpezdNPUOpMV5E0sLdjiKaSIPThjX16tSgsBh
H1ivMFtI6c6iY9ZYGcjS/jy0MlsObgNIVBOPuXKvqm4HW8D5USwtN0EJsSmXln5y+wbGOIRepPl7
8P5FCC0Y2Mur8yYWh3BgYrYWNGPWUN6oeHaNWBVEX7sPfB98kE7cKCx5jjCoJCUqarQo9xDmwJpV
rb1RFxf64Puz329reZO1oL73jf3oTWTTj5OWUvCRhTiwMnOntKHLqnQNf2/AJhDewRtD7+P5iVob
yPT3A48FOUqxK7FYiFdhXCKLbENQ3K0YmS6M43iXkPpgHLN4twOCOtZQ9OzBgF1Dg46irARv3I8G
AQtrb8pOnD2dH9aifx1YnN2SRu8rvgaB6B5lehcFk7Wjee37syuy1Vw0qvrp+7DUaY4ZrdzyK9+f
J40l+BlEYPH9CfP4Ox5Xzqm1z8+eVhoIepQqWRD4cIpX8+dfTb6hHvuUGoEf46z193V9S7siWjnn
v7/os6BkFNOA0+sEPVZDbm8NGuzb0XhpFDC1P8L5n2ov560sztGBlZkL9R1t/GrJKQgLjpHAULs5
//3FU/bg+zMXqkxdyzxL9vcVdN1OmNwg7XDewso8zeOsJlNhC+oYQSffCpD9EUJ/v3P39byVhXGo
lqUQ7PIsmHIOx6td1JHg0eh5+zq7KPpLMIp9vVLaWlgKVWga+UByATwLZ0sxtHWgw4AoOb7rwqLw
q5D76/ODWJgqFViBzL+xA9PC8SBk3ZUj3ieu03faZogQv3m2OrLaxcrGm37p7CQ8sjON9OC4hThN
tGmiu04sfdcF9MH2XoVi20RdpC++q9nKxE0H6zlzswtEFRQwbA9zsvaahJDxbIfkW6Tfh9qwsidP
vUAQoUKYKMhrqMAbjgfmFnTrQCQjO4a5AyRjpY/1O8Fjf5IC0CAqeIFYSDqZdHtnnQYPW0pTtqdf
1f5ahHjqZ9Mg/mvBmj1MRlrQquSPheCbDUvdWlpuaZI0oh5KPyA/DDFbDkjwAilNe8WB2BimDOMJ
jPdOQhHlvDOfrrrQQVWCMyfDCG5ithZ5aMgjWpmKk5l0E6FlAXH5L8Wl63cwPxVVs7J3FkeF0jeF
Ogs5kXmZBtXQIRkqRpVI7a0RwNQN5acsv50f1OnOIZkygbQNi/U/eQsZWmGZKuBBp/T7u7Donuj+
iMmQjW+da9yl4/gs/PenObGpmn/WioeJMTsVfL+1y7CLZUeGMfFijJIfA6ePVnS7UoPu//wAl5zv
MFs0MxZpWmmEma84dnVTj5+IkP7q+9bMK9AQkZrRZYdOkj/pxqIT4QMGTBBaGthVOo1mu8cwITYJ
yKw5kY7Y0VtM5eO8gSVH0y0BDggRBt2cIxyophZaBS7B8Se5d/RMzK06cRFkLeQ/500tLsaUfLbJ
5dgnIUbRdTl9XyyGblZwlg2XhvaR2TqwMLvTJmyChygo/iznz36YPRvoIqzYUBaHYQOlARVggM+a
+ZQmd10ESQQzZk4kKiFXjC/fF0X1BbKxC2uSzPVKxK1GWlN8P9i1JhpG8GtXSKuaRX51flJPL1mA
dXDIk/MW5MfsmQeqQdPKTd+qjqFdFl8lxakUpxg/sHKGypLJgtuctOvxRSRDQgnzuQFbp+YnO9GD
HCpyq1qZ2aWJpfBtgmGHrceeV9cju/NaGTEcZ9J+9z5zp/+lgdlcQczbtpyHimOF90F/95G9evj7
1eNZKnXDi8phVJwRAk9/k707dmalD6ZntgjF2BptRouQI1m7Nr/J5JXvL3rShHNCSYjs2DzaaHJI
dZJGVxzEAetiW9mfbOVefX+ehVEcWJlNklsktqymGidyEW5oa978c34/LIAFhM4ATCJLGmFOy2gQ
URDUBLITJC+G8pyiye7TI6U+qkA2yhGln9rdtDGKm+Ontnv3ExPjE5KLBhZZs+fXdlYjxevTKO3Q
a4pYZrrZnR/dUhRicejAcYn8L3XOYxeDPCLLY1SVnIj2epqLZVEirxJNhEi9ct2qcnpjaEO7EvEu
eQbHtTJFoTLh6OxVldJ+XjUKhZ0utWmhzOKR3i7Ka1lt0BgJPdNKkXLJHpVimQKlIGCfe2IwwP9M
MxC3KqSqSU1vd3oD0Xzorszm0oFzaGfmi3AAJ0ZGgyTjcmGXLndlNnx9/4LRLsU1qluGfhJhFRF8
kLYyjA46dGhThQ8wE8L43vYPsWrcyXL8/iQaU3ZgcJrbg8dQDA+YL2QMptWr0d5mZrHJh8+t3n3g
LLVNIhJ8kTtQnp9GquQWnSXLNGfnlw1do2O2OT91S6sDiIzwDeiAkLXp7wcj0cYhp6I4kMiCS9UA
gae8vzxGYEMrG49f1VKVOW4syIMApNrk1x3yp5qTm5MQ08/zw1gIsA6NzG+1Ia5LK/QxAsk3vUa0
/eUJIqPwAlx/xBAhNUcD8HFz+iEH84UwmRslU33XrneV9Mut78ru83kTC0vCzUwxwZ7+Y8uz+CqK
kiCwoF50Ev3Vs3/H709CCV5x4s9rzphu4uMhIEA5lpKkjghZP5TVa1tsabm8TIan88NYWBLCJZUo
VOftA1bg2ExbwF86SNLoBIh01J/M13wNXr9owSbcNDSa4wmcji1UtAgPJKNGR+vzqyDpHurevSrK
6PX9A9HIEJk22SKTS+HYTK6UukAvUnZoYJfH6tIa6VnPV+qvC4tO2xTIMWogBv1TM79CrGXUIDHi
CMse5eEx/v2BMegajw98Suhz+LspIZjoi5BtnvvXUtk6SW5/gWVp5axfWhEaWmQTDyNXMEcoD50l
CcQvcC0kjgfk46O8fg38aKUcvhR+AN00hKLSi2IDRzpeEqsUUUmXCOevbU8idxLSjXFwAyzkOoIb
jq5nf5d6yg3UiggnZW8l0ouTyNDz+VldCBQmBCkhAs0XHAezKxs5yQEMUDg6cdtfwxLzKBnJ1yY0
X9AWpj4wrDjin5az46SYAEzE3qU4ZJKEmTl82+syRGz16BhdqF6PuRL+akq73UHkCUlB0bdXgw0A
rIf34LVsLHOTuXpXQtIALdD5kS8ED7wgVJsnMx1BJJ6OF8ArRSlL0y/xfIjRBvj1XfvSQ7bTCp3z
luYQ8Sl5RkJZ02QZvUWT1+CxqcFIfNpijdFRzax58L3oBcko9M5GyDC3sZllj7GkmbdyCb88RBpi
00iosJ//EUu7k2eBPeHGVBMw4fFvMGGesSBeGR14Pa9gidjXmvVuBB/DPDAx/YSDiyXtwnTS6xwd
UgIXZv+A8DkcCDDIeGuIyKXBTM8P2QAMQ4pgdp758Ke7EB6Ojq0hknQRyyu+sfR9giNWi41hnGzO
qIOSyBqHwemgIH605JU4ebr+5puA/SZzSpJQP0l4Qz/pGq0aDA7cxcDOvgfwLxXKc+J5l733pLT7
80u/5OmcZtM8/TnZZntOHS3fTt1ycO5U6+X6UvJe3v99W6Zxa3qPk+6YuXdT6BQYoxqdyp03Ea0+
jupj8M6+72kP4V102MCSTAPJPH/BIw5GonYwHES03M9h+eX8GBZWnM+zN6ernjhsPkdIaptSVBtO
mnxPjRtYflb238KaHxmY/n64OTQkIOMUAxwF21JFus1tN7b4rBrtVe8ha6t6mw8MyaBGN8UW1OvU
Y4t+JLpBDmKDpC3kwNtk5bpfuCjJoBkmTOzset6Zx5+voe9Lq7K2nAzCGvbJHs2O9w/g0MJsyqI2
b83KqCwnHX9FVIMCzVpZlLUxzG6/JvDUikFYTuNeKcqVXG6qlb2xbAF4qyU0/m1Nfnew7JqrGRlp
e8uBnYnUbBbdq+7KYbWwvVmIf01MP+HAhJQWMpRmA9MEfjaRptNQj76nXz6yGP9amX7FgRUjFupY
jgwkkHfwLqhrcIvJXWZnIq1GcHPDpUNcP28yts0sBdYaW47h/zAzCLK3efBD/1ZCEPyBgVCuIFEx
1TPmadmJ/jARaWY5Y/ytkn5Dq3P++4vLcfD92YrnRaOYnLeW44oWPq+rCrSmq//Kh5XbdnnC/h3H
bNnrCoLtFv0cp4MyR9+5yNNG1+5Pu7n6yHimVhA6DvUTXL5qG9JAwsd0JONnLF1W4lMEQ+dHvIsL
6v8bmZ1VhduoCLu5piPX4sVP1J3lNj/Oj2Oaj1MH+9fELAAKB/jeUCE1HZ5h34o2uvbSdqCRqd+d
tzOt79wOt6HGxAAMVuc58D7zYsGaC0eC+QcF5jWCkoVx2NM66NaU+j5poSxGO1D6oTUdBdLH5Kb5
Za11yS+MgHobhXiqpBOFzywyVvWqrZGWMJwmvq3egmDFoZYGQJ+3IvivCmRhdnGYkMOkVWtwE+Yg
71G18Mt7rf383lWwscDNx1liE/XMxoC+It2nfag6KA8hpma3N+e/fzoI0s8y6WPNpG3hBHgxmoaX
IRZAGQVaerALV5kK56JvvnuTY8a0WGwFLU1u8uNTV9AIkJWKpDoDxKeFdG1a+0S5r2mWlb+cH9Dp
sXVsaXZs+TWMb1mJJal/totbuM5huNxn8ftBGMd2pok9uEdyM5SSLLZVRzEh8NY+NZA757XTaym0
iffQ9r9/WBoFecJsDW+eP+eFXepeHFmqY1nQ/7ZImXgPraVcqOPTeUOnm4ZOmX8NzVMs2ZDHiBpi
CIJkBIK+lyDtzls4PfDB3+hoAgDnA/Izd2nIe1JZlgvDyZNiM8JajRph9zOvUb9uo5/q2L2et7cw
IoBFpG6nV8qEzDheKanwXCRV+t5BsfFXbHLUWOG7yyDTGQPdDiVSEvjzh7GiZXoVxnrvhMaTf637
K2uysEkVAiNzevgQpM7pDKD0zVUkxRjBS9Tcl/7De5kleJUwgAML86jIapI+cbXecaPooqmfUXR9
/yKYtCxjiP/hPDteBOStrEBT08FBse8yhxev9bT3H2VUbP41MQuCE0+YPd2eg6MROdbjpiM/GHcr
41hI/JB6gLTWJD84ESzN9j3q1hqEyXhTW91oLopNsChvTW/rSZdsR2O4QgzMXCtyLLgw9TWZzC0B
pUmsdDx7XlsmUVnXpLrV7hKZPXqT3z95WCCRTtmbFM98k7g60pvoctMs5f0UEMX2xaaNtud9YCF/
ZKvMni2IJsh/ztsd4lhz46alVpPnDwNS2hE9YHJqoi984zUPXnYbt8lNnr07kMUq9Q7S9zTVnACm
SPQKv4eV2Kki+9If27eu0NEU0r/rUBeeH+HCRmX6qOBAo8ApOudQgNcxUeQmI+lq79L2d6c8Sv7X
8yaWXOHQxGynhlFO805TkG+tpQ06Sei5Riu+sGiCGhdZCgsQ3twXCgniuwjWcccI0WhAdOZRlbsV
G9N+P44uWRQD2kbqNsQ381KUjzry2ENt7yCqfp3Y8aekEJdm0n6PC3fjKsjHB1WxcowujoviAWkR
+mFOti688jzzUTh0tBoSUDKUv84vzcLq40wkjjSic54SszMuMwV037k7OFnwMKnC9Bns3sH7rxqI
efg4YS0YyflB2rk9YmEeKb14lDZhOV4maw+lhWk6sjA7R4dqlMJWwQIrIr5B8Ht+lqZ/fLbyoAlh
bBSkdFRyYMdnWU7/jloaUo0eZHELY7h+ESrZRVoPj0WoPgqvMC8iBb0Aey3RszQu2hvJhdIKZfI4
PzZc9D70xk3aEEJ1l5Xvouh4dX5o008/GRoPCtC5xAEcAscWNNccdJRlG0eqIQWv7gdpC7e1Zq+Y
WbqDoGGyOUIJNugMnUXTmSwBipCwo+XdTZNdy5X5IEu7sr41xbhT4PCOUH33xEgH5Erb8eIQidu4
aJnHk4wy9apR8rSocdLgizRGl3FzOyAPY8TvB0eBKTkwpB7PJVJkU8I8bpzR1MJLlEHDGDmZ8+u1
5BGaYvAvItJT6AzlocAKIbp1kvgFTl9LWdmrS5NFyKlZvOGoI8/RK7Cu9l4eUeIrEnFdc5YqjXmj
eQKRhZWjbfKsuedNVzc8apTigNEez5bnyUaXJGnrdNXT6HVXUf7Dg3gdqfHrIP92ftaWjjkeIQBo
ef1OOIJjWzpqdnpa432qb+3Mvs5Qi8t+SbK8Ei4sXBGULv61M/OAsWqVrtHDxgn+Mb3qoXzTvtdd
9lC8fcALJq4rrm2oZCmYHo+nzsIk1vK+dlCVqy/0YmW3Lk0X/cIw0HDbadq8gaKLgqRNq6pxmiF2
ehruIKl+ssQadn7Jl0F14GYyZw95m+NRmAAV1A4ZD2eM/M1vD62986u+dGxPVMtcnbDnnSCx9AwW
9S5wG0dOnSz8R29fCOCV5j6n4Sv8juzjeXNLWwdXpk5OetM+aeUUklamccw548KglPrfyvwtGSkc
r6ULFjhJbN7U/xqa5vXgHW931LbVajKUPGpVuNHT/n4c3Z1m5l8KrYH5vv6EMPF1AhnOpR7/Cj1z
wyKv+OBCGZ2fYZJX56E69eHPro5KzsVYy1xOSMY/GHX90AUpVVz5sjRMWAVg6k6SF1mO7ivEhy+A
jSIGo33+wJxzVlEMIYQ5eZjnnWKXWcOGUxsU+uKdaPeW9Zq5YsWV/pwQ89NKoBjN5qYJ4+Sx0Zqx
0UtoZDkG+qC9l95lQ/8571paLEvUjAbEjkN9E6QvovZ+9g3y6QZCxOqYXpayeFNla6Nm/WMjKGkq
0TbX4k9WolxV8hpdwdLWBfdDP4Ju8PieB6lNij60CJiQ2NxlxT1CcRciej+wzIadf0ocGFPgMIfO
kMW1DUCbg6PLD6myVX6cX9TJf2dzTTaHsg2gMpsS7ex0yxBMaPRc7Z1JcQ75yeH9IGMejBxvXKJA
NNEoPd5AY+erLsSzRL1RgFon6dw1BPrC0aNrU83X/pNimXewJ3Lk5XLR9Y4Ua5eWQCml2NfDm2Z8
9uWf7nAniucPzNmBwelwOjgTvDyzI+Hyxi+kewkVH5G8fsQASV0OHtb9pHZjgjyyPLl3DP2qtDf9
BxyXVyioZiJdEEzWbACFXiLhZ5ut46GG+SjUL/4aw+ZCwIEFPBcFMN7Vc45pT61FZhVy62hl+CqN
9nU9IimNcj2hGmqbreHvzk/ZwoVwaHDOOK3rQVQHpdI6VizDbnPdoqueB89y/f4n/JGdWXTTZ5FV
lTF2ImE/yIO4Lf3ms2+X1383nFlwUyqdmqbdyAp1JNzUR7P8nLbfkDQ6b2Zp9xsK5QmC5QkhNNuc
qgnDUlMRgSI9MRr3brVyZSyckPTQTIS6E3zxhMs1G7swL/ymd/ShvahUICxAP6qVgHNpEMDYePQi
T0x4M5srUx/+33ZMJ8mO6CnLVqoTSwZI6ZGPJr6hOWh2+dooXshxV3ZO4xNe/h/Svqw5bhzp9hcx
guDOV7I2SSWpJFqy3S+MdtvmvoILiF//HbjvjKtQvIWQZ6JjInoUwywAmYlELufQVBHIqj4vueDe
M8e84XQ+dWzDwbKqijDXbPH85wv/eeau9Ax9dnzG9z3woA9gut0Tct+2W1CV3tYmhSBfalea+8Yh
OaaBTybdgCSy9F78JSxtZEAVr8x1QZi9EfCg1yWC2htsDQRX88mxAZRuZWHigOTBfdV5GbBRoV5r
OuxaaMcRSFr+1dtpbjT87xnD6fOvbRF5+rG1FE5l7QY7EyFvHKYWKPO9aT5xmu2BpcYGTB6Cbemh
bI+OA1oilUqsectzgZIX62uL0IJDoDP9XZUPcwa+tK+l6hJY3zk0XAIsSMc0ljjGM8XTFtdCr6w+
nzQflzLGl6xUCyhGTm6r3ar94LL5jxjJflDjjkv0AkPtmg0HabmvqbKRq+eDOQ/kozB8jinxy4WA
tJ2A1g0OoOv1+QHkBt2jP8xlGBt9/eAylyDLpk8Hly7+IS0WW3G3re0jgn+kJtGdfY1Rai8F8vsM
U5VNHBFQ+TFwaCv2UCVCighogxFfNOjqJ9J8XYoErK2Rj1GJjx/Ur25GNDQa133mDutqp6IGigju
VwrQZUUou1Y/QGcvZmnFLl1DK3rxvMQtHzG8jQ49uwvo8F6Px6X8ZwF7UuP8bXmghgNR6e1VrW2d
b6PYg2kWAmw0ScsbM12cEnSKpwEQdiFuo/KJOdb0zFtNU2ygIa4yOVpHWtzGdYqOTVeepwLkDKo0
DGUYb1p2lD5n+gvS/TuklkO73wyEhyUcrzmDPBrJZU3fufq9ox34vK2rOLDIt3Y+DvU/+ojpoeIO
9J7b23tB1iwFQzDYD8DpijLHpaV4rb+A5RajStwCr7UbNjF5NkcnxLMZqLRHK9tj1hWRKSAG/7at
u6J7gfGGFkNYYL5M0x0CErCaq1LWhhB7tW8OXBCShsDdlB9R1K3jwisxnYNXvFUd/cwLBv0AbsaX
qvmm1Tmw5rcdyEYrcEl3j1nzjacVWntBuwbs7tj078cR1N/glPfy53nMXzywsiZ0VrQarh8vtk+0
QWB0VU6d0aKOp5rgeLv83QfB28Kf9OGVd92O4HHbekilxVuf/QSvulUfK/O+rU8pS/EYrzcG6bc9
CI5tlwHCMg6QpX9x8pfb57ui62LkQeTloYN4914eb9x7M4srzD5MlC6vS2Mkx6Q2u61TL6qOBuG1
pSNDvgNjPyI0RS+9ZFZ5Mml2T3FkrUbbY0GrZQfqs+XeXiYKbuOWfvKKsX3tNV+7u73IVcm/MDqR
vER0IXT87NqyjcImOWosp9kDFBnY08jyRJenuk92M9A0eK+warFpFytFnhzZPzQ7oU/fvSpA1qTI
rTavhlPmPRjLw8/bq7m66vF1Vwd3Bt73mIuWa44gK7JmvSCopzS2H9ZjkYJ8eBhDm8fZAYCkiWLi
40pFJHnyTTJ3Gp39eTjNwLtkZQrCQx0dCcjOKbbtKggUgkSlCNkodA3Il7Jo1CwG0EOeSAcuVeok
3gOaO8zA07I3Y0qXPfZb1ae0upkCKA8jLajgXPl6vxwr07GGE2FHaoFlMH/gzRv98INDLO1MjBTR
IKIYJoNBjFnbG90CPSn7elsrVk4JRTxYl0jLQDkkHaeOWbaE8P7k8vR95F35Cn4+Epp+TL7clrSy
ZRjJMtAZjCcg0ueSHXuVg17HrIak2PkbgFbPWuXfxXO5nQTP8G1ZK6sC2wL6HwQiiXWVdagzTtyk
szvM470040tZ3unup/9JhJxnwDypm1cNRBDtniZJ0JGnWTXvu7oMAxBBDgxX5H8uHVCF+maadXF7
opk7I1dSTduWlOVTFXNXYUQrpwOX4IIEBSqNPkVJD4ykW/yhaXsUc7fcu7P5gU4HVn67vWkrpopm
AUwvi9ZwBLKSDlRxiwSdk/cnf6rsKmgGwg6j1hkBQSrloRlA7uuMPFM0dlwnzX/dUQKzFpVk5Eml
YCReQMlqJlhcOd1jbKONH1r32SWw12cL9ZbhS5E9x91d5SmMa8WhY8AZMRr2Ezovj/DxsZwXzWj6
kzMUxV2uuWCbdT1VyH4d7gLnAiaMerKYRLwClO7cirHZ4c0pGYdPJTE+TwYJJzPZxMAtR7tLsUnH
dkM6ewn9VFc8Wa911ECzFkCHkTSy8byTFIfEwLlk+lydknzaFDpIzcEM/nE4Jkwjn0mRrc0yq6YD
DWx18mv9bUYeLObe9rZuih96efteipCMDRSmAAucSXVyqp9L8zqiUg28l701Po7JX216cj/coSOt
ScT4Z+FF2pqGhgdDdUpNkMO6YNNV9Z5e6x+WBHODWgj2Gdl/cL/tqDdAQvOzfygVVqX6uPTz88Gr
wTGNjxfGw0I2U/x6+zyuPdLlj5eMFgj8DNQSOA/Nu+8+LaD9yA9We7gtZFV7HSSQPAxvo1NPumAT
x9cSm5rVKXfvk/64pA+OrSjur+yTyKti9gKEWYjqxDrPjpnWfl04eVqddEBDgsBGobbrn0c9F60+
6PWRO6b7vLEcUyuqEyOb3nADnqrSKtdOG35FIGr+PwniF5wtoDKmCR1/VXUqDWfHSriWKj20ubsn
Tnxclkpx7msLQtMvilFo/0ZALN0RaTY6DUX56TQ0XjCbRVgoKYyuXoFwkkjjincpsNGuIkY9brwZ
BOdYURE/MD/7kvDqGNsjALT1B23QwsEp9xYZ71OibQlnYC9uHjNnUDyihHJJHufiZ0gba7o19ZtC
r07cnoowy9gzuka3tBn2LqD60HL/I+u54kq6hnn+tXaMeiKmAJTIFZQAUIM9jU7VyZ7cE/PLQ0qz
I5gIdj1AXxdebcG48shAXk78dmNSHhYsRw0ZvEuAttX7YtthXjn4sBUSE2PXuL3QuH51h4yjTx1u
6OWJLD0aK05A+t+UraoAueLgIcVHLc0mAphdUiyQqWrz4rolWpLAogyKh+c0f01rJ2x7ULPPr33x
fntZqwLxIgFyk5hDltt6MH6j8WrKq1NfP7sTDdJl16HOlqWPveUGtNWRSSg+7tCAnA/yQtDZrEzL
aFrDp3yAOzC7w1huF5JgzluRnlhxmucy5Nb/pMHjZ3CwrhTpNC+FhOyvjKvodVekCIxHdH5iBkAk
bC7djseRhXXAYHlK6s+s+1xUb4XxdvuAVlzNhQjJADNuuQWZ7fo06ocfhr+//XXVAsTfz/wmmGir
WO+xgNQ4Omj0tey/tXwMbwtZuSUvliDdLs1k5MTsIGQgnwe92ptVAYytJUxUIMEqQZL1dH3fM9xx
9ckeg9TcJGgjLO4qFQ3Xr+tK8okX65EuZCtzTF7UEOOAw7covrtlFbR2GsTpDulvMGB/czvkDkG9
683dvnbKwKn29RyHvHn2Ry0sEf3qR73igaMdO15u8uYrHjfhPLmB7xeHpZi3ntEFDEDH9Z1R7Yxs
+MTJsuP+FnwlgW/8AHBIUBefS7qAoaRGSmvTuWSTLPomBymYZ3/Xp/eiToIif130bwyJjaEx0NHw
5qePOlHdvis6CnNGZkOU0NHZIGlRNjEjLqu6FT0GjtFsqZ0rXMa6BAHfaeDNfNWn19hL3Tp20Z4M
wsLZw4ygqhF1xRJEtvC/EqRQMcG899K4WXtqyKcp3mfss61tb9uBahGStxiHyfW9vmxPxPtmGMe+
3tz+/or6XyxByD8z5mno9VYv8P1Zfyxn9MzeLXyXDAprXokILqRIh6079sgsA0cBjsIHJLaCJN4j
Fgqcdqdp89Yfv91e1ao8oCN6ePd7yDNIRk0KvdR0w2jQwV+FbVIGbnPSnV07xxtDe0g+PKFvo6Ua
txNGewBpg+6xy020kTGxhjluToybDxb9WlYfLqELCaj9A7TTBNmRDJSxGCaeoUnb4lF/zN1gULWk
rarZ2felFQyLPmAKtoE12l+s8ltTKILfVTUTkJUCowXvacmdm6DtZF1vQAHA4NOMr5nxXnYoNqia
61VypIP3JyvPipi0pxjMEZk77rvxIfZA2aR4/KwqmAMQCxw3Qju5DKTltAAAjtOeCidA9YfyQ02C
Nv+sNeFHya6RicXZn8mSTJRUmeknDfYuXkCqXPHNOBV3E/U+HqxeiJFstOZt5WUGlqTFe68Fq2u9
GXIVZr7Y/7NrEG9120SpAy2eyFpd1xKztOd4AvmgI8sBzvuP1SYb0BKHY/a1a1VkzlKYeiVLnOGZ
a+tZDFRIPa5fFva1Tn76ZhH4aJoicR2WFcaGHoitSB1I2vdLIgro6DdCxy4WKJ2UNRZT0WWsfiEA
1s62Q/NkOgFXIQBJuiek4NXtQvlA6gVmG/lKIG2/2MDAfrHMeyQbWbalX1CXL41DN3+/7Ufl7uAr
WdKKksEu0dUNWQ1aNMqqC0b+Ylk0yN0fvBvDUWs3qfVQz999P2LFrmIfHIP49wd4SG1i2hj1Qtlx
JHFT+WNTNS/VvatvZxXFycqJoW3r9+dlf2G2tDeXonnR22PWBXq+15L71vlYLvFqEZIm4s4Q1HOQ
0lX3SYqZ37vR+vv2Sa0sBA9gKB96p000wQtjOFP2knVj2tlz/fKtbP6akj6o/T5Q3XNywlksBM4I
pRsL8xzXU9g5UO4sCtqOl+JvN/iB0DNzTx7ABfJg1O6t8YktYeq/317Ziss4lym/yoCnaWKAAHyS
bjJuF+9z0frbxLDCsoli/2MvQHl9cmIxj32DmwD9ePEwzT4XbmAtXUhU4GmrKxKjrGhJFOhRkjrU
3LWAUASjMvx3WoGBc6NNfjjaBsq+ikDoV/VTcrgo8CIyAdw/3K48rkvz2p31ASsa3IP7UL4UO3Pn
/LSHTRl+6qxPNhAPpvEtte9YvQQZSwJmbbPy2W8ey2STxQ9l8lwuzzm761RAMcJ1XPwywH6hwQPh
MzrcxD+XGsvKbtC01Dde7Yl+6Y03s3Z+3tYclQTJeQ3/lWA2L7V/+h+/Lt2XU6/7oEnG7+/JsJ2L
jearnhdXNi3tkPj7mU33sUNGhnG+V5ccyyZIsqC0H1RzLXLiDIeAfwBdCDA5uFdHbpCfSJc4OS3N
VzbEXgBG4oMRT1tnMg/1OP+jGf6OJvTFYOVfJB93zO4iP51RFSn3jodJu6nS8YqNP8gigZ+EbjD8
t6BDAOyHXGIqmphh0r1No9H/7Dhv+cc6Xq8+L5mghcp6MRv4fO9snWo3KmKpa83DZorrChkepHjk
PpeuyFozZXb86vDDyPY5+9irUPx8fB+FNww2AFdEft+g2pxMsUbiVzR71YGjCgXXfr7oMsOFgqG6
qzl1o+5I6+rUfe0xdvbQpAovu/Z5dIOgXArVQxgoWU5hmXlCFha/jsn9suvZx88WFV/4PBuzBfB8
0lVI2sZuc61MIsdsAgOG82HDd8CIgE5JAfqH2qv0fROZZlZqrvaaaagKNp86TfG4WNufMwGW1GbM
RoegyczTXpMlyJN9rQIEEPt76XkBuktcImgZHLwppaCHJQY6JoYmifxxD0wdTMQs9h8oKEZhHMxH
igSJJ5Z45rpavc153lLtlSbf/UcD8+a3Xfu1a8SMH8hgMT+FnvWrbD/Gpwdtae0sggdakl3RBSY/
+MbHFfVCinG5CqIt/dCbZhZl9XZYQqTRbq9i5aAvvi9dgeWSlA2d8P2hvxuyO+2Do1XCTVx8XzoF
/HKEtpmVRcu7m+5Q9L3981cOAdcFUHwx9O8jjJacaGZ78cCZWUYNuvOcoHzAC0vLFKmjq2AJKori
BibWLXCiQNDlGdCuLxf0P5SRjjm42HuL62OmPaBVrc0Vp7FiFrAIVJWRXiGY8pTcUpWNrevmI40q
7wnvxEILLF8BGCp+rGR5FyKkG71r0hxevaNR4TTJjtW02nnJ0j3qGdpr/WKMKLWzT2iuLQIjrixL
scI18Xgf6AILDPAjcjA4uE7aF7XRR6WZoP2e903ooE781Bru8Jy39rjXeZYffDQH3qF4PCk651bU
He0iv8VLq69TneuWRvpo17EvhfbltjYKbZP3FpNLorUUCE7wy5eKYnfMXozB7CNG3nsedUO4kDGg
053vjVvtg+y4wrR8TMoA+wwgFEAxlaR5aZ8MxuT10QjCGSP1Np39w1SW9laUX0y0444XYdAViHU5
1I3nNXYfxf0xnrINq37Mc4cxs62rKrCtHQ5oCzAKDFPzQQh4uX111nUdml/7aE7b195J7mfbVNxr
awb2q6sQtwLMTN6zvs4Y9/K+jxo/mV5jPzVO6NvExESu6YpMzJoyuGg2xUyLaDWWae8TPW/13GyG
aDIB3+eaX7TYOMwOrYOhSjalS55ZXCvuPJko6JdOoHYH5th/HaLkqsykHgdLg9AK4JRBOzs74MiR
8ic30l0C+dM4fZ4xTTtzIH35W9Jmh8q3dt3gvt42hbWNPvshclfR0M19WnL8kAGcjs70soD5uOk+
3xay5kzOhUgp425sadHm/RCNw4ZrzwU6l929Rswg1qM8vacq+15TUDyaYW8Y5ANctOSes6JALWfB
ovQyDfrhJY8/iNH17/mdSZD8E3roJ2JV9RD1HcrL3LYBYaOiIJGb2v4VgtAXKJzIO+GyubQzdPHp
swWygIhq4A16aLgRZgTkOF+JWR+s+EBBfkFo8weeHzb3X6nSVR27tKrrhdOoZDVqhne19R7P9zq/
K+YqNMcy6BJV+7KM0vLvSm0MLsNLAl9RfuDHcZn7NEuHqC7pRid31fw1jdGkuO+SbZXeTRkLcu0H
bVRrXVWUM7ni72exZ5ItC2mTDHJT69ko6Oe4VqWWVw0M+NIe5pWgMDLcSNoMdNbamEYm3i/OI8o9
g4rd4zr1ihsGkQg4AUG9jDYu6YaJvVorMniUaKjAvMP8MPdfHApsgiPx3ZDQn437jSTP2vSWtk/V
B2G6fx0esK9Aa4CZQBOIUdImVprPOxO2sLCNPobDB1v4rr4v2ZqXL3OWAEYlMs2wBLDEqHgErl0A
579fMrNiaoqyIDm804LMdZwXzaazki5AyXsI0VeKlvNySSON6//ryiRTs9K5y0sPK2s4hxOZgqq5
u+15xd7IkQ4OBu8eZMWvZ8/J4sGcqxaa4Rx8592jCHFeMvL9tpRrM0IjFV5wgMRD9O3KeaF8gF4s
mHaNyE4zp01pzJvbAq6NSAgQk2X/XtKSinHQjyasmyCAfR7ivaH3AeLeP5AhklrgO0W4Zkm+wJpL
VgA6kkZzve+KbWnsZ1XX3fVpYBl4pCDoRFbmivHJT1g8WRpENN7GGTZ6gttwW6jaVFZP40yKZC+V
wcx+tLQ+AhNPbj771fb2Rl3f5lgF0DEQav7aKekwRmYifG5tXBAdWFKAaj/vmdEErDxW9LB0Tx5R
hUtrxy8iM9GbvzZ2XDQVB/sqjRbMaWvmzp0rROuK16NCiDx4TCaT0aV0aZS2z9ze+9OGEkWwde1p
8FyEAoAxAW/gqyHgGMjHbMph7xny+MPW7sPJAUvkBoyAWavwauvL+S1L8i0689ISTPOIUNBLaaCQ
tMtVnQDCMV46l8vlSEFsnuuMO12J23MZwnxog9FFIck2AmPwg75XPUlXooQLeY6c7MpAmMANbF+a
vIJNI8i0e71NAko24IFzoYla+dCxe/ZBbDJcQJdypfA1jzuG/yCcNMlxKp7B2mD5e2V//5pzOFMO
mbthssceFCSQgmiP5V+T/Jj2r7iLbhuvQi0cKVRoB7CCokUAe6jd+/7GBG7hB9u1rrZLcqTM6TA0
AG6zCBgLxgyoC8US1vzb+UaJJZ4Fbf3IBh7TDktgn1kcYizy9hatfl80HojxqWt816axGkBcwHLm
jodp88Tp9z8QIGY5wWIG+Ga5YKHlKYAAOhPZo/xzusvb9z/4PFB3HVyYKxP66FHMx2kmNLJYYHah
oXBiq9tz9nnx97Ptt1D29DjD53VD2yITOVa7279/1RAwjodKN27Lqwd5FhugqSRxH7l5c1/z9x65
J2QbtmOvis1XHZjI0KOPFk9x+Z04enqn9Rz3MZnzre4kO+I0ZdAbrML4To3XIz/cXtrKkw6uBFQB
YpZAoOxKLrMYcqS7HauPptK+W6w5zJdpk/h7EDMV7uNcYUeBZ+BqCrmrW4ryBnKv4ikiD766YxYn
IxAaornoA9RZA2t6qquvnq0IN9e8iygNIgmLYcqrUlwyA7LaqSskLQu89K14mxXGXcEshZg1FUQr
KHpbRGPBVc1M8+xRq11ziByX+5jenfdlxn1FPLimHOdCjEs9by0whWmlNUQdkoKjsVucIqDd12ba
tSpuq5UHHIKpswVJXrl3wYbR5y5koVU6/jTTMrCz3aLXwC2IdPeI9M+Afwec08TjTVYpsm3r++mj
0Upk9K5qhMaE2uqE2nRk62nI6fhoxdPX25q/JsIkKOKhCW4FrcGkDSlMWo0R0nrBKUY78+3vr2n4
+ffF38+8Ugq8RYta+L5rpmHp8EDrntxxW5v723LWNBwjlHgkIAAGiZ90UmXneqNRNWOEIc8Dz5Ow
4niVjvPutpjV5QDxDEh0SGPhAXe5HLD7eHau1ViOgw5YZwfwIMMIKHJ0t+WsRKTwQ6jLuLjrMEIp
LWeamZkkqc6ixmpDB1QMnNzN3Z2bPRk9eLwVMemKEmC+Gu9DJKrR4OlL3k/LGTCwqmGJnOT7EPb1
RxubAEqFVhnDxjQbnqNyWr/PnQVgai6D495M845XdwPfw53e3rJfaTcp7IUYpFwwESYmhSXHUOmj
W2oTx55pfWAmb3nLNrX9qhUvlvtkJDu7SUN03aHHE5gfS7Ope7AzJRuHPjnWxuxVFfgVVRGt8SJb
jogFU3aXqtJYOoh8h2yJxmrf8C1AF+P4Pv/r9qJXT+5MiKyPhQWEWT1f4KCq4K3hf/D4vliEtKfZ
hLSLndRLlNO7OQlRHTFLheWq9klS9aVFh+JkVlhC/o+fh95Rs8NsUlWbVRsl/n7mh3KmLbxzcBop
PTDka+nL7YNQrUIKfq2BkQSjedgojOY1m3h65P7RV2HhqaSIv5+twlkK00V39BJl9oOTaqE9VUHl
31uq2sv6bsFaETIApF1OHTbGFC962iwR9TbEDZUMY6rvS+tATwPJvBlqRfiOmYe8VDwVVm4DqO3v
3y9iiLN9ikuvQtNBv0QJ38Zk1wEkp93dPvBVEeBYRFs3krwYCL0UYXpJVaZjzCLAupkAqssCh2xv
i1jdpTMR0i51Zs8qWiVLVPVPYOjh3ev/9n1pl9LeLOwUaPxoIgndaQO7u/39tS1CH6vpoNcUU4Yy
EonOUCucBoNHtvOa6/8s7RTkuaK/Q/xG2ekL5jg0MeCWRCPV5TEsi81qlrV6hKbWQDOipE4h5OC6
9xhPUhz52nkI4CO0bIlysZzOJ7RNq2YedDxLHqgO/jWQlt3esbV3CB6IgCFBew8uZBnrotc5SMvw
RokSq9kvsPK6IHpgD2aYu9mzm/O9ZtBvY2bf81zVULcWc2BdNqbNAY511Twx2PaQdOhuiHwqurS9
/N5I7ktr58dbI1YsdG0rAcCPyBBIzYhtJeupsnnhyLga0WjpGIbYOr2KsVIcvKwY5xIkxQCE3xS3
LiTM8yZ5ynfsZ6KaVFnTb9T0MQsOzYOeSzfXDLhA7jQWifRq44JHpzjkH+R/Ezkb9F6JvDQmLRAK
SvvkxrHFuJ3yqDG0oCpQ+3YVRrp2Eh50GW05AG27AojWcq1NedXwCAg4QTrkwffbKr22Sag+2Ugc
IAzCKiQDJSVoEHTElvaQb0n1GOfaVpsU7+i1RZwLEX8/8/dZLLLUQ7tEHPzdZmAY29uLUH1fOoah
XHje+ViEmewHPWT25vb315T1/PdLylouwJ/Oa9xXPp5HpGWBbbwMdrVtTYW7XF8IGr5QjcQzRh6x
N4047uZiWqIi59vcoLDsjy8FyTn0DRLBH3OVSUGMxdzZnGekoYodcOIeTRCJlMzeojVF8Txee55j
QgdEbJijQdeLbB1VlZqlbXZzxGJab3SfkaBpZiuwak/f1kaVheZkgEJL64ddZ7X+y0hZ98lwau3A
kA8Pl0kHft6Hj/LiN0lHudg6emEG/KauzsKh+j5prx04YT4KJCk8w4Uc6fLOmFZ1OunnyKxAdVW8
6PlbkmUBw/yf9zJp23l4sxwVTsH19IiQClhMdEyhqHxVU7YJcq99kUxRYVqB66Ok2Ad82LjdtmV7
F1OaPPdDvf5k8VNvtoqtXbnrQRAPN+IBiOEam1Pzy9nXPHeMiP93TgpgqD/W3rZuHmJb8SBesUdB
ToM8FhBVBfjYpT+hDAOItllPETd+gkIU+Ddm0C5ukLcf7qdzBVCb6PEUfDTyfZ+XlI82Gado7nda
FaRc4bhWvC8abHE9gWQH6VR5Ia7ZaV4DCKZo7EdwY1p7TvqwN1Xl7DUxGAkVNKVIv1yFDrq5VE1n
dSzKqk2VHaj1Sszotl2pREh21fdZgekhiACzcgaIQ3LvqjIIKhGSSZm5sVDGIcLUdkv2gEE4olLh
Ff+LNAi8okj4AgRDyrSkFW8WH1Iia5/rG0/7+GV+/vlf4eXZPZgabt3qJj4/v3vW01B8/Fl18Xkp
22A5Q8Vi+FDc5dtce6jdsJ4VN/ma5Z1t0C8HdLYCvUkmDHziDJL3fgh4E4wjEA8Ud5TiFGSr4Hyo
fZr2LBrdzZzncFo/biurSoD4+9kqMpLSyRX2YLG/tG9l/fMPPi+a5pGyQ3+P/PvTobU82sCqtToo
R4xyxn+QLkEZ/LcEaQGGBUgzWkNC1obGnVls/2QB4p2BJ45IOl7uT7UYQN1O6Ry1vAv1rApVtaq1
qwKdsP8R4Ep21nnl5FkxbkfPfSpLAPeimsOrjcaCxlM0hP/abemlIbBgkOVDly/QYCWraFjOfT4s
Y1T2EbG3yXRn5m9+u5+M4+Ca28HYJ1mHGentjOHb3H2/vZUrrzYRAMH5gsEATXrSStvErJveyLrI
KBew6nbBXI6hcJNpGrQJsgaqs1vZWmQ04cEAYI2ssdz96Cz5gD/4bUSqJqDxwUoftZ4FfZcGhaMa
lBa/XtrbC2Fi9WeG1HlmnFSm10YW3vVNfT+NO42+JOX3In1zCzNwmKlwoWv7eb48aT9LhDhjmsVt
FNflFzrAAaXGbqDLPWhNQfu8gMNnVlxtK94C+SPRze8CCu+KrDKjfucznbRRbQTL90bx9RWPevF1
ydbMSTPq0cXXp+eSvS/uHfiG/Prtthau9YBcSDEvD4rOfm31JqQsy2EGH7KVfaZJthn9nz16qH0/
0Ng+pvfUUgF0qTZP8lR2zwDfyiC4xSw7Un1/cKVeLEwEDWcaqFHaVRzDdBGaDoYqSFSVHvH/lzXc
w1wMmgAROYF58fL7cVpNA6rqTWR7X7PuaICtpfh2+3DWtghTgIicdTEZY0qViBIANJmZlm1UHjW+
sZnCYlSfl/yf7uYYUlqqNtKXYJq+TKOqCLEqACCiiMfBnwL24MstGmegF2qa2USL9eTTU9w7H39Y
AAIVM6pwn+DzktHQ6oWak42nTJQ1zQPL8t2Q06Cw2yCh3tZoVRjqaxYpeg18zHahYUP2oMhN18OQ
Yk5j8l61Jg5Bwg6mgchVvC1WNAuop8jrCGxtgYZ+uW1lprVJS+suyn4CTID+g9Gu23q14iox9Y2L
QOD/GlcUUMiwcW3gZReVOSi3e826b+Zim4/jbvaB+NgOGMD6MJgEOjTOZUrmXgBn0o+9qou66kcM
8oI0+YPU5IUEadsq4sa1MWNV7RKDNmtXgJHh9r6t3KAXEiR9rmYPFHUd1lD0QN7LduMU6P0eAwOu
8/m2pDUVQHZVTAThujauJu88zWVznHSRzSJveOziYLT3t0WspawFGe1/ZMjgDkybujm3cGH29G6g
aWhrb6U/Br5zsuLnajrl3ck2VLf0iksACg1ezR4kI/kj3dJ6MzkFdw3EBd4m9vbmsLm9KsX35abT
bDDg0AB2FJXeo2VuKPtx+/srLuD89/uSz0wn8IA5idVG6SAKVIa3KYojNut/k2JceoAknZo5yUxI
qcAWfGcZm3gIYxXgvGqvpKu/MLSuHD2sZZqGL53ZHOP2gzhwItl1sV3iJ5xdwqjedv9uV5sCZS7M
VOBmquOQbD7THGo1JjaKU9SNtlp3n2gBV1mjaqMku4/jeNA7HVLcZF+VoaHitlJ9X/ids10am9HQ
60SEQnh6YsIwGY8MN9n7baVa9V6/TU+mCO9py52pwiqKLgSeoYEhen2X56dc1dJDVr3XmSTJyBv0
k5hmBSP0UR3Kknw/87IMPDJsDDOztuA3bLe8MPaxXtx52hgYPv1cZvqh05rjPCVGOKXu19uLv60o
6BK93OK8IcDJqLHFTbVN63Cgx+Irxh9vC1nLsp6pO5Gz9LyrMr0sYFHxSMgGwU8ZxG0CDGCazUHa
ljxAuPda4LC3Wcr7wMs8Fow+6IQSzCIrHPy6VqHsCTofkHPIQBUkdfxu7vDei/sdSGS1caNYrfAP
UgSM1f4WIL3x/LYlHDF8G+Vm/+oWwzaztL0HWIyOkq1l5AfN8ncTs+9nrNJI/R1ymPu+019u/471
o/39MyRt43rBUU3GPdaMR3cCYU1rBuhoxgPaVZzvugX9V5LcL1+n5uzYPSRx652nD+DSqdNDkzwo
J7TWDei3IOmW8d24H8cJOzsZG+Ar0CyAUdzetfXr//fpye3xRVzMdVzjhd41AIMkb07z1FVPmf5o
tcde38/JtyVdtreFqtYlVPbM0SWGN7RI8OD2948mfao8PM7/6Or8vXXiJ5yJcIfOMXohQjPJlvTj
i+0kd0tDd/3s7m6v5v9j7r9lCc08k8WB38pYZ+OaTp8G43tlvbnu+xz3gT4A7679ZwJ+6/JXae8B
JaNQRYXSy4jmLk2mcgJPdETJng473X+r420xKla4el7gvgT0MxiZELJdLhCct4DNHjjOy6Vh9oIX
QqhwIsI4r3zImQTp6vNi28irBFeF3d/548FqQrv9VGi7Lt0m5GGhisrjqk88Eye5LHPq/dFxZ9yB
TrC0AbJut1VC9X3JF7Ul6IIzBxvWFfvPg8qjKzZLzgeg+aLQF4LNSskGSa3+lCU/4gwAq8ck/JNO
D/RH/PfsTckHlW42gT4bS7GNFLNoSZAq/LZCuUzjUrm6kljUGRdYarkbE7RKP7Pp7n86DrmHoSgn
luYjNqzpl+B1ypniuNeXYCGDCOgQ52pOuDWqnC0+7nuzP8TTFIzePuGq3qJ1nfotRPz9zMvYrPHN
chAxbn9Y8tOsYoBUfV/ymBOp6Fg3+P5i7+zsrvqDIU0o0u/fLzkRCvBF3NHYJEJfCu3eTQGevXeB
pn37rFVnIXkS10etwCvENiXb3AaMN2IqhYjV+x8g/wJ1WjAoSRobo44GCBCk7D22/T/SrmzHcRzZ
fpEAUQslvUqynWu5ynbWki9EV1WXJGrfKX39Pcq597ZNCybc0+gBGkiMwiSDZDDixDna+CctdjZH
P5DzXiJsvz2a1fP9zJT0NhtQmU1GGwmAiD9M1rdu+N6jWb91FPXy9Un7Z0SSbxUOiUcHEkrHNvpO
y0Cjz2mquENUkya5l9EXPC0owtCxe4EQFKD9kGp9Yq0bUO9fnSj/jEbytAkSoFT/yJp4PiiOQa+g
pHVaXRfI30B/Cf9cNeTkY6UJPG9wwNdpGJkvbvFa1q+0V3CorO1JNDxA3gUIA3LVkCOcvKx6LnD4
xhuQ2OmqdV+N/s4NSK7seLOXcYaLsG9e0vxnX+4yp/eT4dA5X+z2lzNkYTkoBrU2d+c2JZ+uofck
EneojtTeFoXP0q3hbPLm2+2ds+Zv51Ykl0aVJ05Jj5EZ2rd62vEcmO5tQsJZxRKhGo7k2ItcRdNm
LV7tHjvm3fhU1802I7Hlp8WkiGrXMrbng5I823F6Oy87DAo6onEasPRpFhtDhKP+2VUpWKjGtUzw
2X1DRAQwxYBxESOcEgCYH2bxmop/keQ+H5EUiRW93ppTBg9Ha5YDVZgJSVTFE2d9ICBpXpq2QeMk
BWOk1gXE23Ej9JS+2FV1IO64SxBZglvqX6DHbAuNP/9rS847lj2LBFmipeYxetCBaOb+dD8E8MKE
FJBp4JAx8h4pDDffke6Taz3c3jjrZ84/Q5COhD5KsnniS4oEJD96/VfbRIoFUVmQDoBZdKLnMSw4
R3P2yY//7vdLG78HSgrIB8STebmj7ab4N1fy+RJL+73PozSi0eJO+oPWf6Xp56b6mcQKVMLajXxu
Rdrpdkx7Dh3m6hiVn/P0q54cNJWQsmoZpA2eQLAIkFVsPTFtIzNQVcVX03/nQ5C2tq2zdIDWJyYq
TcOaJ2GUfo0BcSyqZy3/bIl8C9ix7zo/LfE0GK+x97dpbnNb9URWDVPa/mUL+gsnwpbsgajooq3e
HG873O3zBaCwy4MSkhC9GS0PGIN8EdZDkm9FvCf8620rt4cBvPqlFYbwbC5zWDHx0jMfzEkRAqq+
L217QpMxayq8kYwajRGPmQopuerQJpDFwDE6LpUFOtCpRN2savDMyweAXaGhK5qfrDIUAfPqMM7M
SMMoE2JM1MSt1Tafm+QbAzv/v1iHMwPS4ZVMBq/BAII4tsJd1f1Ny+//nYFlhGf37ux2YzcIjCAX
IZnB6q44fVfdFdRnugeMN9qjpfNrIBxgKBC+AP8T8MbP6A5KdNmoiMFVVpa/n43C0FzkutvlIkRb
giCb0f5RIuTPHFUlUWVIOsW8oUiGmGG6okj4bXSyitMA1s5p/PovlgXhgwX5DPwr99hOY5c6M8ex
P2vAEVvwX8CnbptY3SL/bwJgics5g15flrAZZ77uIbXjz+xbo0rWr26PMxPSKZI7AwPzIna5/WsG
GcPftweg+rq0+ZijuUJMeOJ30QFQuVRx0Ko+L229Rmus2iiwBJqzK0xwpCvmf9WVziZH2nmsM40m
ceCzBd252/LHF1NVGVKtsLT3omrIa7qUpe0smPgnVHNL1W20Pklg3HRAzAwtSsmJ9KkDhMjGIFCZ
TscgVRYMVseADeB6EM8DM550rdcIQPMsrZEnyrkPqRWfjs8J/TTGZEsSzzeTISTlwel+zvZTyl4q
9PVx7wXYR8VqqX6HdK+bY1dn7VDhd7DPU7elUGBROcTaXEK6FdAr0AEYV902BWddYQ9jDqAPefCy
IrTav2/vmLVBnFuQdkzJ5lx4/ZAfZ/NPVH6y6kcT5BR32vgQPF00Q+yF60tue7QzZozD1JZvaaUl
D3EZ0Wdke5zHaqKe4m75ELW9yON/2LI95MWA3r2CQooUFGdZCb36vDUCztHUIwLwloR9/tC3L31m
+qWWBu1UBWWXHiBrkWTVA0mKFyutfOYYQZukQKfriim4SgbgZ1FEHUAXmQvBhHxyQPtq0qqhfota
xzdpt9H4qQSwl/C/O1fxor06RSRb0imSDY27yGbXb677LfZSPzPLIOaGn8yJYlRXziNZWv5+dsdO
Ok3rGrXdNxqxzRRDAXjMN6OyaWh18lx0AOI9DASi3POAIz23+7Ku37j1W6vqICf7BKr006yFRanS
t7nachgT2rHhphT/dQXGrh3GE/AUVW+g5/5qd8nzkMYKJ1WZkPYcKIuppaH488a68mequQ89Y4o8
zYoJkL5Aywv/Q4/sx9PobGWsaahtDcqKb12qB9U3t2gVY1hxsgsDy9/PDKDgYBCNl9WbwZmfjk84
NbZihM6k6s69Lm6CLOV8KFJ8FaHogM6dFAsy720Sg/m088E34mdNG87lI2QktrzrQjOLd73H/bS5
t1QHUhPo1REbvCb4V+6wqu3SGcp4LN/MuXiMMdheV7x8Vvx7Aby7IA8EftSSDwcnr4g9NXH1JgTb
DdwQPhtnf4Ayjp+3NvPLNlVYXHGPpdmdWMgTAekhE327mhvFnMFioRm4oX8KVfS9ZgDCDyZYa5fm
Y5n/wRlQiOG2Xb713fsU15vBUzFSrTggpBbRTY/ONGBT5Unr0qEr0dxcvtl47upf/JAkX29fW8v9
LV0lsAB1ejxHICgt84dnNij4RamXbwnU6ax69Gnyq7Db5y4TARlpQNyNUMlCrY/qH5vS0ZCKzszQ
+IWrUqD50zp0+ikhRWCL3e2xrdpZmCfgcQ5CqeXvZ9s3H6oezAo9nBrQp1HMzSbigMaNlTMEOcgs
778oPHTXLmhl9H2iz+XSXNz2WQbmwPRtHmuUW7LNCERSrd9NUAjSMMSc2Kvg4tRRCL00o/VpoXnM
44uW1RSWqibFNac+/7y0OEYUzz1I+vlblUH1urGt6smhyvTe9aX6AbqGtMwC5r9iiGqm3NCA9o/f
ujHeajFEeg1r0xAVK+oSJV96N9pFKfpwLfD8g7lOWpLGFCXEf0T3hv6vkJsQD3534ifbfta9bZH9
vO1u1zOHw8AG2HahvgAthXSGtzTvZxohApymKOiBub5bIcSFVBRI/pEXcYEml6Hqg1P2/ThrFXAu
1tYev5bZC7fANTS/O+O96V3JlLR1xJhUXVM51VtOfS/3a1U/x8pcEeASIa0HzDWou6RQMTIz8KkB
DfvGczb6rgYZ6LYp7r6+4TWgVMHR7CJAkOnB4FZ86vSuf4N2jl5taYN+9sBV0d+tDAVtCkvUi85e
RDXSC6kFtJAk4xy/MTYanxpR5BvbTSpFpvraioNUEsDcCHZAGCCj4Ww8wuaG1ewUNZ0dQlOhaa3w
Xv+9NCEdLK4eayMBWc/Jjg+5OLYP/93npYOFaelUd+BxPFUfXpuld/c44f2IdhFvqeAuFWNps1uF
nQ+iq90TG+rN9Clqrc3dI7gwIG0KaoKZtIka9zS7cFcXEoL31mylEUgnSAO9SwuvDfckyjYEWsf/
5eWIk+a7aXQR6xnLWwMKMoSiJf3yCknSUYdkuJu/FdPzVMSpb07Idxv3++ylGcmhJjGWE/iO8jdj
V8cihP7v3R4LlBzadpBgxYMTmZLLcZiToc/N6KVvaP713YdBH+++0hcDSyYSOxyBnrziNmOp2Wvp
m53t0bTFyXvSH2871fKJyysK9wUotcFcuTRpyNd50ZIyT90hxVp0aH8NSivo4k3lpYrD8PoAubQj
bT9OWDZBjSZ9Y7bnV38lXMU4qjIgLYabOm3VTjBQCbyThRWQ5N6aLKgkLeQ8FuUqiIPLHW5pVJsT
Geh4ApMYnsqhO6u4xK7CEliAmDrcZbkwrmSIctcrhZuN4mT1YReFkbMZG0VQejVNlybkvYeXFi8o
hwmCwtzeU5EPXLmT9Hlpz/GOOZE74vOMPPV/GEcnQPVU3t1DsVjBCYtIFBzHV8J6mZ3mFMIW4pQ8
aToEZNFdf+eugIHlGYrKJk6qq648oc9tm5jzcJq+DPRxYG9s+tar5Bmv23FxU+CIQl/p0vJ51R9V
wDyj7miAgAA3xmg/50MdQLL289x3Gwp+Y01jW2uy/pRo1dI11YV7Xbv9sG8jXwbekYVX6vL8Kuo5
4m6dG2DryPzKJqFpPmTTFKCEF4zWUxW/DtNL0kVQ5t0xcHKK5IF2h151Tl/7zDINmG37QxlBfrhk
dYwHIB+Mo1NGQQdK5zbOQgf9doW4NwZYBkzw4IRSL6ZbhojW6EnQ43oyjvY3fXjQVWL113vr8vPL
388efPNIoINR4fPmKDaA1cedSglw3WXgL2DS09FzL7Of27XWum5tYwQjHnhj6Zdo42bJxvLQm7AB
VLii22J0/ErZD3F9NmFwZ5aligCbx9TMZss4tvpTM7+O0bObfLm961bnD+9kDM8AC448ODRb1n0Z
G8Yxaf3BCdI5vP39FUczdGxp3HYgIcQ79nJ9QFrCogohO4oam65+yJ7bGsoHiotuZZ7A04zcJoaw
kOZJm8pimhknZmEdtWZ8TLThJTHFa13P29tjuUqcLAz76LN28baANpIc9qdNrHdEbyyAxH701qNt
/unQDsO8fWtssxqAJF3VSLyyOsA8EfQpY5uiy0gaWN3NReEVpn0skzhojC+iVuRTV5YHuSwDRwHe
mahgSB42N04jahbTYxt/GYfZL98bQDor+3R75lbGgfN2YTq2wKJILGkctjk7Tplp9nHwtoYWmIpR
qD4vjSI1vBpJW3y+1b/YyL6ks6L0sGYAEuMoUINNBOyp0hXb1F7S6IzZR9qU/m8nVWEfVhx4yfjp
UExfiinyOqceG5qiz+gxFW9NwsDXQELPuTuWgnAAgQtD9xgd/bJ4gJfPqFOVgh51IOm9Msii33ev
soPoAA6lQ/sYXJ2Xe30yioSIsXaOFtn2cWipCJFXVgE5EMy+7i3SAHK9pDD00YyRyjvm6MVBWXHD
N/cOAEzf6BXCIQIjWI3LAdDeqzMBBtCjycK2COrs3pQ7NtjZ968CQYaLKkM64aiT5+7vrFScT9eb
GZpZAJ8s+xh6sqY0/4U3tk5HCTuOeeLX3vzJE+0nZ3h3VMI21+56aWj5+9mlazVuPICdnR15tCmf
NLFRydWujWQhdzdA9mpeM64Kw4mHqM4AOvGKgPAf1HqLBp+0uuLiuPYopKJgA08MkFtcUfZ0aJ4m
3Kqi02wFBXuOrePdDoXvo+JmmOheQdR3OVFZJYy67bvohMRgOjxwFSnY2u9HVIUkDvIg2NiSw7oj
Jqk0k+ikjcXB7sRTCmJJRVyusCE7bQGOnKiFoN1pQj/tqG89R+W31xaATMd73nVs7GqExZez5OXc
0wqPuMcuBPa6U3nrcvpfPLeRJTj//OJsZ95qGkkRIyniHqd0MxoiMHM9MPtPnekEzCRBdP9zD/YQ
jUBDHfHuFflmFyVVPRiJB8pld0s7b6s4x6933+X3pfFQb87aomIYzwy5nJD1r/r9992lCfm+nrLc
JClMGHSrdX5lPN7eF8v/X16ShZZ6ISIz6dV9ymbRRrOTakdjFpAcQNxZPrjRw8g+eSy6O8JFnujM
lpQFEUmaNWKCLbc9ICvsFSq0wIr7AsFioIyPxyPKjlJwwJzB8SrNZkf3Kwc9vx7fzY24KEsvrzVA
OVfoPfXIgt6J07Fj+1Ra3mY2x83t5VjZIRcGlhGe7ZAGoIq2YS07Ep7uot55gmaMnYeNEVKje2Cm
u71tb8WDL+xJG55qIstoigFltv47TvuHJM4fpiz7+7aZtYWxgDkgizA3+OekjdKLumiSHMPi2Rew
b1BF6nb189AhwbsGnnxFEM1zKwFWoGJQTvhRoPm+uLvsh3UHuAjMSxArRVQlOdaYkLambsGOzQCg
1LY27o5qoSgOoU3UMUC7c5X6Sqx+6mnr2UezCQcSZFl4e/7XlhkvpSXhDK77qzznUAJ3EFXUOmZR
8Sm1shfD7HdR7d1b9F+eZGdm5A0eN+XY43kInp1Q/6WrmhIXL5HOqovPS0lOGyTjYDj0rGMBSsY6
SYPZ4UFk46JSEQiuzhcYA3BauSiQysW+DmxRvOTcRk/i/FNPvdcWjUEd57vby7Lmt6j14dGNlyxQ
GdLhPlRd74Drmh7J0AVtuR0z598svIcM11KYWeBhl+cJeCuSCvRKcKx5hihPDS7RzaQ6RFaHcWZE
Goal55k1DjACPmaUZr7kyb31t8WvzgxIr8qKF24aRTDQTzm6Kbj/LwKFCwNS9Ka3JZo3lmkCk1jo
vTre/e+ZhX8MvNRLdRpZW+mc1cuMWzFzzKNZzo9jom3mSvHyXnHZCwvSShvW0LNFQOnItG9Tu2my
h/tdCYeriVMKNH0EMCLJlcqsMvQuoceIiUcNYgKlqH1j2N69JaC2YKGJAjhGMCpJvmS0ycLpzeix
il+sPbTm7v88MqCQdAAjF6oNUvEtpy0Tg1HQ48i/unvN/PYvPg8IIfI4C3hYvifikpTF2MOPkC42
35Pp5+3PrxyA0FoAmmaBC3lXGM/I9PJsrjTtSN+pPQQko0FlT0Hpqcrq102zAIkZBNf1QsEP/JY0
TyVxsnm2e+2oJ/NGHzdF8azXnxKxS0gaOGaoIyHulorrY8WFP1jTkaT2ICDiSEZno9G1Op294xh9
q6m9sarqIYvufggCMIbY7f+MSFd5ZOqQXluMFPa+3GZ3Q2PBFYyJAyJy4WS/8t/J1LV4Btvu0Umh
hdc3r2msb9ohfwWhq+LJvGwF6ToE9gFQHkBsHLRpS1slHZt0TnrmHWf0yzveT0oPLHs0v3KiAsSv
LMzizmBWIjaqc3KpRKdJ1+ByQeA+TLsG7yjSoI2tNXa33fv6HkHqjUDdGsgUIAflrJLQbHsuh7w7
FebvfGdXv+7//KINiuMXMtpgpb48wHqo1ghRuO3JE5/dOCDlf/l96YBk1VyaTYvvR27gvN0tzepR
CLlA/3D5/XjbSOf76M1iFsyL3ib9sbG37d1XLDjxMfV4ni9AUXnuvZwBceQkzWl4cGi+8RoVIdL1
4n6Ez4iiLYKsp1xq14yJIR2d1ycg4L14o7O7M3qX35diz06PKLPsrAalTvqa+0lRKwxcbwLMPAgP
kE5D9tmQy2duSqLZLbrqVHrVX10/Bd6wYPmt99teen3G48BdDhDUYFHikFGnMVD+ejFk7akdf6SW
GUzA6DIU9PNaVRC6XpGPo506YG/zgNBa/n721vSaJh7tqutO8bCrPb9WMRaqvr9M6Nn3k3bQErPD
980oFI6f/L49UarPSxtC2C7EFMe2O2mo0drvUNny7zYAQKGF15iNVPqVlhYd26pmrt6dchB7N48E
yvH3G8Dlisabjx0h1zLKYrCSeWqzE8+/d5vibt1URAjYbSiVosdgkdW9nP+ZuhPNq4qfejdsoYag
OK1X9sPF56X5TyIN9kt8Pszs9/qx6H/cPTsX35eutyxvTaaN+L4Bopa/Kjfe3v7+2u+3PQQCdBGt
QnL4cnqmiRjzrKX8lMUba9oRthGGIj94nc0BpowAm7igX/HOk26E3svdaNY5B6Ts5CZl0DVx0HHw
ELsOQDqFP6oaX1f2BHCdgEHjlIJii/xutYYya2Y35id91P0ifmyG0+1JuzbggQwGlV08JVA8lFGd
Y8vQParZaEBNvzDf6u5+xFx+fjF/dmRMScqRiMHnZy62tpj8knSQUqGKpVeNQtoZ2PFtiYd/car9
kocQB7o9SYvnXwZml6OQdsYMvkE8NPD5zJp82/qqbab+O7C4dx8fyHKiAo63DKJl1CovJwvYPFBM
JJk4NWXlO1niN4qraGWalhoZWiyRsbvGAZUZVAB7Q/QnGlj9l8y4OxJfFGZQooTyLCJ++U3calCD
H3J9PJHkpcy9II6K+9d5CfaBqNAXwUI5bkW1oZmm1ptOSfIU7WLv7qzdEuz/83kpoIy5iOJowOcN
+q3PT3Rz242uDyjEYSDAQA8FRO8QEV+ub1NNtWbTUj+BXF57KnWS+0hFuUAJdY2Sh1NeaxRZoUmM
Fx+1cRheqf5YGd5FeW3Op5o8fs7Iw+2hyDvi4+sI7yDgjawaopvLoVAyjTOv6vnk5pO7B7F8dSBa
1u5orUNkOUtZHdw2eD0cDMUFD8pS/wZjnTR3vevM6KNIxkP8vXQ3Ua14qV6P5/Lz0t0RA9nOeYPP
mxOknrrvhoWG4G2sKs6oRiFNW6rHDYlsmBmsoHL92VN4mOr7y9/Pjls8OCKvTfD9wkOZenpuM8Wr
QnZhRJaA1mLvASWM7ja5KkoYXr+DGIcDqU/EC10dm/zL3St9bkLOVERmrKUN0o8HYvhNHcSKKGdl
ihZVB7TDeMs2lHsluGf2dWrmw6HXd27x4qlKomvfB84ARYWlkA/U5eUS9FpDyi6JhwMykGBy4/79
0wMExUcPnondQKQQxADVkWuCxP+wNP0l6NXNf92e/yUMO7/ssMQou+CxjovfAkBK8tEuGdrEBrzh
YFePGkOXps/cR9x1qXa6bWhlptDlt/DEIZpd9IQuZwrA3Qw7mnWHhPosCoki9FB9fvn72V5IHReq
ZxU+P2bftPHdupe04GOezn7+slXOvz8lQzGO+L6u/yDNgR9uz87KiQT4AXKmyFAv3cVStKxRu3Wn
tOgPIFZ5r6t264yar/XOFhoBirhjZVNfmJKuvdzMTST78/6Q1Fsy/M6yTdlHChuq4UhuW9pDSanA
cEgcMh5q2carfS1RbG45Pv9Yk38mTT47oKKRNGhk7w+iGf2k1Hyw6viz3QY8+UPqxy5RDWttsyDQ
WxYKXQdXnXcTrSCmGDX8UEUOeyeugGBjXKXWY5yx6VnwenrKyJip6BGusM4Y6EJnAdDcf1jbpOnU
Kg58ROXwQ9Ok1h6q45ThNikcEFuM0F1xvD9jF/dbltH6pcLUx36hdVPrC5eOW63poXPH+FxAaKTN
t43tRIp74nq54bMAJztLSyJaSpa/n2+OwUySrsa8ePVDKzbd8EptHjalSkXnesFhB1lZtJQsp4j8
fGm62bXTlvMD7V64iB8LrQpHUFsm4EnID8DmKtx41R4aYNEqirooeokvx9UO6OAUZsIPdR77wLI/
Oek3Q3zW6IZVj8YYK8xdn2FYZAPvP5zHyCHJw+NTmttijrHMfMt8XSUxfL3xcbpADBTZL5R/kBm5
HE1E9CEXQ8YPEB4JC/e5Lb7MqkfBmid4uGZ1lMPxOpAfNW1bWU2MatmhcrqgAi8fG0443II01cK7
Tkw8OwBhRIyIIi+wQVdIT4rylQfa7+F1nL8glPM757mwvhHt920zkgt8mIHgj7kAkZBclROrE9cy
VzgMHl0C5RShZTSf8u+OSH+BKbjzRy//OveWitZFmsYPqyCXQJ+OhwI27v/LpYqz0fQ0PsyvXcyC
MdrP9nuEys2cq3DRV4Y+XgxIBqCTDe9mOcXhdaVHwc/B9+C5twrwTXwv0m3u/Lg9iWtWFjg5+uRR
x74qnxI25U5K7WTpAxPpCC0igjAD8guGqs131RJQ8ovYHdLs8nLxtLKq2GLJntvmEwHjA3Iqfp+V
Txl1H24PStqtCMYs4D0WRUbw76AYKa1RP9jzSGvK91P+7Gyr+b589cfn0U5gQ0wNCltXnCaTURks
17x432jFtnbSE9q+N7SdFUf3x9vtLAD8j51FnB2pApAxyWBm4elVa4km2XtmHprV1ir+ROYxSV8Z
IgS6492xQge7VmTg1DiUiEJvz6J0pf6veaQnkCxHOu/j551dHW5Xpjn6jJN9PTowDE0sob2DcjXk
rHqaOf/rtjnpDLwytyzqmblZ8CqL7TbZp4YdZEUaEPt7PO9uG1nzDACr/39MUqyoW2LM7WlI9sXY
+o755LWK/bQyCngd6uuoU5s4BaV4IIrRG2qNGEWdWIEHHvTc+prfSWawTBWM4FpH6ghMXTKUXkud
uDc1N9mT7AejX1VBzcrCg9oP5RDUwT9SJJcrAb/T6y7P+L7Sa2ejAb78XACf95dXURryDMGO544q
6fjViQO0EGgdspRepZUZl4TuSHA8TJ4eGG4dTN5jHGfB7fVfOYQAZrPw/qboE0AK+XJoFI1OlYhm
rL8Z+731pRBfeTv5Jnm8befqbsLlByuwhH0LpL00GiuPjSyxnXTfpYRvJ1fo265iXqiP1hvewxBq
xUsssHilVGRbRiAdGqht4YA1gMNYfsLlCLW6Hmg+8GxvgqSYaNYOmbatVrrvwmgfh7L6u7Ht15TO
oVUXL0b/5/a4r1cR9B0A/IAtBHDNKyiLPpmZ2+tJude/tCLIOj/i29sWrnfwhQUZyoAGidyqKCxU
4KU5dHVd/CVSY1A5yupAQDRqQfgISynfVg2PmBmTqNwLsS1+i/5v6t6XP8AmBuPBcjvhzQKiHfl4
HXovq+emqPYW9/AuGq0GbA5jtbk9XXJn33/MLEls8FIggJXDPlMYPG1IU+31LPvEdCMURrwpva+Q
KS649YJm4zAmNJwKLxy7PLxt/WqxDLIkePAPtJ5xaEnOOI3UnWtO5n3bDt5jy7V26xW0VeQMlzP1
wuUlK8uvOLs5QGUVkdyd533Bdsk0hsiIhsiGbur8scx21tz5uDxvD+zqHIFJNFNQj0LBYYVYao5a
OzcKfe8Mgr0UZjHvoY7OQwN109AzG65wllV76C5c4plFFE2aSM8r2pk3bN6LJk+CsbI3TpG/eBX/
1ecq+oEr11/GdmZLmk6vLEyTebG+16p575rtbmjEgd7blI788WIGVySqqMB1yUl46JM2ZoKDaA92
IcOfmy7IBNQ262b86+61AgcYKpE2niXLJrh0DzRBk3lik7Y3jZe5+pY2n8zur5bHCl+Xyc6WAbko
KQBkBzQo+gCXNTxzQ7Pu0rofO22vl8bBMYU/p/PGm58L8O1beRPwgRRh0wj7JdZY+zBAOHHjDpoq
iXR19Sw/AzePifgUsypfcZqYSivLc20/98TXo01UboaE+Ro7FungV7ViJ6x4C8whVACqzEHQLQU8
qU01pKox6iR74u6TwUAbpghEFSZkVlKvTjTbYr2GeOSTln436K61FPf1ykF1PooroaI+722rGbV9
lm1HZGNUNBWqIRiXvoESNfZsg1ka0hKMplBI7TLfUNEMry09ghrQqQBSRqAmfmnF0stcyzWX7Tvz
V+xmAfE+j90j0Z49tNG4ka1Yl7VJA2gf6tW48JFZkJ5ZBY8NM/IMth/nH4lHsHVVRFcf6SnpaAec
7B8Ty4jP9tSkgezM4DABGgH3hebmVyjOPY3cjvdaVuUP7SQ8P+3KpvHRgPvZ8KLUF/30lynsUKuQ
FmDmoUxo689ur2KLWFtTgrED+AbcG/Jel7+tMXllRdD13Gfzc+m8zCIHVlCVeFo5+F2c98sdA5Az
IqtLI2mDSnc76e5+Qqrh8cSezUYB3EVIg2/Ik3xmQ9adGOIysVqkVveGcMl+yqY0KAZ9CqrRi4A6
NzI/F9WvijtQYnTN8XtJ63LTCtN5HCitQry2fpBF1i3h0e8WYWFIWqIHelTSwK49Hg65PaCrpzWf
oNNWPdS60T9GxaAFQzo0oNU3nGGnASmOTCF2OMhc9N539Z76VhbFj3aCe7U2m8Sf8qHxU1CJPXRZ
Bc0kK0FJxE7enYGSjeiHIgQWi4ZtrYOY3BzDtne10Eos34iCmvgl0w8jpb47DSU64kTsV7MX5HrW
fEo5JF+nqHT8rimwQQdQXkFllPqpQVq/Imbl571oXkZO8hdjdMYHXST6jnu0BJGFlwdl72mvWpF8
rwsHLLGlK/LvLWibdJBbZGWYRWTq/HZqtF09V91mMLm96dK4+gwKTPDx46nwLY9ic+cBHhdOfdI9
jQ1LnoqSZq+k17onzYUaiJ4nKCU6eruPY4cEZKiiYOptvks0B+oImfnERgcsNYZTPFlzyx9Sz252
fa5XGy+u208xsjthayZ0W+aoSE6Jx4KEgU4aUTTmM6ddWGi4iKG9YG4aahbb0S7wcnE0EUKlcw6F
iMaXsoutp8SkVRD1JH0QBpRYRdobj3NMdR/EhN5jngnovnhWHEyVEKFoetuPhTO9VBNYyVtcky/M
RYe5sEa602e9P7maVvmUO2zfOJxtR+Sl9i1gkz6KtImfVVXtYyUhWadr7tay2SeTddmmZWnjN+hh
CEis62+344arZzDy2MiYI8m81BQQP1xuvQzSp23iNnQvEjuIGVSa2bQDPP9lYACsZSlR3dwrBwoM
Yo8jCYyLVK6IEtJF0Bzt6J4nrp9p88nS9Ff0av+5Pa5VM8heAtdiQTdBfhHo1cTxLmF0b1g1KlnE
+N4bZrcrDbt6uG1p9fBaWKyAuUQpVg5FMitOhg5UNHt0ZgVOnEbBSPKQDHh098a327bW7r6lBw6l
cGTKruDhiWtXiPQitveARPZxlD5bWfqqGeDGK9xyl05pSLI7cSofIZ8F1PaC7EDhVA4tqyzp0yHr
2N54dyu/2Nwe0uq5fPZ1KWhoTG8utRJfpyUEozkP7V6RyVxxccwXgDALRy5q8ZKLo+cr82ZbsD3J
sycU/Heok4eFZ39mMYJWLaEKh1gbEd6iC97aRswgP2NcZ+TzUPRYpDn/uwdpacOTfzEkG6EP6uW4
Na/abiekq/rBHNm+AMdEZ+kvTpn6Dvld290m1jzF5bmyl1xAb9BYiJgLGWEpBBKsYDwvibcH5DHU
5u5TavMtJJAUnqAyI4VBnI9DNg2zt5+dfWKgXjsCCKAqqa05w/lYpFCjy83R7ScYIfm+HB/zyjfF
SzWGRnsfePNj15wZcqVuFIjSzWJwYQitkqPzZSwPNI/8Mjb9ufrT2oo0umLu5ONupp3WJO0Ea4P3
Zmp819HpmeEyu71ZV82g9wkgchRCTTmd00YZ4hgwa+ynOSj559wMNU3xSFk7TsGntfSzAk92BUuM
x76y3NnASCIG9XXmV+WTW/LAIIfbY1lWWg4IUaVxwDr50du4jPUs6mZ2PRSVE3l7zXjpxj8J4iwz
eWrYxksQC+qbFC3g/53FZehnFg1W857FsOi19bYqq8Cpvgj7vQdf+Fg+xAaKyURV31i7Mc5HKe1d
OiKWbSbYrK08SAtgAPOvFDievsq3bVYHI3oDbo9ydQGRDANB7MJ6SqUszkS5pUdxzPaIwGYC7Uc7
9kf2gye//oUdD+WvJQkLOifpuJiGLkpRoPL2RktDMdt+Xb0Dj7ZlnWInr53ny+0Bb4QOFgCBl8tG
tCHVTB3sUFWj+4a7SXoV3PA6f7mADHE1oS8PLyBkGC5NAHyamc0g6L6xzH1RW7vcpad6hOR9ZR9a
Pm0A/cr8oo1r6InEO4+bv29P5v+QdmU9buNK9xcJ0L68arHdS9ppdZJO5kVIpxNKpDZqoZZf/x31
/XDHpgULzn2YwQCNUZlbsVh1zqmVg42Cx4JKtG2wluU7XmEDsbSssI/a5LR+IUgVTDMdQpcrc3Td
1IoHhilAUxfdPgSc0o5krFX7Cjmxo628zuOBQHCtYvYh0996fd7Yi6vDgqMC5V6H4JMlLd2gctZW
k24fW9r5TmLsvMnZDfxvYloDql4olWoYlewWAdxo68pN7aPXt8dW1YVvGMTcCTMl++uTByE3bAXJ
bS14Qgd5L2QDLraK4fVMzazBOjZuUj1PitMH+phofkaaoHGfLCGCekQrvDxIeRNxO0Nty6tyX2nq
34UqqteMsYV52zXaofRaw+dW0dCg0cxnzsjwgKBy3Cm8ykKbFkNA8qGefcSGXWCZlRXiV/2emDZ8
ajWIGRBRjSGb0vJu4H19l6W57bdeY+9tk3iPKU+QFLREG0B9OUn9TCn5E3gfxmc9SfugJMUU2JnD
kLabrX2id+kxQdMTqDl2JNLrtEEsWImIFLMICLB9cdEk9h20INDRWzVFWFcp8W2rKoPZ7OdPhA5v
ZYFf4GYOuR8AmQxaXIlxr6vJYTBHdm8gPRaA0z77A2m8fc1V41MnWvcx4+ILGdRxP1a404hF3Qe3
bNJ9SpJqoU6NDyRnHYJfMuivlBxmc0cBI6g0/mAhOwP9Xbcvo8xQBB6nrnNfoyB2AGJD7KkKnV6t
ntXj5JjTcwHJ2y+ouOgPLbHUSFHQy4bqTPXN0VDvC3t0fpcJBsQaY75PS7TOzes2v+cDpsphnveF
NR2SPxPAz3mZ1DsoUJaBI2rtDv8FFRnWQ768zvowN7rSZ61BfDzmiG+4LfcdYtg+7fgUCLPTw9zB
c8FJ5j7A4YE6U0U7tFPj4k8/Osq+TDI7UI3MvS/S2vqEdh3mPW/y4cke0W8Ecq7OI2+aPEhMqhyY
GLRvAOsCV64bI5CiwtW+lnmTbLjildsMFUfwrsEjBW1VrjgOllubRWtbxySdozL/qvS/xViHCWN+
PbzV7VaRWCYyL1HcmUHpyjZSy1QUUCiOojk2xY/ReCuTpyw9WMYz0p1+q86B2OozuOa0TgcpOUhE
bcTtQWY9FvOBiLCxfOtGBsvHsCBGgi5EKBlAL1IykdEeaitW4iD26UKBB3JSbziqtUFASAdMc7RU
WFbr/EZjRDfmEdv5KIx3LTEiB83UJntLil5buZuXJn2o+WE0i6jfuZlR73Gpgtt8ZKWl7BJRVwcQ
H1JAV6u3se/NBy8xjFd0rKABejnpgTWoTZg3tNzNDM10MYL2mRade3s4jp8F7h9ge6AjyyVBa2B6
PiaYX8v1K1UEHF4aNMPrd8HaFEP6AyA36CosmqbnY1f6XKEEGMEj4X8EBI+70OO/r5tYm95TE1Ku
va7zzhg9mLAeW+imZ+MW/mvZBhe3GUAKeEtALPiCcTbQpM8zO7dQuK1+2EMyB0kF3laSqd+spkVE
TrfaJ63NmoV+QyDegJV0gWuqmZWXI1t2DHf+AANHIGZj08hg1RYWzFzzVqAtAMWyyOZewmSQS2bp
PLtH4lIepsM87HrBX9U+1wM1c97bqULPbb1wIpcPRuByiDZ1Je19kekVALYmebJ7tOdElYMGc1Zl
u0ablccMgSJqXvoYiYl5u6Jg6p3iol+owxsk6aldIYXpQY4rK7S7qjapj2yl/UDs1t572UiiEZfS
t2xO68hWlH5nog9z0VmzT5DlDXt0rDqoeHEhLcrG546OxR2SqYsE/GhGuFXUnVAdICtSV8E1IHAX
tyME5Rpjy/luTJ8Mr7ZHHX2vE809OoMV0iF5HQQPM1snPgBD+2aCgkWZ1X9xqMDm1BaZI6gayaij
yqjsbiAmjEK+eaqrb4DYfSHUczbsrJ2sUzvS68UjKh/L2XKPA7ICE3r+mvOWqPvKQwwSl/8ORUp1
6F7uZpDJdo9t/U2HXq+FXW6+pAjHrjuJ1RP1rx1d8kNON5HSbDAUwr/1tobo5GslNugVHyG07ChO
BiM/ULipTTliT/dYg3JpZSBH2oqvm+1T32bvDIosGC0aanLzwIzsE6Wqb1VdOFn1RgSyPljcCyjs
Q6pKfqkpbTnhvdm6R6HkgVID+kbbENrP0fU5XQ08gPvFQ2nhPiHVe+7crTEtWa4M7lFlSZiU/D6v
LF9o5sGcjB+NZb53dDpU83DnzNlGBmZtiIgKEB0ssMwL2nGnloao83xZz0BRAxN7cyP1sm5hYcZD
SEMH8PN8cHpTzQVkENyjXT6pQ4E5jMv2NvbpR4iD2APkMQQhiyDQuQ016VSB4NY5Nomfil1HNmZJ
JkVcGJBOsKV4deN2E3KV/IkqPwq399vxYDmPKntyk6hHpm/wDgOk2HvrU19/Glnn98PGu311n5wO
UzrkvFCUbJwxTLV4Ukfq09QNFDNi1U+7d4My/a2hY1v65/ruXHNeJ0ZN6cSzUQfYCrfA0Smq45Db
39p8S51mfWAAbCN8w3v3AjkGxoMp9JQ6RzqyIwe70K0BWDCr+mg1yXcry3/i2f3SNckvqrsbs/qB
55C9zVI5Akl9yeDLpzx11KS1tArxcW9wNeicHLJFc9Leub3ZH2xeZ4HtkvJrnk3JsU3xZu3nDo2w
1A6JyoSUvlIrv1oBJRfAUUSYkSQ9aEJ3du48DmE+OQW6hOg/p6mxUUf2vKj3bOqnXFW/CdsCnAWw
/x0DotJPSqMp/EEH+Pr6Gn7oN1yOcRGqXvpyXHDxoWQDzFLqOEedwVH2f+xWKR/FYOsHR6+1XUUL
FvTg8gQcXdX9qWvcXV3oFd7ak4f9rBTPDhJj+yLtxfPAExsFzNlRfqgssyLa9kobTEnh+ShUJAeC
8AiOxFbv0UGw2WvINgQAVioB8Az8Ho9089ErQMyjYD59TpK+imqFG4/cQiE1tyf+zdsip39cGPLw
ofMJWCJ6tyAzJB0c0nUW6/MWydgS+QjuvTWT9n0G3b7olt68DPXJ5Fl1uyNSH8+a0gCUZjx52kx8
PZ+RBjG+F+hM1xlU+Nzkj6n7JxVo9asYWydh9bAhnYo4HHH+BUNypF07NwhAjtlcRYbVR7ZxuL4V
Vt3xiYXlF5zkpbPOLCdLw2tF7bOwYG2oFLnvlLfR3f/jL9E4EJMODYgLkIeVpgqw3rpzdGv+RS+q
e6gxbphYdxr/2pCfRPWg6ZBft5xj1Sv3eY/OZKU9/3brDlw0Jo6mRqNxVO5LUUZzmv24Po1r8ZZ9
Ylx6LJmdCQFkHPLjaBKfGN8d+7lCZq0kG0jQLTtSUnPmwPlpOQbJ3QBtC5zuCf109C1VxrWX2VI/
x9sdb5iLjohOmyq5wkv32H+rZuBfUNvmvmGV4Rb1dHV/nxhahnuy+4AOt0UPZPwR0t3GwhnccHRb
35cCgbSxW5F1+P73fqoW/It/fdnXvg8mAcS7UYsFikKK1BJ3BruJVS54kUnvF1731CnsL6JO0JaA
iwECCzVYaWtp5pgahOGEllBGLWLyvSs3QrLVUaCFLBzMUlCWpV+UOiWpLQwHmXLdtyGj5iuQvv6b
qUJ9Q4W+HURmZOgeIDEtLnsNRkR5mI1u59nhXywGWIwgyQJEjIL1+WbSWZrpBVQujjWpdkb7MyHu
xhjWzsUSTy6wmeVpL90bKlehDVal3pGoB09/QxwdUXZvNvOBkQ13tuaXT0x9eLuTk5FOhsJQ5UK1
lXzSnNJve78zXv5iwpY2zEsfhkV58HzCuKdWblkx7+io02eUXNEo3nn+CxMOKAYobC3KP9KaeK09
Ec0S7jFVkZhr/HmTF726eU8s6OeDYHR28obgsVQXkFTz/wL9C8lM1Oagaw8QpAxPRFPVgRUJ8jhI
tIzid5Md9K3eRKu7CkKZoH2AG3SBUUlqbdDsIoEJrtKA5R7ujSFXQ62o1KBpen3v6GxLVmV1f7lQ
AgVWBQgc2XMJqyOlkeNNzSbhC+uhEg+ju/FU+EiYnMRZKIihbIqEPRD96GxwAcQC/wMkq7RgMe9q
vnfQZjfz7U6z7+tyMIDiQ9Wic80GfXfG/sBddDLONY3sNCf5Afi5+lvkM9t7iKc/lVBT82nuMTS4
KbYyndJcXPxMaQtp6KiYcHTzi9spferN8rdi6qEunLubzsJiBpU7JGzButEA3ZHMUNqN3qRDwEF/
drSI3yrgtXweES12EZ5naL8mHbU56yx7bPQm7nZK8sWr49t/PQSn0YYBpVsQQ5ZJPHVIulZws+VN
nIvAykNrCG7/PsSmcTmgOAfsh3RVF4NwVC5YG5vZAz30xV9M/unnpRd7QlurMlp8frK+WMUr37ik
JS+0rC2IfahDfLQVBxTwfHamIlO6DBDfuDFCl0bE2QB9bXxfJoVxvM+yNMH3BxaC8T1suOmVE3D6
8x1p75RdVleDmDD5bXuX91ZEvA4gAGfjsSFFrx+ztDw6kXyHXKgtX2qUN1NXqVYTl9ZhzixwYuLM
agKPvl3fSx8CfJLjQU0EAB8o7xiXFajSSGxONARK+DVIrneugXyxzQIUw/VdqmReUDtzHcH/mQ+p
VzahnY8CvsnL6TsahDUvTjr+MADR/TNPGQjqOh2+VDzN9hre9UdOnXHXUoh9qGQsdB+vQ9zQ14ew
siLIjy3NwnEcoK8l3c2DUgBJ45Z5jPj4zswn/cDzbA6bxPh+uyG0kwWwC0AJ40LXwiyqwvGyNo/b
uhSf0apMfXCYOj3PKFzvrptaWX6sOlrEIIpF+CQHaIY75llRK2XMxkPP7kj9KLLnqd54Iq0clQXT
BYjx0kcOd/f5UYTQak2GwinjOnvU3B3b6oe8tjKn35c8CRcKtneF71P+rHufOH1y2cZx3BqC5E0M
3o9o7AsTqrafjnYTXl8HKeDAMcSLBcXDRVrEgkLpsk4nrtwrej3tbGOMF+aA+QOizND7IOnb/H7d
zuUwloZ+KpiR0LBYhB/P7XRzVjgWHYe4oocsYs2GN1n5PMhfSFWjLwhEPyxpIVqdZ25rtnM89n/S
Q3NrIzTM0hKy4CJFe6nlbX/+60dhgadBPBG3OTAUr+XNLWf+Y8BCehokdNDp5XhACIRNVj7EQ/uu
O+9bBN+V6cEaY2qQyIcgivz5ZpohmaxM0LEDmJLtUUDZuLEvDwLwQAtzADIoSNV+oJVOttHgMIKu
OXyMLWb5pIld9WVJ+t28hwDTXNoToDsW7lUp3ZwDBUodnoEI7aJ7Zth0G6WCS5+EGoQKLhkOAmQ7
ZMD23OcpWhoWdowqt/rNrfOIeVVkaa/XhyFnp5Yzh1oHIoRFamKJcM5305yYSZfyzImbNNZ+ucVe
MXfNHzG9M/3tABb2dXMraw9rkPq2ltfqBbl7KFPoS06w1qeT78RV+RfLgsFAUhw4B1yysjbcTDy3
Useyi3PN9j953Ll92fF9ZCRUiC0t/QrOp0tYetqkadfFyCgGeuShZ8T1GVqcw3mEsOgbY1O5YIwv
pYZzA2OlOkCKuV1spwMawhyhAtJWD+5X5VsNUut1WyurcWZL8oNloaRen8CWUvkNzwKFbyUmVnYx
kC7ghqBND9S65Ge2OSqmPbVzF1sqiqLGwQURdnQ0v2363e1jASDWQNMAVDZxw0rz1uQFnjANRAd/
dvaeOPu/+PwiKYHukAgSZLwtgZaYQijrId7m9w40Z26O04GzPfm+tBSVlqI1RUL7uJwfFBrkzgZd
Ym1bIbxFM8JF4ePiWV3XhmJoYP3F1PxdTT/a9L1u3nL1n2L8Y2l845B8tB2QNzHSEtZCMwdgXkZA
WUIZZtRx+9gDSbQ0I5Ue2ucJsMJOfbXzwMvvyvy+fuM8qKcAgia0eEEHYrzf0Ij2+rrJKObFv8FN
//tTpH1RVZ7X64rRx5NT+1x5Eso/U/YPVZ5YvitL3+riOT3q2ZfrZleuIBxgJLCWMi/k0KUQgBg1
KmQshRv63v4DofhNnNXaegIIBEoCNg0CcWlYY60aikkXP+R0Ec8OjdfcibkBNfNQeNmucn/8xYAA
UcIx/uhPLF13qsuzvNW8Nk6AAWyUJBzr6avwttjaax4JzwtkIyD1tnjB81M8jLTkeo3nF4jaSr1X
tnoWLf+/vDFB8kNk9h8NMSmANWc0XVdI0sRq89imdjhMn3uwm+tjx7sNh7S2BUAG96BSAajVhYhT
WYM4T3QdD/uUG9FsVrqfTgOPgPHzNjb5stjSqKCzgOwy2FfQArjAZSRWZWfj0MeDkTOIlY1tpKWv
VTIYoc5J9f36VliZQ0CSEYSiMoYipZyhs6Ff7xQ2FCYVjk4wmY+qlqsfgH0dbn8xYe6wHfBYwrP8
orsJCu2ot8+LliWJ8q4LhHsjkX7xDu6HEjhw+Hh5yDS8FrJHRTo5XZxUCS6mMAXZ+fpsLTtKXhu0
BsE+WHh+l6lGmtOxUsoh7kixm3Iw4uj4pAp6ECBGMaf6ZBucAzmn3r798JSFhA4eIeCvq9JJ0lUy
zeC0inhMAMLrvw9oEksmbWN0K+d1eYMgdQg8ENIByyE4CbWbsUuEUSO3l33T3uaf16fu8uMQtUSH
XrhRYJswkvOPLw1d3RoyzrEQ7AFB0QMSWRvX4uUhPTchRVt91bpJC4cZd+oQzJV7cBXnkzdvsVU/
4GbnuwB28FrAqcF786JW1vMREKm8zeI8aavDZI7Cn5MEeIO5f3K86s7UvhPehq1OIvCeySNP2PST
ZLR8c+um3nnMHvxx0Mx9AxKDD0kG4VdVaQIY6ZKdB7rvxu65vF4MQLFxuJEkh0CmfIETqOmY00yy
OKPFnphN4Gr7cp7uhDve2Qh70cDl+lrLyCWcRFiEl1zoWUsiTtpJwKDm3gjkQsxyVQtMjfmV/uiH
Xe2FFOpMkZOTwdfB0wipa6OJAjF+NRyskBJglmjosn7Dp64EDvhBCME1B71GALeVrooZYgaajW6M
MaVfpxyatmrE2UOV3LvDp7Qz/FxTo6558+wt4s6lf0WTYjiLRRcSqRBZyC6d9WGGtiGLLQuKtvX4
yiBc66eDCwmGzngujTbcmPuV1UbqC8kvsBhWwjVdr+uClhqNXWb4U/sw1yxIvYNIrdAcX3vQ/pVP
pB1DQ4dkZOGX2nfP44FthVD5zSbIF2zcMCsHH6UfVJzwvkKTRxkmxwp0s58TwWKH7VpyIFuPxJVT
f/b9ZT5OvBYvKaTuWM8gYvbMwM9oe+4zvsVy3BqFtIEA6vYYaQcWE4CPav5TgybF9YXbGIcMeRuL
ySbW1LJ4coOmuhtRkNvq+7E6CBflIegDLmVAyQcTA6+1oplYLN6pu/O0jWfP6ghOPi/53xbBppfP
mCO8CQWax3h+vYXml9WhFs+CbCIQqwgjkHeQi+ODZefEVkwWZ9P94NV+Z+0K8Yh/O+ahLFjIQFbq
n835+5hshbMrRxn1/qXh6sJnwfE632ilpY9WA4xgrHuPFttlcxE4CJXUI5qebXjsVVPLFbw8B5DL
lkyZukAxwORYqDokSdgzP0kODExlcXPFB7JDJ4aWYPTk8PS6xUuzhiFTe3brT+3d9T29tuEAWFlk
65Bcc+SC0jg0gutd/nH2e7YbNjbc6jRB/gDxJL5/QQFqhg5tZa2GxYoR5NZeeTJ+Qt6ltDduj7V9
jbcfkpygqV0K1dqZyevcxOUxjaHjoWbro+n19YlaHcm/Ji5qVpVW6FABojEpI6x2pYP8FYgkyjdD
2GVFpeAF5IX/DubjpjxZcZpMyZDaHsRHNb+DyILYTWnU9xuh2OrCn1iRXEFTt9wthUvjLvOHwa+2
Clero8AzCQ+KBbvrSO6Yqe6gqHbKYvB5DGSgRr8s7qwqvr4qqwuPbgVIswCrCwXS89MBCnqF+qKF
VaGjb5NvznjXDH9xRIBIQjUdmRX0sJSPusZ6AySCElJ3gZbtxFYLlbWZOv2+NIay0S1z1toynr2v
1tSFGZJ2BAQo5ikbF5jMoFh8MyhWyM4gLwWtfHm66qJIMsclVUzzFLLAg/kjT92vgP4Fao1WVn0F
wqriM+ijlHXnd9z0W4NGrXNrp8XldyBtiGgP2VeIuEpDznKTudBAKmM9iRogount/gCqAHjFIikE
uI6sUAh2c8/BaS5iPa+f6iT5xbzurhiz28/Q0tgPNGx9qZjKT3O9aNFeh7Ywk/76aW1Vr1dO6NnX
l7+f+IFsbhq062yKONU/Myfe6g219XlpWxsjoAoN0maxN796kZ1/vflknvVjkH79kDkzmbqWxha4
bOUXxfpyazvTZROBffPfjg/SAGb089Nbvlgwo8KMhtdbB4CqGVrFAaeAHA/QNOfTL8zGQ0gJ16Kz
Zq+XX3sdArLkz3Ujl4twbmS5dU7WeLKbrhwhlxGjVUmQG1/MaitlsMzC+W1ybkEKvpMxUVpzhIVc
DP40HD0vsCE7cn0YW0YkZ2+3bWmXBPev0RzS+m6uHtQbRQjhujAOlEfxDyi+F/K+2kRmtFjHcjjK
bp41f0D7aE+/+SV0bkS6FEfi1cj4wchAX7P0vUluQ3P+/yAQoy79NaCaLs3TTE2LqyPmSdFZ0BQc
DbBRCgJL//pyrDyml3H8145Mm0TMCMGDGSFE9x1UUpOFJd+P3c7dDU7QvoJpCALlhsklI32xz05M
Si8XSxdzhubANM7K1qegX+f8ThSPCvUCVIcqbZcPFR7UL9fNLofwmlVpwYxxmLthhFXQQpM+rKeD
k/vm7cUugCRAMQc81gIhRoaSTE3nkK5SMJ0D8cfkSUt/XR/Gmhv4UBO3UGJYhA3O3YBiNlWfZkqO
MDn1tQSqZOFfGIAusIE7UQMmRlqdORk816S8iJX6PvGU0C37/XULl/Exml3YuLC0BRINauT5EEZn
0mcrtfO478LczAOXPtYduidkgZfdPpglPwkl3gURBQd9bqoo0N7IrgcSEw1smPTBme2Nwaysx5kF
aTAemae8U2ChemqMqHZ21+dq5fPI5EOnHCV5VM/lNK5COZ1qoaZgPN5VQc1uDlhBaQJ7E9QNUGyA
zTifn9KcM01N8zrmw898p3Rv13/9irM/+7x0MSadUadtjc+zLEhwvKk9hPYWofjyYKPVFJ6lHgJ7
YMblZmRIkorEbUX1opphVdaQbU9Dix46/eYQ7tyOdD1CEaYulB52nOZlqHFBvl+frMulRjICJSIP
CWngSuQKm2cXOWBWLHvpftn2Ayrz1z+/Mk3YqMBe4DBAlVrOF/XUGVSB5nmAVrk/bHXa0c9K2uxR
5Phx3dDloi/o8EXAHB4KZTbJQxHO3Ckr+iRulc9lvyPzDnIa102sTBWYRojbAYGCv5XHoleGN9Yo
+7+QMarfqq2Gm1ufl64KszR5pXv4vMJf3be624DaXPo/FEgAsgFWE1C0C0nqsmlLvdHb/MWjXw3j
JS2+e/mLnYXJ7c4DTV3wqlkgbzgbpjQOCwhmiCF0xQvol1CFUXzHiW5eCHRrQGCNCwM5eUs64MKE
1kNvuuXLscoVUPm3REtWVuLs+8tUngS9tSdMaFon5Ys5R+ZwKIeNpdj6vnSmgfAekH7H79fHAxt3
W2SylaOAajauHQM9hyGfIwVxXAM9gxdV/kLdnxxcFosCUJyZ4c2LcGpFTsy15Vg2hVbnL4rnV7/s
1//t69IFx8zWrQq7zF/Q2H0eo1tl5hHouigmLMd5QWWA73C+xIIPWF+IKL7MoOLQcLpRhPLi+9IS
G1rSsdxK8xfHjBqBB0EApvL1KVpd5pMhSMs8zgrKXB7NX3Rz56Vh5u61LXWYFe99OkuyPigV+Vg5
AB6+MNcR7xM1jdjk0xRYbZ1ECLHmw/UhLbNyHi1jVaCXCpgjSqMXfPoRfdeVGeSZFwv6XOgpGJJx
X1m/W4v5pfG9mWv/ur3Lg4iCJtLjwEDh6rhAQTF0D6MJQoWXRvmZtcN2s/ctA8vfTzxJ36e5odcc
26x5tvkdH3b/2wCWPXLyfcsaSTWNOOrJfJjLu02Y2+UeO58gydNWhPK59zBBpAhrIxTeU97f7Ec8
+PAlRrAMxOa6dBLLxBqMCQyDGElYALCqYuOYrCwBmvYiy4tnCx5IMjHOSUlVkILYsd481Qd7q/3z
8vPOtyx+/r+fl2P9ua4bs2SKFVdN/eSaym/PofegyIZIaexdQTdm6/JELuLGC0NxaREI/36+4Dla
lYxan0xxHqZvdboTJdpzbdhYmTGwURZOxyLgiLL/uY0iA7WvtYQas/rzOEbGFjxp6/tSqMabzNFz
Bd9PjbjuPuvGxoovcyAtCR7CSNsCP4B0zEeXhdNDQZcnWW6LuKyeDZU0d2PWPLWe9RuMsT98bO57
s0vvvfTl+lm8WBowU9B8AzgobDVoa0tLk2pCmeZU72MIbPiV6VvoqKA634h4/ws7wMIhO/Of/p7n
y9MY/ai4KvoGZ+gX3Iqw4GFt1v7zdSsXJx+jAAdaX4JdKHnKb7Rk7B1e0KqPWblHCTF1ws3WTRf7
ACaWNs6QMIGY8iWcS9f6VBt5GzPFnQPoQU6pN23shVUbSOVDIBHKbWhSez5ZVLhoajmYAF4m+6I7
fLs+SStfB8PQAGkEgKQlnX/+dbeta6pMxRSjp7HYER79T5+X2+0oQog2n/H5wX3U9j29NQwFGfDk
18tQf1omht0IfL5TdiSyzN3f/PoFsm6BJ4m1Pp+cPK+BJbf1KRaPWnUQW9pGKxsUv/7fz0sRYq7b
iUgcfH5iket+Mumn7GamKoIQwHYRIOA9eamwYysZSHUVV+OsTfzifvK20MgrY4AB4JxwmnEQZKBm
V416PUypCp5h4hPF8MeCB2LYylWsbFMdVhDrLsmcC/685SGBgPOsxoUd1mOIprLXV3ptGKffX+yf
ONxRqF6NpiJq3KrHIvtcVrs524gMveXSOXPqWAtUnZd1QCnrggtWUeqCWGrMMSP9fKeodb3TWz0P
EygYpfC17XPaunvT7b/jbhneuT5TBBMDxJV9ht4xcaZkZWCaTDOjijgpmN4u8722pXc0JXkAzGL5
lLZp9o5Xqzf6zFQHZacP3hz2zmDfQ0BD7ESql3vk9sbAmKr8H5CY82NWDvUIJC86Djij1/qa4pCA
uYMVM0Nvu/vCqkPP4WFnTNwKbHVwi9ApJ0iAt+oU0Ykoz3grG7s+19K9ZVV5WKtDmvoGoCi7lGTk
TR/T4TmBBrvSitG3AHzzqSr6OapbByBbtNRRtTE/zF4zU9/QqfYIXqHid83c1UGjmM5rWqV5hBYg
6UPDaBc0ad4+19U0vxPTEA9VCq4uKyCx62ZaGrhKq+6apKkDYCD5S+FSEjR51fpuoYkdLczW70Ct
+KUOjrMrKtuMR6OeB18jVhJMUwXNbG/WfjHXHWlQ5xN/hu9XCWAPlrCgopygFRYdKdr1krfOTNwt
gO3lZsSlD44BsnLY8HhMnG/GZs7NrhaZGRsmWrwnOzOLEvvX9Q1/eaDObcgbfuh50wDUEWtZ6D2l
W1oOq59fkkxIcqx0DnWN2qiq0TFiGzpAbVABZ/gXvx8YqIV0jPY2snSYYlZN2REsHUHg4Opxv9Ub
9DIWwgSdGFj+fuIRBIg+RBstM56t37lr+Oji6XMGvsdWKmjVEHKXoOviuXiBqBKm1vI84WbM3Jdh
3BvJ12n67ur0Zg+HFykqLACHw41eFNJtkevDgPcvGGqtnzb3FIBP2ny9vioXTwm8fsAhw6pDRAvO
btnZJ5PGWcp6dCU04nk0wtkp/Gp84uad1n+l7Pd1U2s7DBA+gDuBp1wa1J6bait16NR+0GKDfxmV
z2J//fOycBnuGGiA4bvI+8JjXxSkcn3MNC0RWtzno+9Nfxgf9qghBSm799x3vb2n/HFQSaC0TlTX
D2P3FVQFn9tNNJexVj4N3VPJfxnznqcbQc+ae/j3l9kyDn5uexet8jDyjH7mMzqZQZl8I3Rem9yF
0AiSJq7bi5bDuT3Sgg6NDlb0QZ0e5s/XJ/fjjXd+FSLwARoWrTRt8ALl5gSq2qs6rjTseUMNnMr1
Sz0PRv4Fcu553gb6lIdc+eS4u1QnoRh2ee3utOx3AjUBUv1TlQe9OShb4djloPUFJwOdFuDbLlkg
jj27dovH2LNKm8BnbrMRyF8e9PPvL/ZPDketiYy2FN+f+J/BcCJT76Ipv3O7rU6HWwORTmHOE8Os
BxgycDUJPWBQ4r++gKtDwTwBDgb4BhQgz4eSLiACApLas2lWnymfXrq6Rm+C7p9m3MI9rJla6Gbw
jg6IE3LLnR6PrySDQCLUaCCK35F926CA23roYqWTr9eHdXmydLTE/dfWEsGdrFBTkc7Lc9jqlVcD
p3kgD3yrnL62OMjYLp1bFmSN/Cpl3jCYCRrlPXNHoHNn598MoYZIO7p2o4qOA4TKmxQ9lCktclAV
refUHH0VXr5OhgiH5/pUrQ5jaToNNRYEtTL8S0Fr2JlBaOnZa9JA9dH8YmOLra0F8lLg4Wg4jEh+
na8F2tu0idXNGEaP3nxCDRltv/TKuHEoL3Ecy3Sd2JEeYY4u0IICjuo5c5OgWODMhRYZ/KUHAzGP
hOiDSUUHguK74X67eQoX/iq2G3IHYBtJC+VpNAXrxVafOXQMFd/Tdte/vzKDZ9+X/E1KutHmI76v
9IHhhSYLstfrFlbO5pmF5RecnBcnY15GOlgYmp3m/sgAqvxFtwD1KzsNwgpIf+hISuF8SgskErtS
3X5Qn6GhmqfHm1llyNcaoKej4IorCdHq+RgUYvO0N4T67Bk84CKiiQt91Oj6RF1UBSQjUpYlGWql
UxOMIZshWpu85VMVOPZnje9odmj5xrKsLfzJkOSj0zSO0NRqxLJk/OiU9k934Pduk24M6tLMh9DY
Qh2HtYtLABwbwiGbPQPeHGXDHUGPm2IDmb9qAvUU3DTAprlyaT+1ytTU+DwD8bTHK1GwQ7bV2+Jy
D6NyAhIbWgdAM/WCpUXAv68NZs2AONqB1uyY8mTpz+W41Xj6chuf21l+x8lZQUudamZoUR5rkEB6
n9sNd7nyeRPHBBpw0DsD1Fk6JVlFjSxTGghQ8GDOQ3Caru/gre9LVyMf3Q4ZktaJWRFBQNMf862G
ZnJ/ZkTcSziIsrUFGtqCQDyfobFL9ZTZNIlHyP/+bFmSPBeu8zMH1/21ECn7P9K+tMdtXdn2Fwkg
NeurLA89pVvu7qSTL0J2dqKRmudffxdz3zmxaT7zOQ9BsjdggCWSxWKxatWqTW5UOjg2ABZFB11t
3fFKWt/L9IcInZFGnWzQYuVna2mv+uK+XZ8+d2jOHdYzK+EJywsCaYDtFxzgdXwwon3aHUn6pKND
s1upQl1SUUDCoRgZCKwLHsdV12hs9DkJ7fzXwr6sOgumedyn8bGsC0VM6lL5MS0bWEkUD3D+b0Ep
UQ6H1k1JSULU5Qcl+R5xFxzeFf1+ffnkcjj7LPBrOGaCkXUYmKKI3ZOwiPfUSdHUcJuYr0b273Ux
l+aCT+ePGMHMLuaiD3rfkXCIkw3T0s5Huxp/orFiOjI5HIpnw8HC4/MiPaObmR03KQ0d9xDrQb36
nkLfVBKEs2ChkpYilkfDHm2LvfLQRQBeKmZxeaRRGXAyC2Hzy9JbS7ZCRm76zhIwFQGIdA441EiQ
INp58UKPF0RUaVTQcDW/m8UjPHZvVOivdAogMuQ2D3Gm36wdJ0aVxVPljUlJw7oAtebBRWTvukap
BAgapZckt1jf0XCyvgy7XtU94bKKGo4Bil7+MwGxqYdZ2G2jDw32uSsfGuSP+wH3nOFMH04zHmwX
NalruY/m/gsbnCDTkgCu/5aAVKS2821uorIoL71Nks1BYiBE26VBkdcKSLV0ERAO4GQZWGMx/7xM
a9patUfDMdm6ccBUldKK8UV/JS451zZ6sYcp3WfpXaOyqNLxgZEx8LoHBZiY40JWoojHSMf32+9u
//Z+XUVkto33c8SLjntC4rVlr16xtGWscwfybp09dMDaD1OynaYxuC5J5kWipPk3Ww9quMWQlw5a
ZyPuCKz1kt05HtvS0rpbTHczUW3wlxkFua6pOADS2Z3IFC4+i7lduuSQiQSZr3l3a4nWhehx1/68
PjepsTiRI/gXWWSzpWhWEi7lZ3AiWNa3OP6LqAXIof6sn/DgGmmHpnwRZCD69DRMy9NAkRSrkXOJ
VPjpyzIwfrBPZHGdPLVM+eBEy7iQkMxpUFrPVf7oNNvU9gJ3qbdrVfsxyAbL9qOaP9cEb4DX6+sp
2zc08IP/gDAMopfCjYvuMqsBlhaspwVn6RmtaInrj9n+uhSZRlpoL4po3m/eHkGKWXUWslKY5ZQ8
5dlz2z9p41uXvIEgZEs6xbPmkuMYa3oqTTDGWWNE8zxBGqoI763V26YgHJnNZgMfZktJfddY46FK
68Bt2w1x12/zXAR9gz5bBg0Gtn6NW3fTN43CPF4Szp1/l2jElzruE4PvtZNXvuf9NKK73EGUb/BJ
cUhyzydoiBCp6n6lO/xn7cVqgMTV0zRqcDJ1cwnqxPxsT1pQpx26mqh6Y6hECYezByDWLnIcnH7Z
ldML+nhXzcFQlU5KL8OT/RVJLKdyWRvDxVM80vKnjM67CJ0lalY9gvIfHQVQ4RpbCGYuR6ssdn1R
vnSzfb80YFTI2C6L2wM6wG+yJA+MuPCzbG43DYsP1zVeFi9CG1Y8R8HQjCJ8kdFzSmuvyzyu8sV9
VR0cW9tR825oH5cWVdcsQjtW+J5l489IgV6XLbvHTkXzl8OJTXHzIbWh/iRsu21+n2nb68NLD7OO
NzB/hgE1I5h6G/laDc8BmKzilwcnnbHBT9Hvbu6/GfP3JFFhQyTygPHFlcSLWoBN4Fp3Mp08H71O
8zIERSI0UtqRX/W8X4ydRdEjdnd9atwyCM83PKY4Zx/v7AD+qnNRSZETz04YVs5efrXu6mfgOCnd
9OhGBJVaIwsA1dzN2qKQK7nVIBfTg4VAHldsKIEKmqSNWELCMd7baKiWbIxcsWsSpTgTIZxNBE5H
azAxNW1Cc9nmC5B1t6vdmQTh2kzJ2Do5wz45YKkBywh4esb/TxHCbVmU2jTpC0RE+WvX3ac3o2Sp
jtIBDs1EVSCvZj3ffz2O44JlBd7UmR6M6xaYmOC6hsl2+ncjdjiB4GcV89H9aCVD7hlriLbi3/Kp
CIAO/FkqEXpSMRTPdWQpkJ8UY8ZZm2Q9y5011Lx7z943WuqvKPq7PheJuQer1x8hwm6gfbSBRwDm
4jq1r1U9+oT6M33MU4XqqibDfz8xAEU5lZmXm5iMuU26jcdQw6gQIQmm8CYlyHkDIc3z3uciZiRg
qt701jCmd8t8D5dr/DxZN0cpwV4MuCbyFBywcRGlbHs7cUayhgvdt+2+LfeA9lzfEpk/CXpkEG07
gDKCFVRYq4wYHa6jZQkzXT9EJPbTfHgegNYZM2c7VsCbU33PuuFXb3QPTmZuxpZtekO1ZRJrg88A
TgFxKbARi9AU4o2aazbGEtqbDM3azLXaXJ+oRPfOBAi6l1BzBOTYWUITGORiW5v/dAXxWXsrcznU
G9hB3pkZKbKLqG/UxfWITBy418HB53u5whrIvASwNePNCRoIMKyK1cFIJPcgmdMWuDIjqE+zQ2Ow
TeU85Ia2Q6mrv9BPdlT4rfVCnB+3ryBqXIGKAQAD96qg8kOEPuc5uO7Dzt717g+nThCX3xmKFL7k
YCFrxhsvc+JxEBGdH6wRyMW1yakRZsUj69ugXVIQkPwqK2+DrOlfzIjTZqF5jo0oj+D36+DBNZbB
MEN3el4jdFx8LijQYZkKIiPTPaA8gfsBqkQSJ2h1MymKGXKybmta913lG4OPYg6FjssO0YkcERTb
LXrhjCigCif3k5M2/nAzqT20+1SAcN0h2QR8lAEBJL9HhW2hgvBfElBxASC146hhE1giYffTCV2W
m4qYYaUXZN9ZQ+vXdEh9ZLzZoxEjThStXbNv7Oq73k3Uxwuy3nTAEvheMqoyOJJrBMcY/dPAEIKo
yO/+0CfXCLMio0q0yQqr/rFB84bykfaKJ55cBO5cnrRHabdglYa+j4E6qK3Q7urvhRk/uh46oHuW
4raSKgawtP8RIxj5KY+TtScQk5rgO3WnYP6LeCbW6o8EfgRO1yp1+9S2Kysssrd5O+uv10+qxKUH
5R7nBkNi+/JxlFK0+ytraoZ2H1jRg5nCSdll+YNLNko4jXRPTmQJOrh0M64KXFJhOeg+Wn27NXCu
qpCRdEdOhAgPh2Fol6z7LaTf/CS3o7NxjDzUbYHdDM6p6DjYGZLbY5rA4GCvjUp71J3l7vqOSG3a
iQhhAs6kk1JrUpzUpHIfUFvbbWwNVMRdqdV+bZbz7nZ5DkL+NiDOuP2IcPsAr9XZAykhrzcDt2O+
YQ6bvByC7nbsPxaMokEcT9yjcYFg5JylntEbuDZDrTnU2eFwfR6yjcfVhpsAbx8wRAtHMTfsgjEa
w4QWvvadqehDZMp7OrxwDstqsJeUb8tobq1807ePrqmACUrevHAW/8xAOB9uzCI08MIM4nIPvHxV
IkNwKLUtCrMrf7YVbwbVhAQ9Q18HFtctpBm1iwj4p4lSAPv21zeFDyI84wECI4bD05WohBEcAdBQ
mX1pZGaY5q+jlvsMpcGx9Y9ufK7dlxxm4Lo42dnh0BNUkcHzQN7y3Fii3r/1QNplAnmiA4L/2R61
IJ0yde9MPtDlvP4IEhYvAr930egQtKAW777L5uchATNZnhSfGaIZgdsYKl9Hqt+gAABTJeV/hHNa
ed1U53NuhvP84ibbdFD4bPLx0dYc+VgUzoionQrNq03DWs3QSvZ14XvT9vreyPQN1HewADrXcfF8
InneuEVd66Ex7YZyh5REXiiedbLtPxUhnNEimaYCJUB6mIDGfw1m/b5KUBehUDLZQoHxgYLTwMU+
i3jAYY1Bj6zrepj3Teun1Fg3Xt+oQIEyDeNEbeCNgd+G99u5KpO0Noy5S8GoSI1tutp3XuEFxqLh
jZi0O8NpNte3RzorgIdRpgjSjAsWpimKNbuiSIqh0WDyZVS9r6RbY6BFpInsO8BBwsnU29ZbF5qj
u98SR58dNhvbtmpZ6luLqW08a7L+4jrAEx/RQ9DvoP8BV8cTv2latYqaRqcjl/3o1J8s1XGUqjMH
O4J5HHWxFl/Pk/FblB+VPSN6WFAWNAnYiX7STGWjpasGq4lHFAHwVAyGtA7aRpSTjVWrLZ+sdmBE
ZGfmz0ancJdlghDy5J1hEX+Ee3Q+m260vcVNsfvDSItNbuXv+qR3vk6BrTNy2iuUTabcp+KEzekt
y84YOhOEg/UVXIsF20XohDG+G97Hda2W7RJnb+YxA+7mCi4HxSMgNzwNieThw5m+ReuuVfEdypfu
jwj9fOkaHcCqdYQIp71LvW293pndHU331yci8w1OJyKYA1p2bsYqrBgA9eu8ix+S2p+cfRr5xq8o
Cv5CGJQa/SyRHUf49XxKda3pPVrs6iFr+uWO2IX1mpHOwQOB0Ttr9pAraZrJRkt0JyPg+EXTgusf
IF1TkGTAc0BCFIQr5x/QuG4eJS7TQxoPT02b/zN3EfIziNr5Y6RSRqmOnAjjH3NykuMG0OxFK2D5
2m37b5kdlLSv/PSI3gIvnuZJGmQ0LGE6zCrWyuO2dbSOafrJrhRPBvkM/owvzKDI0TWekUwPEdby
O/3ftjwsf4Fvgtv+R4agE2zJ1s4bIaOL1nkzW+sXaL7up9X45freqyYjuFbjEA8ZtXGeAMLZI0zr
m9oYpJpCw1RbIjimTTJnc21CCux76redc4hK92+MKki58BzBPxdwWzYuRj2iHgqKFcRPGvoVP80q
Jgvpap3IEFbLQc2kpqGBJZAy35J519PDMP76iw0BWwkAYfyPmBIrvDLOaYWl0ov7MvpamalPpkjh
VEnncSJEsKJ1rxe0NyLMw3omredn89ZMVYzY0k0/ESIY0WxoUmZYEKJrL5wx4/bogMEBHGhXwYNa
aO9zbklQXTuio6OFQG6FSPH3iaicjssJgNwPZIvoQ4K7DAzP5wJWoiOtryGGO6M/gu2X/c10Y5y5
HdAoULv+5skTjkVEl7nVcguPgIxs3RktGFbFI/fStCOfiypAsKuAfwWNgc+n0Mzz2vYzApFGvcSP
8UTfUQwP7FVRHT00EL+uutwonRtehDyRHgd/Gi8OFPEJcTTldj4wM2z6YM2/okci6vVJ/A1UKdcF
yTYGJxkygJ5EsI6r98kd0rWgkUjb3gyjJyAcolJh4OXDA5TJGxHh5SEo7tzr3WhleJuR/GFkftq9
/sXn87QbAjTYfZF7sS3HyNJS1J91y6YY970eXh//8nRjXZDSQ2KFF0mLLHaJU8xu5iVW2DjIQh1S
GxhIhQGRLBG4j3mrEgQzgW0SNNeqgHZvgLMPKZvpW5160zdtTkyFQv1+dgkaBe8YPJW8WguOiSDG
K4G27PuFhhq6yvWIooPq6fs8O/BLPjeW6bsz27fpfTc/L2D5Wut/i0FxgGQTBTCS54tQMoaeKeeq
BsaXOrZMjYS7yCT7KtX31/dKckB5a+D/jC8mwtZqjQeiA2S80GUXd912LhNfb7VtFN0ccUD0Eoh5
4O4AAUd04XwmVr22WlXi7jK7ZfsJ/Ym212ciWSkdjbVw/RogBYQjez4+NcusSqfcCDX36xgOKsCe
dHgceqg0kusXIFVwWzBqAr4SusD2Tp/N2z0upGz/jH+RdIqL0rFb1wBU79dSPQKh53uzYrNlc8CF
wlucgdsQJE/nS9Ra6Jxu0ckIc5zJ9Ftnql6wlycfqUakn4H2hl3B8T8XQPrZ6Ps6G0Ot2DEAUVI/
jYNbtxkiEI9HSwM0SQJD47mIOImKsTbBV1Fk71GSbbpe4QBdnggIwAqBmYo3hhKtozNYKMx0tDE0
imqHS2rTVEGn7QpXcR5UcvjvJ5dIDdw6zWfIieHGt1pggP0osg5MWUIp3RQUQQAUgFjfBbNAT3UG
kj19RBFJGbQ9+TEOjm/YKgJnlRiufCfz0RGtXKyMjmHZmzujze+KuvrHNYrv1/dftmyoZkPyHEUL
BIGSczG0xNt/rYchzLLQMVKAnZifWUvQtbfDufEUhHMEdx7m6qK4DcWtvd07Rh9a9r60XkbvYMe9
7+ZvU/x9yT6uT0u2ekCP4LWIyLlxAXjorD5HcFDrw2Y9JE5Y5AejU1wlUhGIl/PAAiq4ROABKl31
YmjyIUwy068J+hVrvltv/2IeDqrEHI+z1YvMbt2QVjmI0/oQgSVzDkzqW67CAsjmAeJoA643nqgX
3ZVIoo2JZkKfi/qtR6qsJM+mKnkl0zIXUB5OyWFwHrRzLcvagRZo7jTBGuf3Tm1+8iprV49tUFvu
3fUVu/Ra4UHyfrEOjxdcxErT3KkRminm0F0H32F3U7oFuW5gTG9Zqwpmy5buVJb4ZGm9fgLOcg7N
CS1PPqOg3m9UjWjlS8eVDIHfS0qrNsn1OWqwdPH8Db1i5uy+XjeuKmCuksJ/P7E2Fo3RPa6HFFOb
9zQef5fXOPon0imANJd3JrYHegaCOuSCL6gwpnjwktbo5hBRf3RQbPxiUdzK0k05kSBsijXXXp55
7Ry2xo+5uo8y4ORVuAKJJ4vm5PCMwM/Mj6UtrFcZ9a1bLCWEzF+S5TPT79fc3ppeAeB25g/so2cf
cVVuNP2+1R/boVFMUoK4wgdwZANe5PDbxYSTG7tJNjr6BNhT/TE6xj3a/73mdfO8usbWWO3N0hgP
Fo8w2kCWr3b79fox+798AKgGeT9t9yI4XIPDYJx0aIzbHkv9Fx3HoGW7Rrsjwxc32w71oaePpnFz
VIhP+49UwSstl37pmA2paJ/kN3CMmmBJ/4kthRGRHYdTMYJn12TFYGWLPYWN+2GXX+tqVwNadDPv
Nth2TqWIV/xSWQnhUsBA6id16iffrm+SzBYCGQUaJOSRgXDnv5+c6pat4INdJihJm9UbMndBvBZ7
zXO3KYm/gvfsy3V5/Gidv+8wITzu+D3ym+r7XJ4BO7Uk0QryM5C46c0dZZU/zHd00gMddSFFpbgd
ZcYE5WGwi5w3FGXt5/I8ZmTgBornsP7IondTRRrGb6WL6ZwML2hBkUa6O1YYntRgqE8CJwarpu4j
pQSuNp95Y0C0m5OwvHoJDy5OxHT56jLaJEX4Nq5Cs3r3Jt03s20aG5s6/Xx9py5XjodD0NIB/RxA
GGsIqgd6wXIAFVcZVr4NNnZPych+qXoYHLkwpHLhWVzw2IBWtZyzdSnDZOfRrf3LW5AP2xb769O4
tPVcyu96W4JIl+hXoNIxWdMRUnJQt/pGgx4xig2RLNSpBPFBX+VjYblcAnV3nMfP2lyfgXR88HEg
HII0JTpYn6tw0hndUKMyGV7kkW2MWBE7km4D7lkTmAfUJouxo5VZ65QYE4Z3Fp+l1M/Hr5oWUC+o
8Ea6PhXZZhgu8rlAhwNmIYbx5qkAo1GSlyjNeHXwmii3wOFcF3FpYCw4jyhEB9gO6TWxtLUdLSdP
xqkKSZoHdLjv1g8LoH2UCm3TcqeRanddnmz5TuSJUYTMHuZ6LroqbPTRpwV486301WRoo0hqdohL
pnIsZGsI1hcE47gVQHn/uTr0duZZpUnKMCPpF33O4CZlm6XwFPOSaR2PgHEEKehGxI4PZla6bEgd
HH8QtNyBEkGxT9Jp4D0BLxyZUJAGn09DGxfmskkrQ1d3AYZxftIS5J5zNKmKdSSOGKKJoOWioG/G
/4igJWPWYQKSrMIVV/h9fac1d2hz7RMbNNjawbbvOva2DhQfUfn6/FyU29s15FS+6G2a6TCUK+Tb
ef29Nekji7LeB/RhF7fli1l6CiS/bGWRWQbaHVl5SsUqMj2LMrdbYpCnFpvSaeFkLYdGRQYpU49T
IfxYnPgN65APXTpDSEkCrfGj4/U1kwwPnUDbM8RQYPFEm9ctxoBENGtDy0+RqVLZIenwGFznQS20
sOFLePL1iVe0a1QuNbCMsd+NXyqF6ysdn5c9IZUAiNFv4tuT8VstAhtqi/Gj+jPbk+z9+upIdhhh
UVz/BuqdTBTynH9+FFEnHlhWh96Q7GzSbnP7eVQZNtkccCEAz47YBXwnwc4UU901CJbVYRZ/78fU
7+fb701+4/xXAP+Ak0UiY2eN8J7qULe/NOYvj75eX6VLD51npf6ML6xS1o0JWtZMdbiwyB+t/RwF
noUegR/XxUguAMAFgVJCnRviryKGqJrYWIGVrQoZQVfeuTUbXy+TEOnFL9Hofmixqv2SdPddYCPR
IRImTbzhUA9SFb1Lq9AaK5Qfzkj1NLHzoHmtqq22TAWQcUXgCpzeKG4SLNdS1U1WznoTch73t3JS
XAGy4UH1AbQiJ4FGuudcAbwoL5hr45TENa3v54XNR3Sku70cFInQEylcTU7UrEwWNPVKoWYV0e7z
yXyqBxU+RDIR4OqRCoEXC5y3yD9q2hFNxljvQ/Jt7u7n8uaACG9w92d4YRvWBgYmSTH8YAfJy0r2
1xVY+vXIhICvguMgxaQ3WhAjrNNg+PibOXw1NFWRtkRfcYfDFUOdHpB2ojHMaldrkqUYQgJwMkHO
vqgCR4Xfkk2Cc4lzIBqvaBbS3k5KtLGZ2BCCm3uTb6NURZkisSbI3yKWj8gCj00Lm1BVKUsGK+rD
xX6Y6/t0fliAUlc1YJKtFXA3iOZSCvMu9pvw+q6JMw1rtYDIKy5/dvpPHbDu2zf8RIgrWPYRgJbK
HrFWnfXRbIZScflJ5oD6A05Q54IB3xO5oGbUHrUDoV2oRftM37Sr4sGiGp//fnKgaU1cVlkYH60e
Ne9tMjZrrXA/JDYdj3q0kAJCDnza4jboCfz32c37sMMOt3QJTP0DvbLn8hgPX27eDA+9LFygT1Es
exHtJF1Lh7ms2/CDemGxKNbq8lgAbGDjWeehfRsSOELuZug8q9dTYoaANHeHqFe4mpLh4Z7hCkKB
oMHxJsJWrLpVJ+VswILHfgu6h5v7RfN4NqdhQ08svLLEDMpANGdGrgkAk/jn/Zj8e+va/29RDiAs
yDIjyXz++cXY9JRmoxUuT0X3KaoVDohkdThOCXWneOriDSUoqmkUztQAYhx6hb4zyvUzKIwUGaZL
q4SWhXjtol0Jp0sXw3dZaXWpWVKgBls/sTatF0TtwRoUntrlieNVu8j8Ap8ImIlY3LikSU/YMNHQ
7eNtYW8zh+xK+3ZOFUjBBcpZo2CeRNx/YzazG2mNDhDL5FfOnbZs6yUkpiLiKVsysB7AiKO7Czxb
wfpVse0s6LWqhxUtD8TCS3CNi0+IsaKo2r29OhyRVfSoARQeBh1wjHMNc904KbSo00LHL9svSfT5
ugJLNgYFHx66AvLcOSZzPjyqTt2GNrUbpmP/PuQRhBigzdXer4uRKPKZGF0QU1jmwpzGDZle+XT1
x1mxJxIBNrIkiAEiVXFZHDHYPdr2URxEs/2hv+m54vv5Kp9HaXlTBABheBQNbxm+jCc3RmRkul1W
uhWy4kfc7+oPUj3O+o6su3T+dfNSYb85FQVB9vgiq4xqwi7NG3BNN1sS32fT4fbhwdwAm4sSSV75
dT6T1TKSdSSaHZa6nyF/ooqWyjbidHxBodyUZAuhqRPS1zbKfTdWlSZLTh/cGgSvgCEDKsYQtgIE
N17pVDENSzBDTWDSyJPMb2q20VRMnpKpALwFnxYE9YiTixxUWa6xbqkbEqIxwfgSLYo0k2p4YaVG
vclSLQezZu47EfpGbG7e6LOvF45cbaQtYTOGT60gSzbp7VSUqBWCL4tCPQ6+Efnqm2yw1izO1pAN
x8F+MfNvc3a7ccLVzSvpcOhgb4WtXrQa7LNVC8hx5vodCqqc5d6cFdvABxGONrxM+B+4wAGDEj21
xCT5ahcZ6CLRXT6fw7kzfGd8u74ZUiHgGMH9B7AIkiLnp6423EHL2oiENXtG85MIDfosFexQLgOd
p7EtBofsncsYsg4hQguwQFu/j/Pet9bnSVdRLktOH49TwKVCKgQHQ5gIOlFFWZSDVYiUvyr9MUru
Ig2Iq/fryyU5GmdS+FecmFuyOGgL0iRgpbN+VuQlj3bXx5eYc7RroeBFRusoHuQ/Hz8pMoDDC3D0
WtnRzD5r3Z3H7oxl9Xur8UtV/ZFsNqADRgCEgxwv0uhTnHtOPoApKRqtrTN5X5ZBpcSSTDnKaXkt
EFiMOG2r4IhGI9K7DWtJqJPln3bStwOzEmAf6kOBJHZiNQd3Nrd2ZW91VKe1uM0UT0KJ9qGIAfg+
wMbhT4pYgQZ9cIjGWYFa7d1anozkrhjvru+abB2RTUC4H4VifO/Od61Po1oDKegKxinn0Rj7T5E3
Kt5SMvUGCJrHk+BJXsCsaUTtuC24iOYfnaHPg1f6E+ge/wKsZGMiSCYiOALPW7Q6PXbBqpsJxp9U
q1+XjumTZQ7s1Eg3dT1/vr5yss1Bap73oURcAMwg5yvnpiVeGY2Nm6xKN9aIAEr6GqVJcF3K5ZuX
Uyn9kSLcOG6ValaLvhMh06wnVg1+Xw6Q9l1L+71NFCbickq/XW+gPtGqCmFariwnJqJv27hN52QN
s6FGppxuqMm2uvZxfUpSKToApdzZR5888VglNpJYBaiTaKTFIFpZX9apBGlrFStuIQnhJebzR9JF
DpikS41qPUiius/Ya+R88dgvK33rQPhABtTzJf8PYYpLfUeZhwEQNEw651bi8z9ZxSHXiFmAJg7M
i6DM2YJeE6ymqyr/LFtFXrvATS3eGOIjP9LtGbVvM05V2gKLteCh/+JlP65v1aV1wFROhAjWwRqa
rm7ZAuazgdyv7fRoGZ1CwaXz4JcrAjq8b4agDeApGFa7s5bQ8fZsfdaW50HVI0syC+QCCKpvOIHJ
RUPDNUeVVZd11fHZbU0fDxGFmZaNj4cFolLAe8OQCqsEdkjgjb2kOlpR6bs092+vT0JSGf3KEOhE
/BE9dc81Sm+tjOEVXKLHV7CUu+T95l0+HV6M0uZRA2vqYPhEf4/XnZ28/cX4KG4G4offAiJUOZ3b
lGYuZce1n3wdOd1KASGXbQAAyr/rtxBOc8T1iVnRLjFjx9zvoo+quvkdDIAHePM8xB4RsBOT4isp
a8edSXME9cUG9eHoCBxcX6FL3wkS0P/URcgIb23xFi7Nmfa0os3RGjYJ8SvvIaM+YY9lBhisIjh1
uViQBdwfT+1Q5+LeMsZ0qivSt8A9P9bLQ7O2Nx8HVA2AYRy5MDS9wn8FbU0A9UtWqzkmSx4wdPhI
VAjuy0uRSwDeCrwdIEQVFWrotXIlbG2OQed98rxgGDa2T+e/mQdONG+xhtCBiFBgxEm7ePLqI1hL
g2j1Nrg0rm+7bCsQpv2vBK4WJzfF7BbI8syQUAzlZkpJMKngppd3EVYKBS6cJg4+pM6/4ESCxxwr
r0AOc2zye1YBknbohvteRXIimQfSCggRIt6MkBrhX3EiJV6AZV1xzI9dX6PBErpZqB4XMgmoCoKN
BTQFGy+YWCfJktmL3eZopO9l9dLd3bwRICmFkUZrFwTORQuuRdVKizRlxyV6QS/V8nYDBeoU5CDB
OIVaSQg5X6Aa1UCOV0TFsU+aILIMv9cO12cg2Wg0pEFcBdUgfCeEQ0ctkKUsvV0cB3NXa092ew+y
yEJFlyKRwrErFs4dx4l5wjwimxaFO43lEaQ/7c+fufdDZTykEkAvg/AEKANgDc9Xyh5qdIGuZ+yE
cV+735P0DTX+KDlULJfE4PL4B0cI/iafFM5Fjij0bPW48jQrf8wmK9AmM2h6bzcTFGH7TfdxfXsk
+nsmT1i4ImmiEazf5XFMlq1t9luiKgTgI5yHXIDgw0FHZA1RSFSdni/cSLJ1zmenPEbNzo0S33T9
xtzfPgteiOtQgPm48T2XEVc0KcuIVsdh+abrP9EE+fr4sjkAmePBXIHYFzGX8/Fp4ThD4erl0Xk1
et9rH9Ii/AsJMIWIdMKlAdPQuYQim9a5Mxu4Oqj9cdN041mVv2aqXK5Mi7nF/T9iDGGhmhzVVK0F
MRXbmuWLlr2iAIhurs9FplPI3SO7jjw+As+CENCI1y7r8/LYeD/Z66CqxJIOj/QY3mg487ilzpeq
LUYHGAcChfLgkUzFtsgKxX5LHmhAILgoQzA4Bhgu3LkMojea22W0PLpE8+lwsNwoiOufWZZtmbb4
CbI/U038WtmtU6ZpvEYWNkDGk+QWSdl2q8WO9frT8N5p81lffl3fHomTAnsPZw6wAaAcxep1NAEf
YjbB67WZt6GV8c2J8/1qlf+6je578e18LpzzE0RGhHe/gaN9vpRmjwdO10XsOKKa1QB1ntagP6Sn
0DnZuvFysN/tFNEFWgh6VFkyos84pDTjo+vsxznQVfXRsrMDDnwUegOlB70QRMxxoWVOgztmYA9A
dmzThvnd9KmbVOAUyQYhToQ3Olpj4dI3hRWbdLME2nFJjj2bP8aSBnDUfIIOl3Y/bufJ+XKzPiCM
COAnXAy82sWuOF7TG0uXl8XRYyGBvmXvtW74C/6S6O26KMnRBQYZrelgG8AoL+I085nBQR4tOAPO
F9sf9dsvM5SKgAMMNUTwAkQliJY1antsy7F4S4fNEKusAt9h4SpD/hypKIzOi9gFqxBXK3amhVuc
2f/EzobN2d7t2SYfdz3Zx94u6rJtVX6KdJXHL1G9M8H89xM/trWdbnWMqD7O2vTU21PgzMZjxaI7
ULQoDpKEmhjhUEQl8ADjzSUcwWEjVVKAggmeuQGesTj75OpP5viU1V/Z4G1t97vtvRloERPZ/WZQ
HTGJ94NQLIFuwK4TWKfzeaKiM6at7dbH2vy3bx884xFlGFtn2UfNIZ5W1VQl6gh/AaFfoMqRqBHj
sm3jzXU8T3jmrC9IQmxqFw1/l3oT52xTWD/t+GA22w51DjrovermxTO2lff1+pH4jbkQlApxVBh8
Hkw3LuNMdePkpj61x3HVnmkErUWGKoiSdKfHxpvB9N3QGR9IjaH+lPnMINtR63YxHgRs6RnCrmVA
UzD3tUb1/fqnXdghPJF5xTPfDVQli/1MYuaOyRqR5nWan4GM8Re6a9utmexJfHOkCgJwJ3mcpoej
qPhOnSi4MdcT+t4P9avB2GZfxyrGcNlU8MbhaSzEdS84A+xFW/TE7TE+9dEDM5jLNuh+dM33pPrn
+qJd6BRfKoL3Glp4A0jqCMa7yLPemEuzfbU367xlye768BcnBM81dNrFtsBg89zf+UJZpb7QtbXH
V8v4lZev6bwn7X7SjpEF/iFTcTNI5gKCSAvlmKCLwBOar+rJruiDNrWGXbWvJbrFk3v6cn0usuHx
cDZBoeoAxiFmkTqWR6NZJO1ra/yKt0b56/bhkToCpgp5Kg9x3POv57F7N7f19hXF2j96lcMh+/jT
0YW1qQdmD05qtK8N+76xDUVk78KdQTzhdHTBxzWzPh5NF9/+LVuO2rdp+Hz72iC6A4NjgvHlIrOr
dVMxIlHVvBbl177sNgM1b1ZUXsaMVwACqwgSi7a1Ap2MRlNsbuI9zTPcZvtxMv81nIdlPWjdze8a
eEm4lIEHwysTYRLhWGgmLka3ytrXKUHAjfVoILWznPdIVU15ueuQA+gcgBDoSnTRPgZYF68a46F9
pem2SreqlmSq4fnvJwduJqToygLDD91jWr8XNxNw8WWyUSsP2gy01xDDubXpZUkcYXzSu8Fcxc9N
wzaUsg1xS3QHVjX9vdRigHbgQSA8DaGImpxPp/C63onXeXoFrtGn08/YQY+1T7dqMmd4A1gcDgOe
GSKkcVrjHG5lNr9OzhRYVRvoNxtBCIAzjiXD+Bf1E3HUFYmdDhMU2e+Sp0S7fXykhUFGCeQLp3sV
DAmWrllcNBx57XedVwMvdzOGSkfJDxA1OO1osnxRcbKyvFh0J7H+h7Mra25UV7e/iCqQGF8BT4kT
p2NnfFF10gmDGARICPTrz/Let87tOKm4crqqn7oaGaHhG9awj/izV+4LeJnYy3Ochi8+NfYeNjpy
cjCkTiM3QN1nxDeFux9uIZQMH9V6kf9YLxAv8vcYJ3WFUQYSqw1jFAWBjvg9LGHORPifb1eMAEAh
unLHmu5piue2SoHSihFEntb0GhfLsmre7HkDgyVun4M4fDFnyLZAaAKz7KhTd/z3v3a7rcYWsBRK
9qGx19xOoVBmyWz1/f5AsPbFqXIEhx3pFBCs+6QY2fXKMM18ukfn+56ISFw1GYwVp8ItM6DRyC1r
ZbdTPqkTwgK66skMTVQNMlccmXqqk2iyZ5KUkd+tJq+utp2UL0MYvNgcWDbhVZFcOHUW/DZOXtwZ
vwVxI8jR+kpcytjG1fTVd0FzAZ6IbjreHB2Zo6lMy94SC60aaxX1/nSbT2q6tebI/+0igYSrSxVY
S+kIByyQ7F10+VIFJQSrCkAaus6CeRJ1+mTMAhTKosnZFKx8KS2eL4X0+zhyebWkTt698clR2wmS
gJdNKFF87EnxnDcgHcT5PBOsU4nzsMrcpelBbk663Hvua+mhPRQUj30nfR6DP7+Hnch9pYc2NYHh
D3UUtKkqnHGJ16dLUTdTMjrMrAtY5cWhcvhCMAtXneR3EA/JtsNs2QuqrBcDw9k+HqUheRxkYf1u
zVMeK/hYLFwu/GsxO3dM2/yuh/Dv2hE9nDk8FVRJVhnfSXOQeuhCxeXRqo7L6FGjkzUsQvjLrRyh
fvNufHCiZoqddiaXYYRJj5vIzpJeiumpFG2Aj9N6BiTMur6bRYuch1gR28yUDklNSvcmKLTbxmHf
1FXaNDT85Sqi0RnI64R1NdAJ3Omzm4C282thj29wLRiWnRieG4N6WJxTK3Ni187RTajG8F6L6n4a
wgdizJzHoG3Z8OTmIgYKD9LW1pyltmlCEddjBg0/P5raPlGW1fzxQ2BxqoxlyTiw5rZAbWbtRv0B
+PJnz5lgy1DmJNXDtCgG+006uo9Z60+7aDBapkOovPZqsFq10n3zXmk3YEsA+EHrH0bv4BdjpxIm
wP5OHUkhoJqN4RAm4TQXe2AkHhtfNrhPLH9CKUTf8r54drrg11xKMcRW2TxqR7xOeWfFHc/dpOFQ
29BephPmFkFciDxcDsLvN5GlfCjGF6JZVKLM69QGv+xSwueliwXtoDGRURHbBRsXvl8Wq7Y0WTx6
UqQOCMDv8BgQG87ru2qesthuubto2uxBDRa99xvSbuZ5+NP5chhjX2TNhahmK1HSe1YZNUFqBXQI
13VhnD+jB3Xqtu+nBLeZXBBo+fa/bMmhn9ZBpKnWSkMgkbeIawqYYGdIQtG3uYeHhyFraKBmOWjd
XLk7ZgNJYIbexJ0n23RilCfTGPlpUBXvftk1aTCUGKENvQrqRR28RoEgMFhKHomJtrflTO0mdme3
6zbDXMM8XXlO4pe6S5qsg1JY1UIk3oHElg2iSIJSkkztmf8iOURApDu9QDa2W8FfJEs0c70kIh0l
S52jv5UMc/iHGmuot5r3Vxya9ldHlzyCpdHfkbrezqX1qwpaYa3MKJoapko2nM9ZcWBT9eSEJQ4e
XXiuSb1CPwqoMemLPizKrTf2ONZUw0cntgS9HyaCqUNNxt0JaoNVxCOu7xobluob6VnZWnsi289Q
SbBACVIC4ZbXxNzK6Co0LNt0sm6KRWkFiq2wUne8t1eSFUWsCH8MbPDacRX2qY8fkAyBaJOcW0rF
WUaKKxJO+U0/MZ7qcRy7xezpS2132HxNIWyRNtMUvhJclsspZ/Yr65eqWo5AaC9sprH+wcTeTaVL
GLA5fgbdWju87gtSFylvvf4h7Ol8QEPwBcrP9mUtx5umwsewHNd+BDgp1LFTDHkS8aDLYIEDvm+e
D01sdDUlFfA/28wLq2Xl2dNvJXu2omNY39nWdGea8gkEGrEJSedtSeXTbdi11RK72UpGb2QxUFky
Li27SFEhZSBzN/PSACi1tTizmkvqj+MUV7V5gVpQaa0oCtnkTzcEIcTzpEtSriedKhz2cZW7fopm
oZsqv+sAQ5KesZPKb6NYazeKaVi9jh3VSWWNOFsbsDw2k8id+oofdTW2qgYkZ0afekj7Cm5gkCH3
8mjR1pA2kASmpwXxNe7rCYJwsNtkbFhTNT+1cxWmfg0CtCCmvsxMvx10LmM5VgDiOdVLFOY4I0W+
k4Eh6TD2dOF5EN23NQ5WT49uPLjCesK98T67RWEnsm1VGhJYpMdmRKAXN8oWAq/O4PYe4PrjqYHp
Gl/Nc1NjmeZZG7tG0jyRqqjivInAQfTaO3vuhIiDEAU1KtmUAjeyLgMrMRV4rk7TQAkSP9GmNVZV
pemqtShZFDkJk0KF5RWdeB1XqloJj8XMwXeRI34Ybmq1BxjZviF91iQg6GKPumMHDY0S2sxxV8nm
HqKi1VLMNll4BWdYtGzY+9MEsUMmul8a7e81hQL4FjjJbFVNJo9Dqd9nTGWCC1ckIRphNz5I/qtj
9TCtI6oX1NUwQisI009dBRkzWETfAKjCFo1Vyiccg/qp4vOc4oRuL9owH25DOCHjbAjgd80Cza9J
NZvHIq9aemUpRz9DmJjEpu9pAgQl9pt02FPf16/O4HtLH2dCbPOCJONEWCIsxTf+gOmIAvXHpfLW
1g5iK7cD8sMK96Eo6TJUud8nxYRuN0VrAvUZn60d2g8pE3mbQFaySFx412zn3C9hZ94MG5zCTdyU
YbvgRR8ccJV115pydeFx6Gpwgt2hSBuUSY2sa6W5q1awK9SXUcSyOMynkCBOlQbWvE13BZ6x+0TH
8kGSML/Xsmxjbwq7ywpnSEzKEqysAXGTCDrsnAnB3E1oukgsrHGicVbS5s8g7QDW2C3u82Go6nhm
9p+sQmsvHYV9cOU0TGvLH7ncja6Tvw4EkcxI+4s+Ir+kWxdbKEFG6GV2keErB74MfWLafmsXwS33
NcdSdqrY9/qnLJQ3ouzatRXVRUJ4vkK4FnoT5DCnZZmzVT+occN9y00da/I3UEqTCTDIXdzbIxmX
RQuRst4xR1gSbmw610NCGtDElVdfZ4ZmC+bm/WKynBH/Y0ij7Hc/BHWiOqtfYIlA7cWnaSEEzImi
0Kxw277T2XnRQi+hntAAMo56P49WbhmmHfP+ZLSxY8MZkPfg7cVBX4DYUdYoyxV5HJUaL+ELmSC1
M1diLPYwMn4D47FaToLDc5QMD5R3RVIR/8nMXnHBpbfTlEASKhTvdduE12Vmqz+gpNjbImTqYELG
Vk7VgMdv6fKuyWS7qJk9rzPh62gxu5VdXkGrv4utOsoubUw5JFHBPg4D3UYp6ZUnY1ikIfLiQPwv
Ij0DahriNvMa1SJ2s+BpMuCqfBQzrrrY7mi+dyEYOydW0dHfSgf9E+HDM5RXf+vMZ0lt8gFRWwnL
EH1gczvddr1E0JfjeNnagxxFWnG/spOy1LASD3Eh/ZlCE64gPj3+RsTQp6jaeHHtFmiYlLLvFnlm
dQuPVfMi4qS8BI+935Fa2zeD9Itl5wsPH8HnPCmzoY5iUczsjksB5B4jQxVspQpaEmfuaEyaBRZZ
WsR+Z7kcdxVp7nrfrxc4dpEv2EW3dho4iAJSA1zQaNXZ72JoJALU3u8xO0OUr1ocR4lG8//Ztfr2
EjkDtLqMlU9627h1Rw6V8JtmDdXOQix9BLYQ62blklcdT3mRH9BY+9NyhHitVybUUzPOO4VkIjLv
UTRKHOEezpoAv57j8y9qHvIHAK/CrRGkXEwl8M4zdvNe+gbhe9vJ54J4Eo+VN5XTRQjrA5ivZrNK
mqGr3UVb1ZCVa3LngN50KFfOXBYlYr5mzKxLHkE3t8LNbRGFyBRdA6m6DvGiaZaZtkGDUZb/NOID
PbEq8rIrT6KkHABotraLqXU3YnSu0bEcoT840japXWWvq9KjapGHPeo72YxGCYDa7nXnFyFYSNUr
KT3EspDYu3aiQiMW1PnFmAFIEzsoRN1bqs02BWWZTgWBNoXV+NBDAui/vYi6GseNqHj+MPlZGFtB
hXkAAAeSWaIF28Ch7QI0n9++Z7gN3DniX3cKb4QcRDz0eQc4pCkSnpUH25lhat83+9qWdy2q9xdu
JBDeZUbifoedH8vretfadZNM6B8+NH5zY0SOQMxWQQIvPuznvM03Du6LVeGIcAXpBoLNTMMUIOTm
ArKFdn8LDguJQ5d1zVWm866+hjbFrfTtZ/gEDWrLMumGv5htQ1TI2KqKWVe91p462LS6I13vYb26
40Nue+IurAYHvtFkNg/CVdP12MHdrs78FBclx6qPwuexMA9u+NLkDe5AYdnrzPes57Ip7Rj6MoB1
F0FH8mUR6PqWQf3lwc/w6922DV5Go8JYufQXxJm9xTyL+7ZURdKU2Bd1OLwNY5hhl7UPrp5giG6Q
CuZT18ZBZ3kwJK2aZKCgtqgpsg+Ie+/y0C0eoFAe/IZWV35hPKfDBToEVVxNrL1mLZlU0lZIYCsQ
LhYV+vRbBY0le+mYjN22YRM1KUwIGrE2rrodGp/rbcGP6pOVj5wuj0DVUpq9OeP8xqW6HDuYjw9+
/XsOzL5F1YIjXxJjfaXy8JWyxo3rDrDJRZcrXEfadhQk6UJAacKggZ5bCIUntGlliw8OdXWyiWQb
gCTjdhuvtV/syXtxI1UmbYMD0qvtFzKAe0hwFMWmwGSgy1Sj3zvlmLOOyXsDKEoyhw7DDqrG9841
Vlx5QZbMfWCQAPV5tpXNqC4EtRSNuRZbZjILHD0PaJKSjJ6T8sx/mATg8k4x30yVH6TI7JHp6aLE
wRIdeps9WKKw4sCr3JUpKpHMhlZro8N82ZZM4acV3S9fNyNSeHEkFbCyfwbZXKaFQYSN9BQHdj63
11NI8Q4aHDtuqvFgaVP95jDPegTHrxnX0JrqdyVQxTHB1TMmOnD3BgpRdx0UCdaB7osyIbnNt5AQ
8+4EzwrscL+XQKbBmChGvEifBMi7G0MmrVLWWkG3bNraX42qW3qisR+QD+u0BtbpeoQq5mKo2wEI
e+r8rlqp5vWYgZiM3AlIvgwnBW7BKI6k3SVDGJmVmMJHTD2LEY+AJhEiUJ2NfWgrV695geQ/GNdI
BJdRIaMLuw80DA5Yoa6l5L27jVplFsoryEUxwE8VLeU+dbW8R3WUrn2LPEV5N8VTG93lI16Mci/2
c2/LSnuvmUQAzrPXYBBPCMmChclptNE98r8IHfkp4HovslzKRd/bVdLbuq8Sy7abtKOsSPsQ+Yyc
2UsAqarEsypo87nVuq7ImnT+urXmuk8QInfw+jWLDoFV5Fdr2j+GdC39IXZm741MWb8cOuFc0jwH
+hBV1zcPhY/feSCRfjd2plK/OkrGVs0OqeY9GTK+4ONYI+IcyqWOgiHmaqi2rkYVde7sp9kqxGVd
B0GdaiZ+O5bRK5yrxbrPjX/NXFf/0n3GkFJCTcYOykMtzWuZtd5qhDz1HA80L7clhNvuSqPa39Xg
TYewiu4ay65yIKd8FNyqYkzhUm8lXDrRpqusOi0hRtTGDPfKK8MlcgfExeisTVm+CkQIl9lE7asi
87t00tMY2zhjLk0oyE46tYtSTW3Z8egySNGG1mNE9I1rDKzjG1cv2lIWW02gmcvAtooL1byHufXW
ey28k8NyH3BoeAlEyinYyy+MNVARZYALMVMEm8yDXeTFBI2ue9eg3DWglrNRyLrirHXvJtX7PB2z
PgwTL3Pkzu1LAzkATyAeiKwc1dM6iJUzCmiDl+KuaLKjX3PwMEZkTMcqdG61puKtUB1cQxhOUHDj
jXkUuBZWkiK1XU5IBX/1PkH+6PtCvA6UQx506G57RxKI7kKgN5FlrmXikObQcH+6wG2LBp7fQa8U
Bcyljb+oNnUoyYiXKeM4nPxRq19qIN0j1GIMtA37epH1VnRdBypblqZ54zBnTkqQCoO4Z/WEsmH0
jKJAmWSyHh4MUF07fyJZloQhM3hFhC8XPukKG8YhLFhqNuvEViVk5Ul4Pw998RahAnoDKaUHoI78
tSEzTVARNjhQ8tldGOY/OCjhVQYHrQ8Vd8jp5fxV9UQmc1QOFcoKY1mkWljzLacDfwuOmIOCaRyK
UUafJZLPS8uE3R+mjsvAdm/wu4d06tmMqBsFs5REalwAEtQdWITE1hmjWzLmLBndNogJbbE5m1rH
lVu4yYRDaCndNvtdAu9wC/ECeesMg1kSI69GX9MboNhKFWtSHJMNi7tYXnSacOwiK+7G3lk1hUEN
BIhdIAwEClQXhvrTyrXr+QZUufDK1TDNmmuvWR0Pj1vZ68ikpd2E8Ee3xhiVZ+ymjEIS2AEexE86
h/IzLdmv+g1QF3GOnQ2wOU6BXkK4DmKtme6D8cEEi5GuW/3zZhaUSwBLgIYFSCPuSYuGByGijZpT
dONSp1xn5xjJX7UyABI5Nsoc/DlFYHmoYVHUmui+thaDlzjZGUjQF88/to8B4ACWH06SJ0Dfmtss
4kMU7qX3gmMVC/H7bswXn+Dv55+CIf0h0Ci84fmVGFEzWrvNJkMF7vtBzrwEPUFRoTg/hyj7hGhS
b3G1WGc6Sl89HmgKyMcDagfy1/Hf/2pbEVR7YCPiB4AOX7xl59T2Pz8dUndAcgPkAmdS6EJ9fHo4
R9SihaJ74L+sTVivv5+bI+jjA9oK3KK/H38yN0jpXDLkeLwttlGwGc1Gz6uAn8MjnHuLk32ACiXa
Hpak+8a8mulQvHz/Fucef9JYJ2IQGRrFdC/kGgVueuYLfzlJaE2C/Ig2qO+dfAOIfTV+ITz8ensZ
8ngWsfvWntMd/eodAA6HC02EtPGTfg8TTs5Fib53PeGWnNsYNpY/n6WjWsVR+hI451Nl06IcmrqA
/O3eRU2ycBd1+1PGGhbT3wMEH9eqX7amFNDM2is6xjpMmX0OPP3VJAFFD9sJCr4uxvo4gtWNFJUn
4u7vUUeLfXaO2PDV86HpcbSXOuLcTxveOgp5QYXy9xr3IaL4QFtnPsJxDk423BGbgZ8PnOVn81LF
XbRRXRnsR31tshTSC3rV30bNz3fEh2FOAFNWXfIsCjGMQOsgzaoz98IXO4IAmwh36SNg/pOlSdei
BJLnbYCg2bviU+rVKxcd4x6Fme/X7OcLAnpZgCgCGw3GLkgIHz+49B061iJCvuGaYjt7zR49Cm8n
1OieGemLVwLzC1SjoyIBNIhORspy9KwJD+2947yhl5XoiSFmLMBvUD8fCVizI6j4CJq2P0F0CqhR
YPHNezkTuLJ3uh8vATQgz1wXqEzmIfsxsBBFDohGANSLZQcx+o+TiP7aDOSbdPf5sBjGhTynqf0P
TeZkUQNESgB6BW/4CKr5OEBPA6QuLcIQJ0LhLrO8KqmLKgRcuB+uTG2yCax+ASdqNHuy1JocDRSE
G8TSON2lcUK+QeuxuHWALogz5NQrFJ6Ca4Su85bWs22tZt9XOwfd2Ws6PcNtDIJd/po7nlxWdqYX
TQ+GUGGLoImZVw472wTZYvJs62WouHNblgg9v1+XX6wWkE1BuoFbOMDSpxLIEWwYbN/0dB/iLI2q
w0xIPJkVSnvfj/MZfn5ktWIodPoQA2DdfJzaiYOHpQqX7tGvjqm+UZBiQKVrHlC0Qgc8m7ZKrUi9
QW6I2vOZw+oz7wd4NSxSHxcTyBc43D+OTo/FqCa02d7ZDYEHZd4ME/wq3LuoaBNLJI5C+e2MGsTn
MxhLFcgckFcwMDkllzHlt2EwCbbPs2zFLGv56/sp/eL5oFSDt3C044K03MmMBrOtK5+J4tC1+rpx
6gvqnBH8OzfCcfH8FRG2tYwGSDsWB4U2q1xY/k9p9JiUI333iC+DLGV48lW4B0skRXlxKEtECclZ
et+Xvx9a7z5WHLByp4S1SAllV9DD2zsE4Jh6BXHb/+ET/DXAyYE0sMkVc4cBhL0cDjY5c8B+/v1I
WADPBtYW9PNPGoX2KBltUTHbg9XHBUSFfxzn4Pn4ApDLPaaOp0QA7mSWbDWz9nVw2TgrHZ7Zdp8v
PYBR/9l2Rx1YaNZ8XD/EkvB/cDx+CM2miQ6lv2zmi59+gY9DnMQHzdR5NmAx/OBZKZhN9TlJly8+
wT/0U1DcENN+2mQZRIu518B7zrU39UWb/XgHRI4PmCgwriBQfbpwRp1XujZWeWhec4Cbx58vIFDM
AXrEAYGzLziZHd7VpO7miB8oCuYkbh9+Pvl/P/4kqyZj78tgxOPr5jJUV31w5ucf18fH6/jIkP/v
zz81MXbRWeSji+c7KhEBYAokRskeHfSkCM/pBH6xVlE5AfYbeMqjBNbJVp5K38+rqG4OgX/XqjGe
4G52jpj0+bI9Ksz+/xjHxfbXedrVAzRVEJ4drIXQRTwunGM5c/Hjj/JhkJNrIfQb8P4ZBmkpfNPK
S9P8+F7DW0CCCjxd0OUQap68ReexaSib5oADfWHc+YJVavU/vMNfQ5x8DD0wv2Gsag73w3w1lT++
1mA6BfUfiNt4uHxOjyVejf2Uoem7r/mLbBNKzsQ6X5wZYJ8Bmh1hokBfP/nMVQtM0NQyfz/ZabEB
OubHk/Ph8ScfmFsgsgLt7+/HYlpCA6zl85l99+ULQCkVKiSIWxDff/zCFSl8MxqNCeoBeQzgZaPP
jHD8jSc7Gwgi3GswlUI58TQ/LdngoCAbBnvdLwF08/mSjcvvp+mLzQZPD+TYKPv9s6s/vkQLYA9p
0fTcQ9M2ccvr1roUWZ9UP7YvgBokKpYw8YRo45FY+XEcgQShgDJkuM9Kccku6rNR0hen4IcBTg7x
nOR5P6OBv+fvQBbKYukVSVCBKnpm050GyaBbACAC2SrUh47Jzyk5fnRcNogpsA4yQDxGgDsgF5a6
D8BcUGpjojkF3gsNinz9/Zf6h0Tw12o48kiQQyI5gBQWstbT6m8jC+pkbKKHeQLcBKxM7sYZMBF3
kZnpqoC/NNoX7X0hPf3GaqLedOtHl43Q7L2O/PqiYfa9gB/GsiYsii1qCDq8IxBp1EJqIbsB8hRz
lYe3uexgYaZIvoNAr4bDO5T2k/pipAlIJrrLAE2Y7qywAWRBDAtYzUcrACPEylEUGFEAETcD8Ctw
9uATEOt1xKstEKf5rY68A1iddvr9xJws4X/nhaJgCoojtFxONaozEo11Hoz0UHiXj6u22fLH7wc4
2ej/DuBCZxRmFV+EH9UwyMi2FT3YY5YCb9+P5MwrnBvh5LIY4LVM3ByvAE8Ja8X+hxcgkK9FuQ7x
61Fi/ePmyxuU0drBweNda1WU+fpMfEa/+ASg7IGX6YInaX+ifVJdoI4WdvQACy/ofjLOr7PAEXeO
bLMb24PKkeUZuNa0rEwZVIMSjwvvCk1qtLVGHQzLgCrvQhDu39ZDK1coGZB3X+srNlf12iY6RHHG
KtOutMQmMoOzKj0L9IBAIRx0BuDqwkEsRwmg1Qj2AcB2+ZTMBVhxCQAAQyy4sv90ECGOFQOtwswT
vQRa6Zw06RefEccDJsFBORFL5fTOKUEjzf3JPVDyHv3O6P336/DkOjiuQ3xA23FBmIKC/el1ICQL
ozpk9ICaYuwCijBNFwCGfz/IPyrrJ8fMkZADdg+kqdApO3mJ2gRy4lHmHoI5SNtqxYbHaDWieuM+
A6AHFDhtU/52BLz7aT3/8Z1ffvA8olBujWdCKOdYSPr0UzznqOAdICI8zbxINDBIKLbugaj2qu+q
hXbzGwd+vWMGb6LcXFMG9BPEDmjrLEjbntmVX6zqoxjbf4c/2ZVAGylVFhh+HACs5DFIPJa4zFxz
JgH89J4oPR/ZlASWa0epoFOxRTOoyGPYvdeoFe4sCIX4Aoe5FnxJq65c6JLvurB4nKyFM/Ab2y3O
vCg5tjT+nmhIs/6rtYGSISqVpwcE1xQ5OmprO6LQ8m1V5CTEAmkha8Wh7uzqCp5H7SYvuXss55EN
1o4EehM7kKOi7dlrFVZZko3Ru5ElNLjrTABEOEExoR/1GlD3H8ZeLvq3kPIPQZk/Zv2fzM99X6rS
86YIwpRLdL/n8NwuONnK/wyAijfSTvQdEAafxNa2cIQk+RDtQJLonQSaoa676eaEu3uXpt0TrBEF
9MKKBIGrkT+rOHwa/Pjj/sqAQjnPPcTJoh1aLN0LJEqqZVeGZPP9Tj9GRH999E+jnG50N2xp6eEV
vdyNFYANjrqJzLqprp3SByJh//1wp4HTv+NhlUP89VhbPC2ialRWu67X4c5nBGUsN8oBYLHB6fIC
mfa8d2JA/4bLBuf7yiFduKlt3h++/xEnUeKn33Dc8n/NbFX4SC5HFe48OSakBNa+c6NkzAl4TORX
5XVndtbJkf1/4/kBjm4ky5/UhsYWHHFLVOHO7YZFg5ioYCxFh/rcCXKygf8dB7YW2BZonnwSAJIw
IiEjwzhI2a4zb2axDcyujGgFRHp+o9rgd9tOz5J5iQsHx+8n9bgcPy2kvwY/OSdtaQNQEhXhjprw
quzLTVTWZwpYp4Xxf14QWgxYNYgu3E80Xt65VsP7wN959k3UgIbILvT0i5gdh6a0hhyy0gtGoOjk
Zyt5FhhxchP8OzpUj5CourgSTqV10FobQDDC6PXYL6mp34OoXxqPpXXVnenefLlNEMf+d6yT2eRA
PNotCGW73gwd6AEAR+EyJo05SGCf0AJoN0KoZTDZK/BczjV3vvqWsD9CCPPPu57GGHnOmCSl5e/y
6XK4o/LMlX7u8ScvZzN4SZY5Hn9sSi8RGJ7ZCJ/32zFAAs0bVHW0E05v0g5P1wwiUbtW/GmkTqZ6
7VlvP13uGAP39DGVDZAFnqSy/ezJOQhGfwdFYW9D3DN53ue19vHxx2P7ryPKn0kLFX08nubWU0Pk
dda1W4sMlyAAnLkBPn8NDHXstdooYKC5dYy//hqqRApIumz2dyYC7wyIRf7n+6n6fNxiAPR2wIs/
NltP9UEhtIGysKv8nV+vshyHrXmecG2O4pKG547aL1/mr7FO5q1rTVGOmfR3aFst23pIvWjx/dt8
vjA/vs1pGjWAjpP7eJsSdrFB2kiZDNGVAq/XV2/gHn0/2lfvc6zqYise5SpOg19TBTKHnxfMSktn
27FoZfTh+xFQxft0ckPgD40xXA8oAH0q52bWHE7SnbMbv7W7YMlD2qyBoFapxG09JJOnvE1GQ7Oo
ie4POhjztJy6bCMGOsUjjKFuJqvzNnZX1TdNI/JlFnL3AbyLad82cl7hBNMPKrS824aCQwmKeLUW
oDHGxkQs6eyhTEEdAiWQAf8B7pbTLXgg5/3QDPiGLHdXDBxOMO67cdUG1biuGlKloS+LHR3ycAGg
fbmkIwd31+b5Ba8gmJUEk+IXZTCCvua/Bxj9cnAq+0b6PUfpg0cLGE8/mc6Wq74qxzTvudhayjVL
UErdS9V2HsBpgJ6AtdjOuwoMjJ1XDzwxsF1KOjSKll5evkxQjQOVPHeSTFCVuh2zrqO50VseFXzR
h3K8dAQXy0jbLrQNdJv6rmn3tHQrZEqCpx7g9zEp8nwRMdDl5oCIW6YAu81HHtwzy2+XgKPXa3f0
rFU7ZNUlDEb9BHqiZNMF7qPwpjzxUDmM59ZkvwKbjYkFckbiDCA+hr1TX1qd/ZJpJ0+bwdrnozJv
kThz4H61wwFWA3GEQBbmk4gYkNcFUNL/Ie28lttGurV9RahCDqcAGBRJSrZs6wQ1To2c89XvB/72
/n4JYpHl+WtqfOIZNLt7dVrrDYo4YvixddLkzjBB+av6Z3tqdrly7Ul4bn8HrsEJRQFiwSi+37Fa
q1GMQTHg34fhFjk9ROfEXWpdU5w72wyYINQi8MTln/fNiFY2Q5gr4ogCeAcpJ7xn8g9DZ24vr8Bz
a1ynkMJ9GAIBhf/37WA+LZrJYP1ZsEygUMAAutzAucMEngMWnEt5l6TE+wbQ2AjksG7EMYarV8gz
DFhBkYjykLG73NL6Ecsdib0E4CgKZpgDfgBTkdsZSau04qjGyt6Jxx0r9660S583HJIBst9kA+Bu
/Z+kzR6CVL7yZjo3ZW+bX90sOtF10Qi1G6as/W021BcjbHdDr14Z0HMzZlMPJhtIDFK5eD+gPRoG
mlUEwaGwix+6sUjQKcGVy+65Niik0gqABXbn1TlTt2oG7aORDuokgdWO3Tq9krA7c8lUF8mV/2vi
z9+/OfkV2L7cYzrp0Jul6YrS6d0iS0AsO9CxupNZW37XTDfmyPYmGVdaPxeUCzaJ+wAmFkizvB/D
JJ5tI7LK4DBa6TZO/ynbZJNO/8TzlXE8246FIB3IHRV4yaqdCJxuhx59cKjyyU2az46M84f1pOdf
L4f+2flCwY13l8qGoa5Cr5zSsjGbJDgE6UZLHpLS/+vvc3TrPO7YkHA6WEL/zWSxriMIxk5w6LIn
VNyzp8ufP7dy+T7oksUWkTL7epyk2bHzIJIObOYqEUGiP5c0cTvXuXgAedL7cpPZbhi2zX4Ea+rn
w2hD5dau5aHODCSehgjmapwnSyLqfUeHmUwYqDyisvGtB2P0LndUPXOBI7G5uAUvApsfkCKFXg/a
iLLCYWrDcrPU77zCcHrPyAHVxOgTfJ0GqKFqXtk7FKtKr4bRuisj2eCMDcKfLZeM7ZiI0rOaKvZK
BQa8Vs7f7FrYfqIE3AySZHKzQsL5s+x+R1ioR73xq0s6/WFu1M6H1pF5ljFdK6+d2f2WlO2SY2AA
dXsVgnql5FEs28EBqqgbRNpGpBa+ZcX+8gienaDFzxkkBsZU6+cVt1SV9DCRotkwa9PYq640sM5E
LqcIHflvC2vw9SDKdEilUDoEweDnSeWO1Ce9QrOOGV49dpvfIf7i1mruJ3CedKs79oZ9Nw0OHND8
BvCcJ4X1zh6HB9wlN0kW7RUo9ZdH4exgA3NBgZLLM3++D1PFoJIgFJswLR9M2y8U4VbXHBPP3KsQ
xVqMCch8I1u3mtC0NgYYiIp0mLqnQP6MBImvyiAVHGObTVc2gHPLArg7SWCoXbxsV5cEM9EHI49S
cYxKZrX6IdmoLCW7LtpNkgpB6e9fnQt5BRrLAqb8gOqGaFk1huFIh3F6jON99fPy7JwNIR7nhCfZ
GnD8q12EBB8FbXWQDsNoKHdSYMoeBMfGi8sYitK8yMi2jnpCiiG+DyyY4vpMoVi0wVdescKHWBBs
Mk1LnyHIBz/G1FK8MtOBuFtSu9Wq3rrT60o8X/7V52IKTdPlVqHxGlsLRlbcLdUBLtShtT/DiQFu
kVLNlTaXWzlzIuIT8d9W1vKsxiQlKDUZ0kFWCCwvfu2Guzi+ksE628hSycCIgqfrGlrd2kZljnnO
JtEYjs8TM/PbaAgwW86UjV3V19Bh55YKD/OlNq4uanKr+Z5TMfAKKqSDhI5ISUp3cH6nyWML27mT
ryyV822RgQQCQAZondDQNMzOm4K+LXJgIWrFStb5xWxyFkBP7q+5R5xbmbiF/7e55e/fnPypXqgI
zNG1OYaEqeycCZKC89Kqp6hW3Tq/srGdbQ7n5cXUCinANbBbGxAmaMrl4pnvqpAd1IVwv9NxV5Sv
1dbODCQ7vcWbgcfPkq573zOj68O6UribdeGwl0T02gcaSr7Rpm6iHbIMf513VN82tw78eoiyIrRH
Tn4oq+1jl329vLDOHIzvvr+KwdRqMmsy+T4yAuS5sqvQ7GU83ufY6QBgfl4cCwR4XZW1WllrlLyj
A43+U7WozLnzzui5nGzYpkMYPgNH32Bu5Mx5BnzxKme9uwBRuPW9jMNwj/zRPpCjK2v9TMTws6BU
ss9S2FkbsZrTCFu64EY1B9teat20upUQJkrCcD+KzLNr07080Gfj5k2Dyz76ZkUg6tEncJ6Cgy31
D0bi3OYYL0oONyvUjtDcvbIi/rxFPow7SX+qjBTDP7zFVDkP8mQeGPfemFwr7x40JEPk5tVMnwsX
aaNp2GlBvy9nfZeozDuCNFc27bNjDMgMIz6Vy+t6z5mkFgK4tDxjIP7r0mM37noUV9qD43xJ8yvn
0Nk4g3xAXQoroQ9vs7oEfJAsb7MO6r6eGhtbuRfjz0KPoAIQ2LYXmFeeaX9oBR/GmJ2bty7v6g9I
Q6W35akr6uAQmk/FmLglQo9Rq7mzrrhWe7LGr/a0k3TMc2Rl0yOI0MM1LtE1aRCqkqB/J5lwi5A3
3vyQWDLyRoNbU02PbXNXjHv8M1Hr0bwGAb4x2EsDYp76nVXdRfLEWREiY3ZAPAa/h51tPMa8ucXw
GEX/GMHeQOZK/UfCxta4masbtG/8y+G8Rlss9100wHW2XOotDMAqnptw4LHRR8FBjK+QdbLpkMvk
FcMZKdwf5pRDqN+rZn+UjMd8iN0CwcYmmzaqM7rlsFC/Y7e17P3lX6WeW2XLT0LOFojbB8h7oKeT
qWSKczDFw6i2/th9cbjxo3zpVZW2mRD5QA6/nO+K8lXDeNmaOlevvgEZ8Axj3ujxd9FUnh6VqMCf
etSW9dz0mmk7tb+DGB0K3Q+qa5mZP27o6zACjolREfc+XierI6UNKquLY8M5JPyaPC43ISFTid/5
MPuqcisNL7ne8uD70pYPRWZtEm3Tk79Rwx2KwJkek77U3CZ7NTAMDoI7RUp3af04W5/Kftfrh6Y4
Nc7LoO/n8bVv0xsz/5lVI6lde1+GN5cn4Ey5E8rKHxLO4lcEKej9NmfbM2pMTaBTp1bcPnyUmtss
uZvqk0HIx+VLW/3SoxsKHQmKHZfbPnOUYcfA/Xlhv0JEWjXd1BMMNWHrlOmPXflQni5/fgno1SwB
pONqjv8OqZl1wOtN0oddWRmH2NQfnDHcGSZ5uvkvqfLLuqKZpQNLQhJwzfsBtBpylSXCQgdbjX0U
uVrlL/m1H1pYxvHNSTSKbu6bpjMOsn4SRuPG2pfLI3VuIuzFuHvpBzCU9dagmyhZtoZxUNHLQIvq
Ghv/7Pdx9GIieBN8SI8h4QbAiuz0IWtciNQ//sWvf/P11fDUdeNoXcvXy+pTrj7azTWu6Jljkcw2
CTfyOctkrIbH6SatF3llHspef9DH7hCP9ud4LD/FauBPltiPRpNduQ6cC96FhAJc2sEMb525tAZ1
UPqY4O3jhkOxsernoh/FJu8Re7w8fh+aYuFDp1nSVZz85Jrfh1dskgSJqi49ydptnb+Y/XburiD8
rzWhvm9CRaq678sqPYX51N90qkbdqgvTQ6Ha12AFHw4UekP6cskvIDBBTfh9U7Mo8liENCUPwq+G
difHseU6ZhG6baz97ES+uzx8Hx6hS4OwVKG0AQv/IJWhDJWhBU6ZnJLoS2jeKiGKhwg0XctXnesX
gFcHzQ99oQ4tf/9mExCZULOuc5ITqI1624bZtrSbO7scfvBs2xut9ftyt85NmYYQPFlzkk8fMFTV
rA0icMzk1ExmizJQ8qkRSDCp+t9WUxi+hZPB2wxENcT19/1K1YzX9jwnpxQ1tbrhwvmjar9c7suH
BbxqYxV+sYhCHcGZ5MQL8aeuiy9oxtyCfKC23v5QRfEIZvKa0875NtFcsIgJSNLrOKTuAXZeTzhH
I/wMns2h9FvtlUKI3t+BIf4Xi5jI+L/mnKX+/iY8pHTqQ5QkktMAcjzjbSj3lSf+TVDAdeHCzt7E
lK2CsJcSkXRpnZ5SiOz5aJ2MyTnNiHBenq9zSwpIDR6WHEcwv1djN9hToGhxWZ6SxgqfdDEbX+Iq
RNnsUxSw5f6LxiywsOg+LC5Mq/Mb6r9ISQ8Up6mufXRL9qKIbhzICJOUX5mkc/3CAY6CAASYj6ID
qV6iuJI1JSJR7EbDy4Q2VzP/4KlwuUvnYm8xoGDhLujV9V6RGUWXaBpOVlUqlK2UoEovzcbWjpWf
pho/c2u9l1u9vTKQH055VhnOMJyTKNYgkLzsKG9CMJTiBuEyWm3Ve0W6d64kAK59fhncN58vEyTG
okqUJ4TDYx8g5+UxO7ffvf31q9BGY6SR1GJx/3otKt5tPfrtV7a6az1Ypu1ND2KjTtHIpgdztMFa
TPv/HKD1qon1OqvBQ58QDJUeFXV3eYCW//3ddZrpRT4GGJeKOMEHMBq6y2GPpUd5aqV5V2S347At
s69x8ZSPe0PdVdO1Bs+sFg48Xifgr7m9r/WPunrU8g5B0VMuV4B1WyHdWwmK406hSr6Y4mvUmLPt
WcgecBhRr17vOmM9F0HVjbTnbONnyp+/cntzeQz/SOGsBpGzjrvJIutEQWIVZcakRKbUh/kJMwnc
VO0xlryBNeUBUrKt8liH0iYuBk9C2q9Fe6s2ogPy2kboAQIaqqNqUDUsIyV22aa7T8U8j3edHSbC
VRF8fWYKldmd7FS7oZ0RdD+OA0h2yvelZkR+WZnypsyjGrXFRNwg4Tm4iKZGdyKMESWph+TYVMhk
qSXGC2hv4xuCH2YVN25eY/eRFZ4pdD8lb2rOM/4IY9K7SKKnPMOFs9flYH7MIku7A3kX+ExTfBBp
litbbdDIXwNBcSlHoK2jVtnrAHvmIFfKq10E35DcnJptnLVgEKNE3gyShRipZTd97WaWnrtabP9G
sSV40SQZ89RRmMqGh/8ns2ySp7TU45OshE7qxybK/sEc1jexouEfqwjl1lTk4B90jtXe7UTseNKi
Lp7quXGbpdDMzEapXaWUssdsnDR/KJLhsUapkeEZ6iubzJkdAHgipZcllUnRbb0DWP2I92KTcm52
97+yRrmSfD4TwnDXQeouNH9ibHWZMlo7zxJDz04CAdVoflWSh2i47RnAy3F8ZrMkUckeQPGci8D6
RYSJclcHuGef0O92neS+rG1QHFfAG2cGizsAL5KF3AwRcXVrCxUNe5ayzk5ZeBM8W3+pVMDPRwuL
WViqdzxN18WjYjJgd1VSerLE5wEpVK3Urqz2cx3A2lNRQaWfyW84ZSlHEobZp6jyjO7FvFZNvfL9
dQUbpuuUBT3f152NsyEFeXmSr31+FUzCSQJDnvi8dQf4u439y59ftrrVVgjVGLMkeIIkgNZbYTOl
okaZLD3NZuc1ZXejaQeu6Ox4N3hYXLlRnuvL28ZWC88eUgNV+SI9TcoddFJNfb7cmXMLb0HVkSaw
HG52q+/rSTaaNoiCUys2BcLzHayqTPGL7eVmzqw72HiQhbiDy/aHp3ofthrVn4wlgcSXpuQooxr7
YFRf/00zYHTwI7VBeqxOKe6JaFDrUXYKte5ErcEdBnVfGtOV3py5UZBVWR7qBMFHiKWAfoPNqqhP
kzS4yIhuzCHe6MpDOB/MuHWDfnCD9Eom4kwgLFPEVZ+0rQIPbnUH03NiTinqU3iUsnxTF8XfL3qE
yyC5LZg9iJmrSMisuLatoqhOWkm+DtH/K5F2ZtkYKAwBZ8DvkQ14tSqjwtFQsVfLk6H62dPT+FKP
fnxltZyJZkR6KJgiusXutXZ+r/ROwes9KE9OOj335WaKYiCpko0u878ZLeq/i2Esf64BYVau6FU8
0psxK72Of0+XI/ncdEOiUTkTUU/4wDuYGqYol2NCLEw97Gina0N1tgGH4xwwBUJo6+mWJXZ44NH1
iXpQ5af8+/cd4Dznvcj2xbm+mu5UKRy05WsGyFL3XRtuNeXmcgvnJvttC6tjtrUqpbZFz6tEpK6w
VJ9LE9Yk34tr6kPnhsqBEu7wqCfZs4Ygh9E81dOoVyfxTxXunfLKbnL281zfKckscGp5tWlhlyFk
5NyqU1O8TPgSWNcYP9caWK3seEjKLtRoQM92irwL/k6lZLmPUHYlXQTTZ3FF1N7vTHqHtYRZSeWp
ierfWsPlXs2v1T8/Hrk8ABCCXqoh7B+rYLLTcgatNJQnbdHvAfB25Vp4JpTefX8VSo0id2Gb8v0h
bG4SafhMDmdrBtGeLN/fz/a7plajpY0NOaKQpqbalTHK+nx5UZw5aN99fomFN0915OvVooY8cbJw
ZLbdgOrU8PdbH4ljPE8tDvKPjBgpqrOwFU5x0s2CajvIHsnBE/1yP87OiAYMFQbzoh2zOu4QHpcK
MyiYERzW56Z5bXR927XZJiizvz9Zyf8s7FOwI6QGV+tPGREkiFS7PMXJ/bzvkitPm7Mz8ubzq9Vn
ylWodqbJ55vkxpI3jbIZ6uTKXnhmib/rw2q4FAzFRnLh5SnPtlirDfvLs3Hl82v9LF4DQ5XGVnky
cQEuXOkafuPcbJMy0WDBIa39Ad6gBm2ZhAUhVeV99Dg26i8pCqJjmwj5RteG+crhugz56gbP/QOd
EuIY9N16xyoaVHA0XpqnIc2Vh7m1UOZPesfNJgxdFA4rP0gi+zXVIvUaXG2NllkgpICPiYcFDG9/
QJLLdZ+MZqSFh6aVjE00KtVTVI8TsGeqIz2qno9TqeR+U+eWG4dgZwONfBXWVHLZ/4zyLvEvT+1q
6EH+I0cCD5QbM+gKZ42a0mKZtHiWRqdBqPlNOSTtg6VEhpd2GIbNkXlN1flse7ApaZEEOan49xuU
IzcY54kiPoWhj3NrbZ40/OS0v1sP/+nVm1ZWG3qsltNcdLSiKD8dKufONavh1ar+0MBqG6/7dGzy
iAbqABdC67PSP9X9lY12zTr40wglpqVIx50WCeb3Y4UeTVjj1CpO0TDdJVHxqEvaziK75ZZddxjx
tFQgWAdRcLQUbAFz+/Pl2DjXSWozAB3IyVM7WXWybe0IRxBZnNKw80Wk7RrrUE5fLzdyLiDeNrI6
sUi8JxpAGnFSgfI0UYzpLlA96ST1ny43dLY3PNiWxy4r7wPRyxgcvKyc8FRX1vcwKn6aJr6kFNMu
N7PaXP4zaTbVBN6HlAXXLwMlH4ciyrXwFEdR5nZhv2863G4i5RncPtLQ2u9KucYKOdcmDqtcjlRr
gcKsJorpKSjHx+HJMb87xj6OPmXRrV47buU0gLKvPX7OjSTgV9LqIGERZln+/s0loynwjBVDFXJd
ulHqT3H9gljQ5VFcnTh/RhGOBplm8lzUtlaHckJ1GklOW5zwJrWV5/waAvvM9y0eVgyXs2S65CUq
33QhV8J5crCXOsJTcJVFPufvbsVLBxBFoZT/h/GHE8L7BlJAlzDSdeeYDRt5a13bG879fgRLbeJZ
4X60fr4pdmlNijCcY9o/3vfGv/jxlM9B26k8ESEWv//xo6zlilxYzlEK0ez7MmRX1siZNU/yZMk1
cADwAl3FK8iNWJvCQZwaww3iH5rpqY5bi797NSxT8K6VZQzfzLFwxigfRM/2leY7nA3/serk7+6O
/9sE5TeQDeDq1xyUHkYxl2F2SHOadhg43dXYE19eCefH6v81sRqrTDRtOY80IdRbTfJtwwvzXXtN
Y/rMkkZzEJ1/cDtE7ToB72igXHrDIZ5qmFzaU1DdVM+XO3ImZNEgZvdFogsuvblacoodtHONgMkR
UQC93mMLdPn7ZwZqkeVgKkhkfjQGyeTITqZWZsUVv2QSc7JzW/aqBwT0cjsfh4qogsjLS8FkoOxl
M34TVmNqGwIvW+c4/2iTQ/rS9X+9+mjAAHLG0cuc/EFxvmlAGHZeG8K2j7m4j24q869jdhFmXFwv
cGlCJnEVUIrUoMSdqvYRmbfpwYivXL0+DA9aCQhakLfSl2zJWihrNCQ7SKNKRVHnTv+lDnfKtWLk
h0Ba1Bio1IP846j74C9TS2NQU3bTj2Ud+nqDWdr8dwVvsgzQyaARLHgsCp7riw+OtXZYx4p+zBAH
ym4y+0qofnwFMMMsMwDEvHl4CKxOB6MXALSDcj6GaednqJbH4Q5NOVeKbvMKlLb9GE3Pg/xNGJs6
2AfVlRD4eLNc2lfRQVpSyQs14X0M98Zc1djvzkfFeNJrUmeoHlGRnSEEoVR5AFCCTpm4Ehln5o2k
wQKwQBeGa+2q0UGR0D4N1PFo5pgw3yXtlQ3mTOQt6BSZxD82YlQr33eqS2NJz7pyOsqpH3QPenMr
hX8HVVgCYzkUUdpTuECS9HrfBJVVRwt0eTym6k8Fcq9yTTlnDWv+3xbIRdAVwFtr8K8qsGwT1TAS
3LUboc8DN5MHzNAepPmo/TC/GbG5MUZQPo3Y/+XGtnQOxyY4Bmi6cbN43zmgiYVcROV41DrnpZ/y
r8lkPmv1NTHSc2EAC23JC/MW5ih430w24esDvWqiZC/3TFRU36TIklxZYstX3rzx/4wjoQ24kVCg
2rsEy5tNNHIyqeljaTr+sbNs2YvkX3I8eYacedVfFjQ/NLYcTW8aMwX2knkpWM4N1n6Zj03Yle6s
5Qj+0wRp+uXoQfFm3R9S3axnySC4nWc7xVrUTHdd9a1UIHKooZdNws0aWDdX7uFnh5HLhwWozfgo
qNkPZAQogUzHsGti1+zNTyMmEYlZeIHR7ZpUvrYzkQNYzxxwdGCbqIossj6kl98PZl/iBYib+XyU
ZjSKmyCZfk96Zgl88JQae8qk9gIIkxm+6Y9zkle+FEP9haXeegkVFZeybO+NZTO6rRnMm7J3JtfG
ntGdc7zTcV/MQhc5gmrfs4W4KVidZ9FpeA0CENxHmWpvxNDoj/o0KCdt7DS/TXv7oRhttHUU8aKV
zfAl07XxZ2Jkzt4QkfSSTPpPyRrSjdrX8RMYlWzTjJXuW+zynmIMzI2dfy87BT9BTZ7LzO8KQGFu
MmbBfnbKbCth131TRaO5F3rdu21nzn5rDtmdE03TppKN4rPVJNjBV7G+iUKtP2nZaFAPzkB+9BNO
fWFZPnRzgQgSxcNtk3bWbdDjEqoUeenjQaV7uoP7r5LJw8aqFpeWvsUAWw1ghKmKmJ6sKI6eBrmO
Do6Osy1w09+FDaHaAv6Fxo8BMYSElBdQOnJFUiDrjKXxQ6Yl+qakRu2PmjH4VdL3m65u/4k1PK11
g1pybU+Kz55aQEDKgntLmPJjRnHrqcn0e0Hqp8RydcpHbJeDbBM5iemGeS1uTNFO+JsmD1AXlK0w
LdIesf3TMLLZj+I6AmYDFzmNI3kTywZDOsTSxuma5CuS7MX9aOQySQtUtV3dHC3lvo2iJ4MspJfC
QjzFsfNdAzKzn5K+7Bn6BoEPmfzAXtI7QI5G+M2ZarbZcSi/KlBYBq8tdNF5dT1/m2pUIb1csbOD
ZEuDD6BR/a6Oc6P7A4qcr5Et5G9q2zYbaail2JMmy/qsTmr+PbAy5ROm0sW9nBGNler8quW8BdgL
K5eheSYwpk2Qtb8yaZSegySY7zMxJa92Vuj2jRZh2GtY3Wj6uhHZLrGoFnvyUL/Dfjafhgbjz0g4
2Ofak9jnudl7ZtSbO9I44RP1RLt0HXx8Xxypab5HZdR7shSSd6nV4Z+gcbITUsOSH/C2F9h9hpIH
7sd60Krh2ZLG8K6O+jk/lHondlEpAdgam8hFWFrcjFlWP0Zlq2+Ull02XIJkMqwCf9bpWOpFzzhH
PxJtil9zYXeHUJtLN2cwPscgXMybAHrZdtBK83kKGHvXVEMEm+wOXo+Si09pVb6qVpl9aUr1WxLg
tzpB/seqc8Y7dACTiGvy11kajS2TNB4YW+eLNrWqh+MGTDm9aH18kwq4QBlqBIn8DTdNw/CntsHM
IupKmG8lf9SgZ0XaOi9g+yIXCZjcl4XWbKwROqNgZZaeY2XiQa/ajo7aqdvaOPtO3634e88uLIIc
MclfIjVm1yiTxFeGrGOSS/5DA09vEzGunZLFjWcPTu/PVDh8o3XibTvpOM3jAuvxjAF31tfVDYKR
OsbPofW50WP5Fgac8FIxCczcNd2biDl3mAOcUMUoe3OFEiIYtvq27gYJT2MTP2uMxTFti4Zopyda
9aXpdem72S7aYjreqZlVIvAZpdKdGUbDbk7tzMuwyEXns5e9yIgzT0VspPKqSG+erRR9ADWI7F2W
1oVXd9b4u+dycFfziPneFVF6o6mhgRNzsYD6kgyjVlQ892w8MoyycPBTuVdeYi1vCs9Jh+4+i6rw
uyFx9rgRzylPi+t559Rmf6vBH9mVYOk2Q6r0X1TEQVpvtEvFh43R7sQ0QChDktWvirh/Rt3YduOk
Tj6pWRvt6ggB5t7sw7seZfrTGHSUDUcJu2R8Q71Y6eTHLomNbSpJzVNmmtMpTpvO71obq618Nv3O
TopjL7XmrQTDYN920ryBspp8xeo+28fTpGAHa+Rum8rW3RQVxa3ZYDEbJC0GrV01F78aLWWzm9LY
l+QWHD026XHgnISkBD7umD9x1YhgI+eNq6fpF3K8mVsIUI9ZYLZ+n+nRVpYsdg0nnx+ToY1cyS4U
N6kqDgZc6x+aCld63kW9q6YjrgptIru1HuSbJi1K2NUYh9/WFbWLgB9138dtt43apHuYVYy05cKu
NxouKJsqbSdPn6QCfdlJ3wshK9sgF85mRAzdq4TSvXL6ppspjKPNPPIWsqQSL9xIijfotvE0KnTz
pgY16o2mju69lCaIdCnOQ9V3qWfWueM1jv47dcz5mVJ9/VTGZbZrNJq1uhpcdyDnriOS8SVvU2sh
vWA+DNHnMQhbx9W6WL5JnKDdlVIDVZFd79ZBJmGTZr25rZu43DZs/Dd1Io+eVCfmjY6a/nOXdcBQ
G8V0yVxXvlUSO01iqRsr7E1/ztA+lyZk8r0BsCiHViMQthgdNwla/T6dbGmP6Z20NwIL1/YQf3Wn
aNDDGNg00Iaob01nVDZxlSdPTeyInYbd9lNdpOVNVs/d5wrwr69Mtn6qG4Ufndfpppf69p+kQwRx
tKfKdeBHIYvZDru8U0XtxwwWKCKRb4wU1m5SOvlNqgaab2lFdVculvTa5GC4TRCzpKP2WR/16Eds
drHf19iZq5ED4EiVMqQ7up+FsYDeLN6UKrou7pgUyh1LNvBIGKrb0krCnYV3tzu19rxH4Z1FFtjC
j/NWQwu0ml1tTvWbNpf6Ry7xpn5LDQgxHoC26Ag25nMSi/J2xKx9U7QyMWvOoZ8GwJHwyDJvS6H1
2yozLNfu1ewBvorwzKa0fKkwMpwWuF2FFpLk2lhyhRT5tyRHci3QZ/2G7FSwrahibgdb71xZTm13
ys3GS42uxGMUscpyRP4NQtsPe+5/1NZofev7QOEqGrHldaq8q/sCLTC0udwJpRZ4zaV+F0+heGik
MNppSVe8JLMUeKrRtbskzTUva5zar0QU+zIWCVtDLupdjqb+PbcCYnDqC3fsQnlbIzgLp7g5dSJ0
DBfdhshLYU/uoqDAIKIw9cqflsMmbnvmdBq5Q4yJ/jTqRe7qiSTXHnQhydP7RSJR7Qc/MJNxEzRN
tM8xnD3OAJf2RdM1jzCxC1TkW/ORdTRtxliIQ9Ek8mOdF6GPj4S0jRVp2BUDdcMJwX/LzVI59kln
lNs4aYPW7zqre55U8Ss1Ci/VjEPF/XKjoCTxxUTdefKKWapfNWtqjkrVJT91BMa+Osj5bYwY2+lB
Dn8kSqK4gTSkHncQ5K4qB354z1V2YcbuC6N3tm0dyBuMU+AQ942FXKM9blo05rwgq+tNX+qYh0uQ
sOYKTrBDYXWTSgpBx5MNu+3i21Q4ChuGkx1sfY59LQ/xzdBnbK7N0nZH8icbqrTSJlSmaGMaIpS9
QSlVY6fn09xvEcoun/IeVUA9FF/EDJdZtG39jWtEaGx0yoxH6FP9vYEYUXobO4A6uMzi70CRs/Nh
HWi3Ru00j46wflKSH9wStt+jHiDSOXYjl9JB2PvAGTh2Mo7BKC3MDeIKLVV8tcMQVQm3Fqy9bwjR
WPeUMtpPViult01TzEcTwQ4TRbW5Ke5qeEAy5bmg8mI8wxUvRLL+0IxsCKE6j15HWoQjBRn7dEpa
3FIM4OxAI564maFhEZTpFgFw8z4fe/szCLeg9OKh7G5H3NvhtgfyULm5EkS/0j7vjrpkZc+psJI7
JEFllxNSRO5gJ6PXhmbpVdzwdkHRSlunntgejAgr8Vmz/VlVhn1agHAqnKHx9cR6bYmFh6As2wck
g7OXsTLj+z6E+5NkS75o6qPPYdxN21EzC7+bbc3Vqkr+ZKtldFSFFHmJEYU8h6pup01wElTRF5/7
FI14Y85yD+7hcumh5i5IPd+G7ZxvClF+kZp6UQI3s/s87so7RMjaB148gjNfqw5GWo/PFnSUG7mO
CZVGS24qI/7N/xX74aBBbFdZm0Y49TsHt8YbnlvVsSorbva1YmMaoA/BBhpBf0ynQnKlwYo3MPRT
N9N5YmShGD5rgaFuzdqQDw4L+xNal8UG3efMz+Mh9KNFOKQYq/5OTlC6mMx+eor0rH3SkxlLykWT
IR+6ZlsncCNi+yZvxpck0CW/i3ENEOqQeHGW94/qyFupYTv0ZD1vtqqa6tvFL9TTGnnYhUav+EGb
/wqSumOz6Kvboo6UR6insZfKWNmbiDPU84A4W2S395oStv+kORROOaq0hwKErJuCU/ShX5gc1WNy
G8pF4gmE3VAGk3chejy2k5euNKvz7UDBb9MGMeokTie2mhHUrphF+0RpQEVEVf8f0s5sN25k6dZP
RIDzcMsaVbIkypY83RAeOc8zn/589P73cRWLKELe6AYaDQGMyszIzMiIFWvJ274uE1iJXWsf56G3
McfOfCeh0LzNQ8vat3rAtV5m1YsqpT/DoDafRIVjTrdywpauECjqKvHd4AXmN7mEejUK3GYr12UN
9XGq3kupVZ+MRvylQx65kZtSOoU9HLoVeug2Cbl4YhNv9z6Vlo2V1iBUy2zY6XBablzf1HdC30sH
DxE/G6HV8LcqN+T+FU94KvQoPAVZk+wjrxM31AP9XdWFEH3KASLxJRdDoFXpoRNrglALrSK410on
k7TxKAwqrH5Rbm7FIBI2keXHd+iOavc9wq222+W+rQVe/qUuwmEndq57N9KKvhnFeDxZ8hB9Q4JD
38M0278by+73EEbxq6oIzKUWfewgsNxnjfujqarkQ0njoFPHLrJFvSw7mWy0NuGot2tlPT0QiHsb
UJbylvxItw39TLEl1ueuCQRkhMDfnRovaHObzIn4CDmnu2nqrt7GUvroS51050J2ufOsgTbOmqSE
HqrZPRno7KFVw+45CYT+FSKFD2MNENjOJ4oc11KflFYUXgUrkNCHibPALkLLd/yo+2L5fv+QKRZU
C6r720qj5h6oWH+S2yK9U7myNgFUIHaml1AljsDYn1M5qTYZkyNgvhGNO931um0UholdQEWxSQPR
tLuq9DZuoMF+XQBVbFPR3BS52e4T3402haJ9VCj+HMcgTn9H7aDZ41BPTy4/3kWa1/IUK4snvZYi
u5atUbOzXBrf6yiH3OmNBBdfXIsHw0h+l3FkHVu5iLZ05BCXBZVyX0DcB2Gu9M7PO3h5vFx0CqWd
ptAY7mpLsLaBEn1Lkig4xDy+9iFdcSQVlGgDLWK8hc6LiJsXmHYC09C/Zr3e791R5EXZh8nnSBDK
T24f6CedvXGgpldAJGe1TwLxlB1Errc1i4L0VptIR7Q0x0eu1MJug0R/LgJURXi5uvcRgORdkvfC
EcXsmIZCtOqJLgx/Dxwd5H4c13aQJxa0zwSZXlP8MoOmsGO2+FEgz7SrS8Gyjb4UdmM+9an27AMB
RJJdiHiUZ2kA2steejCbPn7nJ2Xw8XaOeTG5R1cxpUQ4rQCCXyb3yr7TNbg0R6eR4I15N641Gix9
3yR9yJcBeMGecfl9SLErHcjM6NTNYx/e+fJKjWHl++qsXblDG8mUAr5vPcV0nr1Rzo56Mv9Qd4Jd
iB6TKyBcb5jccb07Ositkyk8QbsyhGst10tjODcyK2BWWqJ1eouRyN9Egr1GxLX2+dkSWIDGqr7m
8wYpRyB93pe3u5A1FXhAhUrId88y+4NRDHpE9slJqq9OpXx789ehsII8ALZaWvu1aXRnqXy37Gqh
bHXREUr5q0x6iAzYW6uLtIVOaXyKLHTSXXHIQb0IIrvKNccVkydKQOTVB+X37WFc1cL+2ACTQH2F
t8icooYKgqWAFtQcGIqkyilTMhUvt01MRY2LCstkAhpautEmeNifltGzmWrUTEXNK9Ochjuyko0P
WkxXpRV/NWCgX6m5XwOcsDVB8EXaO661TQYSjcWYpxoXZH+MkvY0ug3dY9KLXHk/oMYiHflWpbKp
eXcCRiLijk2g55eOIOZCb4ZqoTkZ2qrxyfd+3p6+aRvMp4/yOHscmBBwhVk1FCIC4pnUNRw5/TnW
B3ribHKpds/GR/FnKlLctnddQWJAFLT/EFbICFnPDGq5ZcUpIu1O2hrSrpBdjQJJedJc0sOZv4uC
lpRt+tIrwq5Lc3dz2/zCqQCUiNc7kwr+Y94UTVa3Fuj71B0gGpuhO4X6G9UgprPzwsLsXGi50/0u
lHXHA7UEGXNl/IPDw/08Vad0+JnmmPSMYNkkm4RHoOBHjaWD8S3Kp2tWeOtkTRgK9G1UoJ90dBvT
1jvbWoNE3N8ZjeJUpNBgbRPI495ejiUEAp1LlLBBIxu0Gc28IRzlUqyLUnZGSmZec0hSJy0728hP
Y17staT6JNTJZ9FVD5WVHnzyeWr/6/ZvuHIJ6s0c46DvgLjSaDrbYZFYaDxjrcExSJBGfvJuVKqV
cuKiCXoOadMyaE+Zw/ygHJTIJSiD01X5b7F0T0ZiHm6P4uoYnEZxZmJWzgZpFHpxKQ9OVH+TUslO
0qc+jW1f29+2szaU2a3N+8Ok4xw7aYL0aB4QeK+cEEsWCJ857MAUQpkwG4kP8CHs/QALUyrQUxO7
J027YuT6GAJ4RJ8hPOqAKK6p7cWhUAvkxDunrAwvBWuGaGHRlyiVhFZFw77vF8c4zOJ7iDOD10wP
TNrw0++3J3OhrI1C5EQiDH+UfNUBkAheGhpNDNSBHIgBKa4pE/iqoa1I1aaN1uQLF81hRVJMBVb/
ecgSVuQ2G13pHA01XCX73DeVHZPDr5pParaCery6V6b5nfjKNANawquNbZTIXEhZ3zl9L36UNW9f
6npp02EPZcIwhLbWpdtAj39Io7lypixatog1Jv2xaxL+TlXy0pWkzmlQguwaw5YpLUM57irvpPa5
6tKNKxS72wt5FRgwWpooJkARjcVX7QR+q+mUlczOgQN93KZD8qjTjOlnxTYza90eOMxQ5pGblaEu
maWTFWVFtso1F7VaVY1glVbv0G1MCvzgw/oQwgTecHXzv1m+sqgLWxM0HUgxsBaEP/NYK7Z6XtKG
gr8iLZyQFVzD1F3Fi8wjKH+KbYSk4hUZIAUrLUUKhb3Po9qE8TNF0Dyu3xwFTGaos00KsLCxzMNS
tgBwC7nqnVE1tv2oPUlReXfbIxanatK9BDTOE2EO0fIHgRpH2fZOlGfN82CSSeY9skZGvuQAsH5R
25QB3oOWuryhE8stNU3IegeXpAR61MqpnnbKm2bTaMe+/XJ7UAuXjHpubnb4183QDoFb9I7kA+Ho
kdJ6GSx9P4Y/bttZ2sI0RQE8JaS/bnVtxNzyPS3tHVJb7zU35xAevoS5+tGoJJSYgo3VGo8JmOqV
/bR4K7CfoIkDPDrJJF/OZxa3Mbra4eAE8N1JrkAmqNhpWkWm7mdhvWbEpp7yXV3rE1pye3D6hFrG
RKoxx0EKgqXVVSABSRxfJV4tWvk7F37entOlUAsZPD4O0hKXnyNiddrnqrwbe8cTnzROYLkK4Ml5
alx9ExgVLLa01R0V8cGXfwvd3dt7oSbSHsD26JZw89BNeTm1apeVdLKJsjNpvCQkfWGVO94e4sKe
uzAxTfNZvGrWxZS3HmXHhCizTw6C/HzbwMIFemFgFhCXqhI3ms8YpJDSkbL3m7suB6ISfmnkldBg
cSyQ+nJ7TlLm0swTxRHS1JDKoGPoP3T32xouceXzf6QZzqYK3ejRHNKYz9u5HNpjvJZ+WXBpuGF4
O0znH8+IWWCPDg5lrEAiQ1UCHS6GRnotQAmdok7SVm4lafrWxRuWBmDYA4jhoWujB3xma8iqdJTQ
zALSb9lS8EVV3o1CsPezj6r/0xynmllxNAG2rZEvLhy/F4blS4cLtUjxkN4bnTL0PgAr3vnKJ7dz
armCbfjYrJFvLB1P2KN9AccAET7vxMuFVCFOrUYnl73veiR+z+V8RyWL0oPv2UGYHsTA+DG6xTul
Be9y2/kXXAYuRo5lEe0w+GJnHtlYuWYmDRhMmW6Z3I6+/E+fnzMwtmkUDL7M59ElJiW9q83f/2CA
kH9iYOOmnJ9/XhVUodk1g5N4wsemF4m4PXONtnKahLkr0jDxXyPKLDFbt2IoWl0BUBUKf3TcoHeL
tFey9j97n3KHKH4RLCSMUrM/3B7d0n6Dh5o8ns4aXdExlSXFAyjCgNJXn3Vi7PpAMfW2iYXbH57H
vyYmBzk7M9RK1/u2SkYnMLbqt1LaJeWx0t7+VMYIbFVonvEkn2uEVFIiK9WIEWXcagMkmSvztDyI
v9+fbVl3EMRc82h56PJ9ax3gd+zqo7yWtVtejb9WlMupqmpzaNIWK0qxExU7+KysjWPRwp8Almes
dJVZzfShjmr/z3sf+Hps+l9juXqUSm13e9FX7MxJskzfr9SxGAZH4x3XTyK31LFtza9WWhqW7fBm
A2qNOuU8XnbTCnxfAxxfyx5SgNOVA0Dl9lAWDzCEC/5rYha9Wl5peEWMCQ+kUwWBgBb+i3MRNtJQ
j+A9Wa3LZRcAPmRVqJOEIXxMO1QMGn3r5qdOLv9hLBzEU6pRgy5CnkUiET3RwyCoFE9InwK9W/n8
0mqcf34KhM62esyj1UqAtYK3N7byrxZArvoPpwnxLocVrZdcZ9NPODMxVIISDGEmOn6xRX7AuwOC
oq+9y5eWfCoNkMiE04bm40sjRiuMEJNSJzNHMEpinduhqb3edqulE4XMG52XpGNpOJvNlRm7buBJ
nuiYRrezwvIYupAHWigohfvblpZGw81PFE/eyuJ5dDka0LMkIISBklZptgcJVpitR75xhSlkyYoq
arTzGhquPI/cREPQdCEgmuqqvbADgHR7EEvTNSkmaHRUU3udMz3oCeAId9RGZ1AAjnrFJjaMXZMd
9XolLFzyYZIyOk32CKRQabqcLblKNdVHY9yhpG+30bcUhE+arDw5VozMj0fwx5XS5JORDLnW4lML
caS5lq5YNMKzaerGUpmxmYcRq6foPGg9K4JAivAbW3ax1ra2uOwEeCReSb1etV3J5OtCOvV6xwQk
fKrGXD64XvP79uJPv3QeHrEa/9/IzIMR/nCbUuehm0DyFxdfUkAHufKFlbGyfzFF/RQKZ+pnVw+Q
Tm0TazSA/Yf9kNmyWN5bgvTcZuNDHuqvJRjo20NbnD+LjjEeI0hLz4+aPC7VMipUOqO03DYlHobK
yqG8uHP+WphLY0VkASua8QfHMg6hsB3jhwkYuBaASYveRm4PrQYCGCL9y30DI2ae1yoTl/pDRWTx
0OkDNLXVJ6+M63u3KUDSUDAhc5yYn4VGH2gWkBU76Xvz0MCXm/ntNjSS5nB7fpfeWhpFO/AI5GZg
ZLj8WW0WS5HQUBbIk/J7IgUPGnRiG8Gog01NOcy2ErE9FGny9ne4cW525rGDl3egbPzBQedxAyxx
t9q1Jy15jja1WeI3lPT+vPrObkLDChrLp8+GkbkdGU+AailafHuCbf1eHKTqXmgD6xHkO60WaHjZ
fSokuzCJaI63ivzgyVmxQRc9XHmRLTnC1CVLVX16x88LMRqk7n6qMuNhd+9/boqt6O9ur+mihYn8
CJ0OmGX+pKzORh74tLQFsMo4EiDUyCwB+r5m1RqaZWnfII6EMotMMx+9zpeeU5ggyVuLMzruUcQd
6xPJ3qqm38Kwbw9nzdDMVzwzTes2xJA7ANxAiQ9s1FOf9BDKWOqn27aWtgMUA5OQO+kha/7Q7AJv
5LympJgKwoPcDbvMEg5qANBFom4Ud+EnUQy+3ra5NL5pnWhjpTPhKm3uFa3vmiUtkTGq2uqzGYtQ
ySNlv3LOLTUfE7b8fzvzS1W0ICeH6pDgtk+3GY1IFYg0qxdsMfpoxPdKRoaFDR+e2li8y+s1IvOl
qT03P4vik6FwXUB0owNqtRo25fgpq06Stk1kWzSOt6d0ae9zHzKZ3O30ts58M4j6ItAbmYdiCfdI
rtY2L8c1PYjFAVGJQzYBoM8Vi50ZBkZmeawbb6/2oAjC+E4pPHfjKjXpoyg2dqHaRR+qxF9jDVm0
TOBCqIeOuDkP8pWYLjtVYyrL6ljK9aakbjDKL4Gk7i3dkYyV0HUhvCDSN6hvTlqVPCsud3o5EUU1
LpgvTXjmcZ8M+7y8Z171N5NvmCKBMZHYJLJBOmyW5lFrva/gSxAduh42Y/mTNoja//hm16DNGreA
SgDMgDrtxrPDsRKlIRpAIjvZ+OKOe627+4fv0/8+hfq8JOct/nnmJVLbF5JTWZt+sIs38pVOreJ8
++/3Z79fLEcvbZRYcmQr3ERSbxdvRhBOFnRICsiI6vCSTe5wNkMi+Y8kHhTRQV7Hlrej5a0c6Au7
04QfDmYMmTvw6sBDIahLEmR3HPNhCBVboPPp9hpMb5BZPIyrTp/m7gdtOV2QZyOoxTZGO66VHTWO
jG1jJXduqNGt29wrvXYstTralJ010gsZfb5teeEsh/cIVNlUYaNkPXsdNWkkpsIEj0Trpus2+kfB
2rXp+38xAq4MOkUqTvOkjhK5Umj0vujEYhPY8TDcNa7obnxrfNWVZCVAXByRTOKQSpo67c3LuVQ7
SxZEkGVOU+nvmyb8MHUS2kISPg3mGtPCwrlGEfyvrenvZ+smVHS2yn3Em7/9GsdfpfJZD7bgRGCs
QHZ4xUkWoiSTUiiwQ0BYFjjAS2OKkZpGaYA0bQsgN7Js1yoPWt9fuXaXnJ3SHGhWCONgxp6daTK9
IYY7UlxIlXpjWTSWvz21S1LBohzOIDjPZs5eeiq98LlO/pheAe0+7JuViVoewV8DsxNH0UdgBbUy
Omqx17tT/eu2Ny+tAw87ThqmyIAv7HId+rIzalhzRyf8MognU3Hc6l+WAFZACR+mBD1PfkNV7Y+h
RT3JTH7mqa3Fawfa9QUJmYuCH5Fh57/zM1+S3TiEUsh40gJaBbyTZ30OaOVW/H7bv5nbDpARxiY6
afh2rk7nLKVXUgoG/SmTTsF94L7Zmy4/P9uCQQfLxpjy+fSdSSv3Wsy0UC4HI8WpPwEtKbbNjxMr
H3S6vmvtifYev4Q/YnxqPI/O6jtJu8tlcavXP6Wpd1q4l2gslfqXt3rbpf3Z+KxhyGif67QnwXot
6G0ug1OTSCs75tqlMTIRZJGGBb8059pprS4txohBSsH7oqE9M7Ej4/n2QP5gOC8vuQlVSW8WeCwi
jTnGMxsBW4SEwE/k5ot92SZ6B65P0T74TRB+YpZpf82S99ZQ1R+bXFYIRPMAsd9YcjdjnNOIX1vV
fS8b5SPAWqqPoxsGnxqhMQ81cpL3auB7Tp02yd0YeslB88rokCtA3MQBxAGN4nJ9JBSphq2WDv2p
J3Y8eiQa7Ao8xN2AROy3tgi8ZypPPbV8U/oUjb3wyRs0GBMHP3daH8rMphxj29VjmhW8MUK2Voo2
RjIY2y5qpPTAxdPS3jbmjyG9jkCZVeW1D60PdVb/DjpBtgVfjOmYG4N63JMH8+/KYfC+ZIM53peD
2dyZehGAdWoL/XcPluxXLA/C9vZKLK32dBP/4VKE/3d25xsp3VZigk6pVDzFdI3SzP1mQkg2/ZmJ
+dNNqdwy9XNMWPsmol1qf3sES+cX+QgTQiqUHK8CiixjJvvG059EsdsHwnEsfuVJbavuyaML8bat
69tkGspfW7MN2Be1isQKtobWPHjQNiEz9WYLICSgXiPPRhA4LxdJmZcqBTf/k9Tu8522RqR1HRAR
FXPKTyYIH+askIaXky70JPNJ6j80PIEKtG/pe1bXsjgLEwWH1pT1RGhoYla8vBerMPAKQWrNp0D8
2t6n5ufbs7Q0DMZB9zGRMhjLWVxHel/Ifc/SnyT4Xp97c4S+QyuElzFWuketFeMVrilZ5vdenlcq
rNATKx34UeCcs23iNo3XjnGZgpIqiucuH+4kkw7pXRlEI+xFpgh7U/rFFPNo141R9WjUcCiFaerb
bg1NmRiQLqjMyvqQcUSZCAvFxX4oEZEC62pslFyOvmkA+p4n6oMNknnNm2+O6USHJgsUwlRlmf1+
5BjrVkjG5AnSAFFrbUoUdvnm4oqqkxsG3DvRC1+Va31ibZWGzvDJEIvNCFCu0nvYJFYOrGvPmqyQ
iyEeWghXUE1DBK0xwiehvZcsf9ONbz8SsUDESOGOFgTeQpe+63sekhpiGj0piWhrBo3/YmN3/e/b
Lrw0DkjleQhJPLR5T15a6RHLoniXxU9DsEEoc413eVrQmcOyQf5+fjJ/9hoJpbrzO43Pu9qXSRux
fgeZxnNRH8L68FY1bfaFii4wER2nFomr+ZuOaooxiD3eJafxg0FzN0Rsb50tOGwRBJ/KthDVz9GQ
UG0aoVlnFWq520o4ZNnx9ven8+hyuvg+TxALKKJ+LS0bqKIfWEpYPUlyFT60oum/iIgKniJNL9+p
yCbdoZKHvIffrfWPXfvBZHkq16MOdM056Ku5XMV1UT3VP9vYDl9vj2vt67NzWBwi2DnCsnoqwmCj
13ftP+RDKIXQZ0KB0IKSdN5AYEUxHBYceU89fAUDQupr8ejSEDiyWBWyhczUbKMonqQiacTSD+Wj
4L4TldUVmF6xs8WXdVKhNDSZEm48xUhne0VqZDgXTE9+qrG189JO27glbEwbMU4M6+iNTfDCOw+p
RitV0XDklbGx6rbg1e0OgczZoAnfMtcqN7Xolht29iseI9kxXKoibSN6sxeooz5HrWxu/cw394UV
C5BBDKgrxtAp9Yr8wetq7dF0NeEY+inIPbjax9fe0gfdljLZO1b0heQwyRlQKWbheN/JRfea1Nzh
nR50QEsqwRA2VSkO27TMjTe/rKZDV/+PypBxRZAqsxf0NPHlJ1/eFgrc8W8OrC6/P92/Z0sQlHlX
Vfq0BMOHRP2kat9u74PrIPHy+zMnqlspTBNVkJ66OBCdrqyrBwnEBKSLYqvQrO7LwSPE4sWbjy0c
SmNjkOqGEn1+bP0RWBnqoXCa8c4IX8xi5cq93huX359NW2GWjZs3fL+lXVfi+OhXzsUFeCkW2NbE
MFO2aZ4dqHyv73oYuIE3v49BZ2g9xHnQOMQwvgkPhR9vu+LLkCbb2+s1Gxj5gal+RUA/Td51Ml3I
s6Ftq1BxBvkkl7+8dE3FZ83ArCwQd4lS0yGpOCJ0Ryd9TYdv8fPUVuhX4RV7Bb2EvzNHXT6jTbIu
fjdK+9Rk8coUzVz6P1M0CZWQ2eR5Ogf+jkUi9VYuyY5hucfB3OYUorL0dSifBXGttjF3g/8zRhcs
3ZBUpOeOnLVD2HEaKqCM6x1o1RfSQ3s9hJFZUo9S0z6FqrdTAfJspF5/ue0L87TLf4xPV4AC3IXH
5Gzz9nUV6dS4FZCTMKxWpXpf++ZBlnwbsqHdWIF3kyIYlGBI+yL3GiSdsJ8FXggF2HQAr/ya2W3x
n19j0FoFEpWAei6fIPtN449GoTh6dCrz3na1AqLD75ZSbykzbWUp2vr5QyB+v2139lD/Y5bKEnfs
FAZR2bg8IQU6e6VCGmQnMe/l8c6rT1X7ttPkysT06jo7hPNWyket62VHzF7rhzhwbo9gaU+cj2D2
aBubNC8Uq5MBEH5WjM8rT7S1r88iHa3IpZY2NNmRP2p9vdU9ZWW/rRmYPaEUtaFYUWMg6Y9IZ9mC
t/b2n71q/zP/JMIJQmF7veoPk7LIUgWKCI4eNjqwjkQ91IMEiZIoCNTi4IG6vSCLLjXVEQENoNg8
D92KxBjLdJRlJ620LaojbBeRFtPdbStLo6IiipoGXVQS1eZLr0o8VQlytGGcQILNVXpvmg9J+jWK
Xv43M7PlcYdi7JUBMy3a05r8XjEe+yaCiWgtVFk6d5HIAtqJUNR1xiyr5dTwg1x2wlyA4y45ZI10
zM1m42UQ5+Sudrg9sCW/Q8IQcCcASfJbs4FFXpZIVo7f9bBGIUKkctz9TxbmjT9JKRjNMNDCpLUf
+vpVW+v7WR4B3Ark6CxaRWdHF7qJQaGlCjsnraGXCh6rMFyJT+cItT97Z2oSpWxJLyrwgksvc+u+
qpuikpwh0LUXt7e8HZKx4mtMiWabwZH6EVSTvhVzNX9phcG7g/Bx2IRy426TJJB2cG2Vr2khWg9e
QdHu9gQvuQwJ1undatHiPH9glGOreNB6SY6vRAf43+HskpsH2S3Jj+TJfQ0D6T8sKZclFxRxG5Mz
cxohkaOh0AucRjsV+7pZCQuXVpQ2VoSWCG1Q05jNtpmAexZKnzsQLbgKzapo7SxcmjJq0fx+0G/X
sA3eXbUaGK7sgIELs6+SZ27yCr5G9dRQmr69PEujObclX/rOkBhVrsOm7Oj+hqaDY5xEK/O1HD+d
DWcWwpRd2g+pIchOaY6JLQxZ9iDAc8LcafLOagdxr9VpeszCISdtlhQ7SYGc8+3DxB1AcAJPAPs2
K+bqDUxwUGprTiRKR5+kUJe+3LYwLfvZQ/rPJmQHQl8A+F0jbL+cSFlin2fKqDnoV9lq9l7QnUgK
VobxJ9y7soI2CbBnCu4w3l1aqXqjiBNzVB2pS/WnOjU68jK9qNHUPzbQzHXND7R30+Powt+aDNC8
Bl1IJuehU1RXsbtYdekqSLRHz0IHy5ZbV6XpdSwLiJGlkEMwUZ6qSlN2fdbomzwYql0EnzTq2ZKH
7kog6T8GkWLNCLH5YA+wh++HXtc/51Mxx0ssOCTVIdvxrpTf523Y2p6cT/wlmftocXbncHp73kGo
D7EhNr/8IQ+f5TH4KWul99FPJch2W1hHslwBNh4P8T3HHaQFY9bt4XFvbYttcRTdMP5+e/GWdgFQ
UxoWSKxPvEmX00obKymOPNKdsIZm8AR89vb3l5wDOWqqAdxlZG5n3w9bqetTtYdbisdKWQk7yup3
IdTdt80sDuPMzPT3syAWdWelDjR8UCw2jQon4f7299eGMTv6IKeJvFTm+5r8roWIWH5u1JXTYnLg
SweXwDOj7sM1Rp15XvKXhL7u4jhRnVjxjDurERSUB5v9MCauHddmfx/0XbMlZfLGxi72L4YhsZLo
HiPXNs9Jx1pvSlESaM4IQTdclNCP7Dh0b0/g9QJdGpkt0BgnooJMiOaE5SFJNt6agtHa92cLZEIy
qCDzhAP8bssPUfXh9s+fdxb/3ySR6gbsRyVlfrVqlG6YwBD+sqA9ZKK6mQhEXcA4dlHV75JOOciU
D2wlH62N1KbfIThcccHriBrLCi1eFNigBpin20lhCk3Y6aojlvmdwpMBSulkX6bJB7eod7eHez2b
E6yXyNMg0wCQcpYnofm2lsfcUMGJ7vPig6uvvDmvx3L5fflyuxowRUdgjFTHH97xr4A0hLy31qoh
a6OYnT0+JN7gWhlFom/S9/C/3J6kpTOBN5QGgQIEXHRcXQ6iFyl+iBqDQA6J9EedvvrFv5iYcBlg
5gDozUPIJGxoIcaxnGH0NDuW+5je7mErKv7Kc2NxQcBOTvBDUJRXeYacZ4zmYchyc/W9EmvBvu3c
8Nvoed5LUY7p9vbcLS4NdVVt6vubipOXc5dRJKyToeQ8dV+0B6X78r99fua/igae0uz5vCTZ0oT7
/YfPE4fIlD7IzMwV92AEtzJNhWmwQw6aNr/on76vTnU8UAe8/y5nB37d3BANLs3hlAkeQpS//uX3
//3+tDpnt2WFsq0o1Hxfs434wcpWwNeLGwMMwH9//vT3s8/XYi135XTnt5/MwdbEQ/zGnuc/ISf8
BxxOhLWEL7OQk+CscseRrZebd7l0UPLo0OT5yp5Y8tFzI7OIM3QHzdNQV+O5c19son4ldbU0S3Rp
UmxWOdZhs76cpTw1JppoWDcV80nO3lXyZlB3b19nWl1R4QWSQmw+2wZilUP13Zka7487YtrsX0bA
WxB4AUeTNYcXAICsUGTLdUdMt0Pwih40nbv/MAKSv5yyCFAC/LicJKiRtUFSCU+lsG33ao1USNeV
a3XgpdOPwAfx2gkvQdfApRXe8AkXr6U5gjeWNniGh771D6LXvPNNf+XkW7SFDDPJMUWDgWI2IqUf
1JASPrZas9yAZ09OgeSWyN20NZRviq88v3UKgfFCC0YSduoQV2d7pQsiJQ7HWnHq6i4wj2uX7LUb
83mSiTAmEi5ckYFIvuqriZ+pTq90GzM1tyFMCta4VrmZUhfz6PjMzJwUJEjEqDLHnIhBiGvjUGhu
4iidlH6ETUN2vEBG5GeI6+BuzPLht5H2/us/TCN0oTAEEv3B5nzpI1UiAJdNBLC+5HHSHtGjYcUz
rs8bZvLMwiyeQJXFJ2NkKI7/MgTHWL773wYwc3K3/u8AQmhH+nwTp29kFfwTI58PYBrg2bkPt3lo
iKOukLP00SLZSxWP6aP6zYCw/x/GQlAEKEvDr+ddN/mQRX6KMJGjWd/NO1/6evvzC3lFloIkDFl5
g4zvVYtpEpJGs2JerfJLU38syG2oh5b0hu6hSQXhP2BNO0DqKOxzu5X2DZztj+HbM7T8CqAPk6o2
RFnzxEoyADsrYRRE2DdVCS7f3x7lkr/RBwkDF2S/BhzTl8vlWUWQuA0cxj09iuEn6Y1NOX/cgeQv
TF+0YZGUnO2YqENcrOLycDryrnaVrfjzwnsZMCO4IA32dvLLs3MtKzQFwoDRdQIyO7HyHXGEr5Ym
2rFKl0y7lv9fOOYgsRRpXJum7AoKIZSpBkNyYTle4W5z9wDz7r5z38izO00ZU0V9YbpPCW1mUyYO
uSqYo2Y6it0WlBW6t2cDURBW/4QDAMV4SF6ueeFLSt5kQvKcFB9/DMXLbY9amKSpI2JCGk4EdvOi
Tx14rhKlQ/qsuCTYtqny1WpXTCw47YWJ6Z44P2OSJPS0DhPaXuAGKFeo0CenmV0zwF2mllY8l9fJ
bAHMOk1yqjrJM6JEd75rbFQJ+pln0vsbcdzfnq01W7PzPu4DN8jENnkW/F0gM5wNivD+Q618uG1n
KXdxMajZyS91HRiYuk6em+wHW8quAlRhigf6PU66mRy9WPHtFvXCPqzsqrWyN79m2DGTzPKUZJwY
JS6XLOnhp0E1Pnk2tCcEj5qVJVse3tn3Z4F0r4ZJltdl8izCE+2+yiYCSw9adkwsVA79u1zdacGD
6q08chYcUUftG1+hhkpUMHNEHidmr2tJ8ux3pxwB05XPLzqHRSgKUfT0yJy22pmfW1KgNDLopedQ
eGj1kQrFS9gER1HPUQhZycYsDUXnEQ7FC6hEehwvbZWZVORe7HEo9BuxAf3qr9HTLhwM3KLkkwg/
QVLPGdfKko7KoDfZSH5vS/VDScpEUL/c9vMlIzyLp/KAwutTnQ0jFsu2awMlfvZbZBU3UbAd1660
NRPTTJ6tSh5o5RAmWvzctID4ulezui8pQdwex/ULAYKis3HMlj4qxDQpEsbhxlvNtFHV06o9wfVt
K0sOdm5l+hVnQynMpI9cVD6fu6HZZNHPqrcoWfwIwoNurizM4g49tzU7AcQBcgohwBYUjEdPEXeC
JKFxhyhem//yEeyqzeYbDEBb9IAcIfbWwKRrY52dEOi0+hbaEPHzANNpRLqmrN/l5cErjuoaM9Pi
4qFpgK7AdODN38RxUMS+3LF4vVrZpvJYGptO2mv6yt2xtGWNv2bmsVtCwUOiQoAj+jL8BwXyQiu1
9UVXh8RGo+0BUN68tB7Igp/4hcyc9V9rJQJm9V1eI5hanKwzGzMfVBIL6jpXQosJETNjE1JSazbS
2gWxMBIaB+SJ+IkC6DWUuCoyr0WJ6Bk+m40B8DYdXyz/zbkQQugzI7OTgatCFNFXjJ+z7DEKfvby
KWtXkFQL5eRLG7ODAarIEiAD4UheH3TjnYgcJLVkae8HiK/em8aXKvyHu5VhAcETmT7yw7N4CKLe
FC6jHD+jEqo1nzP3VHv3KUXKRv+uG19q8SjQ6LLWSDRdnrMw7MLsLDQKYyE0XA+zFfCnEQ+nFNpv
5AEW910t712UFW+fhgueOLUygInihc8NMrs7Is2KJPLs0bMcbzkj3O4Qjhtd2t22svBkubAyc5La
zIPKRSzomfy9PNwZ6l3VfSutHPlw+mbG77etLfo9ZV14MKber3kRpzX0Ej1iIULp7LckvkrZY7fG
7b9mYrZOKZqTCHpiIiv3DRKwyU7sf9wexaIrnI1itjJgdaokNthYPDmOUvpVDRELhyus/aml/4+0
K+2RE+fWvwiJxWxfodbuTheVpLN9QclMXjCY3YDh19+Hfu+9U+VCZVVGo4xGyohTto+Pz/o8X1n2
VMYKz0u1JumQxOQNWV1l7KxX7rauf3bdsdRHhb6tCsEoHrpoltKOnGDAkNwwxZ6AdbXBercHRi/I
x/9kIRcypIUUrOty3s+wrmC1rANebUoVEvDaMhCqIrowMdF749eVRk49NGHkZ5F+ZCU4+T6Ng+Kl
W7uZoOXQF9AIeHZy4y0fJ7Mxij4/+1rY06PZHKrhFIvHW6eQ9zWQZUGLLyJ82d/WQL+JHpchP9sD
KEkPhf7xvhqv7tTF96WnLgdmsp33y/fF1yH9rlW/Pa54H1QiJC+LmsVoj9mUI1rdZP1rARwK6/Dv
ViE5Uk7HOatAPX2eO3A3GgGoTjkGtB8WglQ/cKWBPIFXU64NWs5kFOgmac6l1+2MSd/UHrgQVQ0J
K7sF2BNkWoDggOZy+WUrnN5JYrtrzgZ/aowDaY5TqriAK6oLP/C9s8JykKOSTNegxbVh1F0L1R02
FjnknGF09O902t/fsFU5PiqpaNNf2rCkg0+1sREAWWhBQNYGfPIDcCwC02EKOu3bfUlrm4ZRPB2V
GHcZDZHsPeqqRRb3ensG3ThYVn9StN3z0lQowJqjg2nSf8RIG9eI0vRSPmJBRr1Jsyx0HLBea0OY
WNt86g9FCmbOxgqm5uu/W59kMqdWG+dJm9szm/NwdF4LYmJg6/gHQgiqx5isWaL75cW7iLzcxk6c
asZxtYN4Gui4n8Vb3D7ujyLORm0OORcgiMhCCOc1xjd5e66+6DqyLucYYM3317FshuSkeciUvQM7
AXlOVrv3mU3hQr3HfDr6NtuAOunxzMSVCMnewFuyeupDBMDA/yKJ+NtE7939VayoNKp+PmrVeMLQ
dCrp2kzNvvDqtDlPGTu0XfFqTs2OeKp00Xs6WtqtKzmSajFmotsQEdWZsXx6QqP53+3guhurKqyX
3KXGEc0qZoguNnc72WMc5LHrfeDE/W0Nug3SSt0+1Ok4vM0J8KozrUwCryHZdnTc31qd9YHlT/am
1evhmcwFO7Yk+Q0q7DqcifbZaRoSdlZWhp3wvtBhgE11yadZz6y91mDYsfa1+PNc6eYHL0nZFxAm
Y2608zHkaE8YcJnAX231TRm6AMQLjFYH2ZfR++DKnqsDRgTbXZOWY9gB4u0wFc28KwdbhHAMkoPp
1NYGRYYqGHyafq6yvDvOhamH6WiQLz5hfKsVjfsZfYgdghq9/wrC3j6MHaffJmnr4299/ZRqdfPs
GSAB7Dwj+erribMhZBrzgGDMCs3Vy38mGWHbim7T6snzeP6EeRo7aFO/P7UVKZ8wstoHBWc1WMQy
JLmEqe17HYwuVqv14VSaYHRhjb8xeqIiM1ox0LiBGDNdbgsS41IUZTRcVHWTVme3+j7kp24GBBqi
JpWrrBIjWWdRU6fOi6RaXueiAE30hxTN7kpG2+VGyJqMMAa+EjoVcWGk52bCqLwGLanOBZndQ0zy
MWxQtg5L0CYHtiW0/WxTbWM2JZpzgacSeKYAdRt1jCfwOwJukxf0YPGevhSNPod9qs/PwuH5dh4a
6yMvLIzG1hYJ6aSj39Hq242ZcBZWXifeBLf9fUnHOTCbBifZ1D9rTn8PfZntR+H3W033gIXdeEnY
+jaASu1ZD+sJ1WBUiTCiXphlaCBkCgxzPJOYT0FZtsB/KYZUETovuyDv0qVdWezOhZV3MLg7+yXu
e5P9LpNtBjIf3WhC4MykvspjWszgjSyA2b/Pp90CXCcgQ9KbLK7PJrpInOncaF8tFHmZZR0z/8XI
FG/LiuFHcQqzh8AGW3CBJQWofTJTFPyqc9bC0zToa8YfhGtfCmEQgZYMH3lDuGjS7hUzc5zEzevz
2MzDjpJM2/EyU/FYrC4EkLPg6QDVBJFfsKylFUUjeHVuj1nygq26/7SoPi+9XhPGaGtBNXze/vni
qygD1247yiooRaKreglarhUspYbW631Xn5OO20ifVeAt52UbVLH2ghzk5v5a1tTZ0QHugvYHlCjl
+IjgiaHamEJaBZIg85C3ScB1eBWAfeWqitG6MIBEoa4L2mM5G0NoaXWsZfW5bI6Mvdlw/hMfAxRN
G3ReoXAA1rxNPP//SFuO8eKmap5IPM2BtLGhYRrPQaJtuPfda86J86kpvid6FwzFz/v7uXZlUTla
4o/l8OTkjJGOXc9HvzqTMuqz4dj2RRATLeTiQMW+cNrwvrw1N+fiCZL9wSk23dmY4vLczclWm15E
jC4N1XCyQojclsGTlveagJC0059Jkh1HzfjQxLNqGERS/QWubhlAQuMC5hjRiiP5bGU2NcnAfXKy
rWHacKuxXk3AU+8B4FG+pALA5AodkW7yfwUCBx3DyJiHv2nInH2qzQ0wYE/YMkc3NyTXtvfPZ03C
0ny2oKIRsJ1KBi/HrHeSzOClqtEAZkz846yVChWQyzDvqwDVIaBagCWLWXvJPxhmh6NV3LZOaW0D
GVon4q+qKO39mMHjMoBw92znIz2A8NT8npM83djxGG/AN9Aofom5HNDFg4VfAr0HvAC4wGHqb6ok
ce5NFvNbULsMWlCZZeAAGruJs20qvrbx85zsjfjb4PyIwWYMJ3L0stDIPnnwfjnY+NwiZB3qKuQ/
goljMbZB3XwgqnS7ZISW3UJIjYEmAE0toHhSmJaiQZ3ViW2cpgoQH2nQ+v2mSradvyH644e/RO+w
qksMfwu3ADq5braIcbKcI3POhirbaEjWZvkk6Oo8dJQsZGGuPIuZFbxK67I1Tq2eF086aMR3dj8M
59jhxnZwmDUFSLNSjNCKSj90w+g8ZZMHuO0qMYFrONkv9uzzXZsZFtDnp3Zb2WnyOXFcivEAPqka
ySQ7IquHXN3qvGrgTs+7qO62GLet3AO8w/v3TSVCfj2ZVdQLiVXUs68VjawmCzr97d/JkO6bC6iv
tLWwDLs8m9UPYE8EQ7m7L+P2ZJebhAlbQDCh49qWfAwNDLoDRvy6SC/S8XUqdO2ElxpYLf7Iwmyu
rI0YtLepYO3hvuDbDQQgwTvoMkwTGrGl6xF3U2e1sWWdiL2b66dp3k1UsbY1m+gukNTAMMPIteye
zRRXhnWOdQKMYpVuJpXbvAIvj7YxsNuYuBHL7L20hoaNU1sb7nBK47jbtVbcvFmMpyzwMRL30cpT
8/NcY+5viqvdUAhjn9YDf82cooDV8uPheH9L1wz0gvUKMwC8wVuvV+euNnaNNgJXI+83da+zbemh
TThoK+EBJhIoP6bfphsPQe0nJOnASso7O0hiAM8pXryV4736KcsTfOEU2XlSmI2ei9PcHjV/l1gv
lioqXjle2FZ4kxaA46DE0u5n8I+nsYWIqXxdaK+14df9/VxxEy4FyO5IDhBQA4hu4mR/8mNgJR/c
OfRHxT1QrEKO7U271zDMBCGaH2RtoJwFWTuIi12Sp4ycCUds5qU4efqPgmJYeV9WH+/v07LR16+x
jQkmtDeizRQ3QZ7RTGM++8ao81PLppEEeV0UYwCCx/LvxvGTv5yOYgal9udQuJU5B/C0VA0at4t0
UGWGOwcX1bXRTXWtbdY8pinlVn8SI6ix/SQ5Ga37GoN35GG1vhL0HgtcqPU0z7Odx2Z/0owNcssT
2wlH4dzc+g3wAF10NQClcukWXf7+QoRNCkFGL+cn4KINOYimQhAMcnJWjtaumItrSZLtB4Uvr2aL
8pNvfjHmrZ0+I0Niljs73Xt5t2mcPeVPDJmg++pyq/HXYqXD0ianLzobYjHHMB+L1LGfpqLvjw9L
QbfGe1oWQADARrneRt1IKRkMQBHHINKas69Fsrkv4NY6IP66ECBZuCJpxdyyrj9NuYbxnhrlBTqU
xZtW5OMujy1VIfP2lsG9R0M3OnzRi3Iz3+t5mpHnKMie4rf4zShCb9rnISlDq9y3o6J5Z+WITBQW
0IcLdAwM1kqbR0WLgMXNzVPFX7Jmn/qP7x3SmBa848X3QHvB9eHUY15ULqnN09i9ZNnOd0Oj200K
871iFAAuaS5MTygC3NRJtMpI5hLv5GnSD032XJgbN3usZApHE2Bd/4iQX4gu0avOdmLjlCM7B8QA
MzCI4rYoViG/D1NX8NIvIMISz/mPITu2ueIwViRgIMVcUGnwL+Tjrg/DY6VWWU05n3K9I5uS5cfS
bFng2O3b/RuzKgj1TKChA73/Bn83N5nmZ/k0nzxMIANB6HlICuDdTo7K+VgxoctsB2AeTKAi4cZc
r6i3AXsYtx1WRMXWm986UEWYtPxAUqR8/e39VS1W8vr1Q9BlIwzFMB4cWtmRTeO0GyvLr4C/lIHT
/T92fBb8m9MfaRWj4OE9rA9X4uTq9tDTuSoaiOvnHw47VtUQgBHl/pJuD+pahhTczFMpmG1qFSih
PrDyQMZPoKO+L+LWwlyLMK+PSAgbeJVpXEWafRwx5dmJX/9OgKQDmYOqCcDe6mgasn3Hd7FeKl6Y
2wcAFmxJPmAeYkFHkR7q2RycjBQI/lwx6sFkp4ckscYgqV00mLHHX81radJjTXgsuqFtaESdcet6
2WtqK1FZV1QZyUQkqZaI7BakYOgHShPqptFUbCovGrqznYVo6G6685Q8bAxcwFIhl4TWBlSx5SJA
X3Zd36QujZBZDVznqa2TwFWZthUtQ8sPuvLwUqPiJGdJyZD2HWkHGnHr+MmOD/dVbOWaXH1d0mHd
6PIuM/B1IFufQQ3zalTaK2hpVIXytWMBC7AO/Oq1abUS48qVGA0aGeleZM8JO2aolOUa4P43rarr
SyVMuvtpM1gopeqIFMh3cEbosxaYDF3PAHkj9u+4U5HFrG/iP4uTNrGu/LHSHCwuH8BwHCcBGB9D
qiqfrysCvOqlKQQtvNJdLTBKlmAMnEbMafO3OmvaJ1frDYVOr0lBEyiwRwF5gbB0WeuF605rYAIT
O6aguP7UCwznfruvcKrvSy7nbMW8KCnNIhTAz2bxnTPzy30Ja6dxuQJpn/TKEoCBwgqS4qhnh1rf
00rhWy6fkN5LC41TKAKtzka6A21EMeDAWw7Mi+c4z4OlTcahdUA6FePR+o79I2z5+4sT8WwNETyF
NuvOuJkqL5z+ur9ha9flcjXSkYOCxx0xPUyjWPsk7M0CH+r7ZVDU2QYRSEC1x2qn8DhRuQAbDlAj
0PyJAPF6QWY8GSXizzSKn6bvTGVp1rbr8uuSgpk6r2jOhjSyNBK81o3KmV07+8vvS+rF52IaDR+/
nvbwlfotspq5/nNITioEjDU9vhS0HNvFuc+kRFPOIug0an95O40pym+qjZJiWPTPuDQj+H5pYVg0
dLb3tWrt5yOFB1gtsCzeOrBuVdoT4I7SaO7Q4gMyxbJzg9lSscyvHQeCWOQZUPuHKyMp0zglADAH
/1eUeXvffzL0j5Yx7jXTwijf3/dXtHJPUDdAyx80F8zjspdcZWJMY2tKorK2gzQed0AIetJF92YA
cw2NnMcib1UIkiu7SMDzgaozSmu36DdGXOpN4/sJYBk22i+vA6HP4f6qVtQAwJRY0NIBCidDeizz
wuMaRRYgMuzkrbCOBggqH5aw0Obi4QIMJMCDpRtpWdqIyacqiWL6lDz5QmGMb7cIfhFA8dDfDxA3
Q/ZhTUFRuiZaH9WGA2xa0YSeN3xOzEJhtpafeW30IQf4tGiRxrijL0dkpABVk+m2Q1TlGGoCke2w
QR67CWJRufvWHEaFPLkov5SAIBDZeTC2A5fMk9wKtO0MeiuSIaJglogxb5IaW4//Rd0XXp/aRIDb
Yg65sXv0tBAAAisDMGwgOkYp9trssB4PKLHHISrd+dBW5SlNi+19EStZu0WGswCjLhR+8iykZ04u
nagYIlYCJFALaFeFRn2oqipgJQ/7sgpo4qFfyg1IoRowf88+ygeJYNcGXqoLlE0ZfgScHrwhyLVG
Hnc+CJpu8tbbGE65o0P25KR9FfhtFTSWtQVGkAiSFmlLp9C2JKeBW9e/a0rwv+ubphkUFmZNlQF1
hVT0Uqq8GRPWuqkABlXDowRIZ2FhZ/ZzmnrozYpbP7x/BmvavJSel0FvBPxywjvzLNaB7K2LMmtT
gTG0n3fM2AzTt/tibq0LBmpdOJMgUACnmqxNqdczqmVmB/wxcQRr+UdDY4oWo7VNA/TKUk4H8Cbw
Xa4VNnWHVnfSgiMM3xpuFgxdDh4WhcqureNSiHQrvNRtkcNiPPLZy2B+UA0H3yZGlzIizgFNhbjw
8ny4pnMDxWmzj+Jl2jX9LVgazPRnRQDzop8NBvSiB6c93q3LpUjJvShADznVutFHVm18RSzwubD6
PzAllyIkD4PnRVxRhlXp8wfDfipVDT2rh/LPrjnSyddxT2IH01FRUv4urL9qFdzg6veRdcVtBKHX
7dwNLmlH9HyIBm8MM5ZvyscZ4nDuOG+kd+EP63KXF2O63TjgNQYk5NkP40rRgHnrsXhIS4C8y8QD
ad8MsBpd65K0sXrk9eihwIAVb3tE4MNLweK31Mp+5oYKLH711YKrYi49a2i8lw0LTYiTdoUPmfne
F99Y+grIzSBPCHDdky3l3/OmPZB2/7idAdoGnE3kWvCPlCobHTc19EzvI5ud0p9iOv+7zy+acuGL
AzvYAA7hjPuJmXf+Ezxn97+/ZsPgGxETZU64FnIjI/dBPWHNuIxm+4X2IGexRVBPikmC1aO5lCI5
FMCo7Y3JwCbF3sR+Mo2QYxEn9uemabXXajZKDJmIOKBz+h0TB+nJtKZC8RvWrhRInlFhBajQgoNw
vZGkdOqZz04f5WQI2M7WVH0+6zv5/wLkvhlvcCs3YaSPKmeTmRvT2/+Rrl2swZfeAs1NqC4EbhXh
dGt22qb+fV8bFJvkS+eEZB9N8wZr4O4v+1ds/cnnTYzewOvXbQRO12fQZpRrsy1gNg+GiZdf2U66
5lss3ouFWW20KMrQhK6dozHXn3AZ0+/JlGwLL9875tFqf/zBPqEfF7xoS4+a7EY6I9A2mh7WU49f
6ZNe/4H1xCzZ/31e5oC2zPl/rSf66QG+zvad6Z+cHFSq9fSa2KCEwvzHn6wI7WmAf4f3pUsvms/Q
im+UMJ7+gXYFnDLVq38bLiMvboE7EoB1BIW/5fpcGDJ9ruKWOX4d5a4ejgPa14990xz1Pg5mJRja
yl1Ej+VSKkO8hOVIqZKunkdtiLsm8iuyHethr5vipaxVGZk1u3bVACYZFROjO7bDaRe5aMVuyIHU
r37Jtykzg4xELt/ldTSnj3u2YB+CewOUC3dpw73eyZQ1bWnYEErAddmC9vjv+6qwcomAfIMZUEyB
IiKwpSdnHPDkmL1ZRxnrQtr86CwH83+7gf5LOdI6wPzmjYlh1REhO90JCueF+nuDKoLZNVVAGgM0
EKDCgHcg2czaAlhh04x11PYhr49s3saqeYkVZwcZBjSdLIzeQDCQrKYGNJy2i6HazAHiKuhWqlM+
bET7Ja2OVNVzuGKir4RJ/kac6UyfPQgjU1ADaEeF7rd2Ty8XI50+mWie0B7fN+qzX3yfgBnT/d0B
U5DYivBpTc/QvUCWMfwljyKdv9+ihyH29S6y0p8uBdE96mXgLrXav+7r89qO4c1HTmPp7r7RZ7MW
whtF10VAYQyCPk8eN50ojEDBwJ+G4p8h7Vhe6GSu/GyKhm+m8UxVUHsrPx9ZODRsL7GAQ+RkTA7F
A+lCNUXsJXV+uOTrw7sDY7ykxNFmDV5JyVRSDr+2znwBGM+vDbhupvlPBOCZBJsY+iSQj7s2VwKZ
GM+YTRENhIWathWd0gyvBLHv0+rLbIyJHL9khj2DOaLoHCTIet/AwFL7qYm7r1bavIrBDV06BF3f
vsSTFqDg+KyX3t8TElueQGRQzUCQ9kOTOU+0aP+uiROBOPxxJ/7y9xHpcU0T3QC+qDVEBLk0HbRp
qpagNR1B1Xl5WGHjkLO73mPCXUeIehoiV3ODHD2rPFec4qIGUuoK1e13/xltTTfplKwB8kDfakPk
zLMRTnbzCUB9h6bhgZvm6OXrxOa+Xq5YBwh8Z19CBhr+4vWSOhPEtj4GtKO47Z1N18+/Rq9xQ9rm
R9GN/7kvbG3/3nOrro2cJ+iBr4UlZp3mvYNMrhu008ujmNxLxgMPDz6M4ubCpreIv/B9rNiuM9J5
fTTX2zLbjdqGqDIea9tlmrqD5CJaOW+wmi2r5l5hsCGaJuPkpoAbzMZQzOyjqFRJ1FVRyA6jNVw3
kTSSLnTWaV7nzMUQZST71sx0wzP22RPegfcqyIvVc8G7vYwiYhpNNq0J0pLxpM9D1NUsAB6Mio5t
zYGz0H2CdPDS9I2swfXJ+AQGIAa9UZRXxAj0fvwg9OaDYSWHBlzjR0xk7AYjf7Uxqz2x4g/MAoYf
gewEmCBko6VEWF6xETOevYiIeXbsj5niXVrxfDC2gqQuQl7IkMFbwHKrt8U4jVGnYTAx/amTU6wi
AVs7IEw+gLkbVnwhIb/ev6HtSsDkwiwk3Nn80pDOvn8x13Tt8vuSawVyRAxFghYa6YnsOPMiKnn+
c8yHzz5qxfdFrS4F3fAYFcdMAjqIr5dS1T1L5jkbIzALD/nBVLE8rB4HEtFLxciBYZNsDI0NoYOO
Hje0fzHbZ4ue+u4PFGrJdf+vCPmdAcZ06085RJQ+SOvSIvAUKrV2HOg6BeDm0l8NnZL2aNIWphxn
AnPEziteJ/N17A/64f5BrG3Ugs8OC7N4VDeXPnd6IXg/Rb15NptzR/etqvlo7axh5QFqhO0Cmav0
uBjt1FTU7oB3SN+AbCQ+3V/BWpkJ4RPs8X9H7eTasLA6fZhZo0dgLS2+jWhB3TDiJvuENlag87nc
Iu89PfE5dzYjkPE2Rdk251b4huL+rCwUYJxo4AIEAjrF5H74srYmG4D3c2RMyLH5PCja7f21Lkcu
OQZXEiQjJvpu9BwBCU2769ow0T7FxksOFwd4D/nLqCsWtDJNh07bixVJKphq6IeLM3uO2MRDy/qi
F9bOBY13HgM6dRenKcjAPyZ82vVlEjbWlqZdmDhxoNv7ZBD7kkWVruo4WLkWiGLgP4NxcxmZknxo
1ysrQoH+EWXgkijc6sCdb00M2G3Bvtzf7bXzhJeO9kK8vWBAkSRBr3S7IDESdC1ISostob3CDK7c
PiwFbHLI/Nq34Gipb2Hw0oWvkmhe2JgfmPaqt5XiFFeWgelyxDRolAeJj9xRNlodnKUO9Q2R/WRB
NXx7eJeuPi/pZCZKN3MZHdBXlITdvgJJ3OMC4GyBdmNxuW96P1oxgFOz8nnUAeMDMFn/8vOLvl34
i242WbSp8fkknQL9NNgqlNu1/b/8/ZIasdqhbs1iHtHZC6bvc6YqkK1oEQrdyIyidRSPqXzAOkGK
ahTpuPA7Ci/IymcuFAn9VREAdEHoCvxpRK7XmzQJqxqnHEFfW9N9Cbs6j9vqDzLWqNbDPyQEPSro
hpWEUOpSmyYiauwwBVzJHxz05ecl9ynhhE2zr42RkWwqEBD+wTVbuGdMDIugFUquebDB7fXRzOFg
8npj4I/C31g7AiTaFyb0xVTIGRw3rWY0itkiKoeQJwByCefHh/9RsUFWzTUxkLCUqq8PYEhFnLvj
jPSEbQRbH076wzfZQeAMON/FFKHtRfq+l5B+cLiITBH2WpClCi1dTI30PGLoDfUmcEsDWUDG/EdI
6GSC4YTj5MNs8aC22tCiH7zqOcNQVS4U5byVl+hKnLRdyBfPoovjERc7/KX/7Iagdv5kx0xAQoIq
4Z2Q+XrH2NAOAPaBCM52c7FXUb2s+BOYcMNtw7AWGCPkaUQ+lBh8LRscuDC0ZyQO3UOeet1vE/wz
IATwtBRcrkXynMyVs53zJlU0dd2aRqTZEM9AuoWYUI7Vc1+zYrHkakb6WzcCYT/eJnotQDqioufc
jjUTyaDzZD6n4vioQuPzHgotyN7jcZJrhKVhwPvMEca4wDGbyVfTVmj07aW/FiDFSf1QACHNQ2KG
tDsxbNvsJMz9n6wBxCjI2S+VQul5GmkK6vXWG6K8eU20k60wi2srQJoecRJYZhbe92sN1ojNx2IA
RHRB6IsYMNoOd50ibyYUGe4VQca7KhMMuMDMSOa9bdGgarddHxV6tXULutfxR0yqhMyKyoJ4GuiT
CCxhalzJXfABrF6S1OARPzmY0DJ1VXJJJUA6D56ZekmYBQGjuxm9OEgthVK9B3XXdnLB0ESCG3A8
NlocJRFDwtO29yEiq1Jg8J1r+zPr/mOP34rpoJM+SHgTTDwHIzUL+qndTHG7ZY+33cBjQbeKgWzt
0g0hPQZIQJXa5NXeSWvGwPOa0LEVld0VjUBEC5JH592+yU6L6fad6HvunszaCqy+3ZaV+dFmDzI8
IuGIwBlJWmgfHrabGT597H1Ss8Y9FbYdGkUTMsEffgYgAql2VNbQOIic6fUlAqBbl8Z+5p0Kpw6A
oxgyXVG5W9E6uNbIKkEMZgNlCiOL+qOuGdRfZrmXsZDhcUt/9X3JkLlaFdv+kPknMoUcyONfHzZi
V5+XlInq7jBOHJ8fQe5SlCEFa9UfSACOIvqb0bcJa399BE3Cx5oBG+bUgtS3KNC/p5oFXT2CCwmL
Ol8EIm07VWNjQkJanucvCLPvL+DWOcIb6y8Dc/AhF76V6883Zt2VXpzi8232YSJaHjTUHwJHc/6i
Xn9ofe1okD9Z06VQadfQY4y54zb3T6LJQqbpIdAL7y9r7ZJfSpB2jedmO/k2JMxsl2QhBfXf424r
ajDLmCFgIN9hYK93TqSA8uxQwj9NFtA0dTQOP5xowLnAGANn0gBVlSe/KVYF76iP3dMYVuIzTz7d
36JbP/X685K5r+1xtgH+555KYI9k4pDawDI65qp53xX9xXAcRv4XdA3gzElXnCaWxUZSxCe9wgzz
q13+vL8M1fclBa7mEn2syO6dZiv0m531eHyIiAYdxkj1ILFz051Hyhkv0dzGJ1d8zIIiezh+u/68
tD1ZgixGOeDzQGjp+8CbN9bj3ujVAqQNYoMNRrgeEjAb0W/Z4yMDWADcBuQaoKyYF7u+BgMyZVnp
8hjvnB4cSa4rLOyKmqKcCi9xGbkDVJH0yHlU0+NStBrsH8Ady8TeFFUZdRzs8OascBZXZaGHYHlN
UYuUg3XDoQxIZCPcXf9X13+3rU+D+V1TtcOsaSwe7f+TIic0zExzx66AlBlQrc7goxz9B0eO9wiX
DrYdkYhkXwXmJkCfNcanjVP0ocd5+Pidu/y+ZF2nOrX11BtiIKCkQfJszX/wQABdFQGUgSZiqNcS
oV48ehgn0vIBUxKnUvvppT/p5v7vX3kdLj/vSdEH6UgXjzlMtyGemf0rsX+ZmsKbXjtkVDWQl0Q/
NFoipC3qGK87a6jjE0urnTHrH5LK+Hx/FYuBlvx1VC6B2YAOcmyVI52yydzGLFPfPzU5poJmNwkL
MLbYlb93zWQHdMFCcexr1wPPEHKKiPnxRzoVYfd2MgCE+mRogNMG4rRn5YBviZpU4XauruwfQXJt
aC4E6wcBQRr9CJzitOo2Fq8DbfRPWqwy8OurAtfhguiBCTJpVaajVRMxoMwW3zrb4cDm58n9+/5R
rWkDfGgUmEFFjMBAUrgmTnoAxsGJm1mGjE1QA+HxvoSVLQMNLNyRJU16O67Qx1ama6xyTpb3ljWH
Bghtafot02hgVwpRK4uBKAsIJbiZIOdbNvTiclZ97iVtOTin/oNnfrL77/dXsnIeqJ5iq9CW5gAM
S745jaclWZu5ADc1NrT4qyiBZz5G/qAis3tXI+kCOYt5WRBN32fRrhdiutxiXj06JzFUAMKes2ew
6j71jrNJc/FLjGC3x76+mfa4GZ1y+/gyMdSJHJ4HgOebQbSkZECV56l7GkT5lJJD+upXu6TwH7dD
C5knUrfLOO5Nfhg90qTtK4jpjX2y7XuFLqzu4eX3JWWwR4EMS4zTas1ym4u93R1HPdKnp6qpg6QA
O3B/iFXIJSv2+2pRy2W40MC5c6osbrEo7eT4X9BGNn65fzgrt+lKgOTUIB8Gtg0LAkQ/hXqOtlUk
p9KaBmhvxH9/vi9t5UKB4RJtcwS29ZaKJXPaODUcXCiNnhztR0NV+c615QA7AmzByIL5mMe73q+y
FF6FeUoNQGlOUMdvdjIGti12Bit3ed7s7i9n7XQupUkqkWexxxFUaqfENPqAJRgvT/JnwMcqtm1N
DjxCtJR6sHo3qb2iTGOdxbZ2qtv52NfdC8Wgec5U1fW1zVuYchZHCgyuMkZW41vjnLRYjklZEGNu
9IQ0yMgDDIAoXN0VPUC3N1JccBgQj8udUJoz5qwjGuBrSINsW5j7CtO6smNARANkDQay0StNJD3o
febSihT+KQGzph+U09ZQcfGsreFShHT4btmYNq1LZHTOqQNkZYVurXwecDjLBD7qRLc4KPrcaKSv
PO8E5L9jW9XgeVARFyzvvfQqoFyHQhdcKzSry6cww/UUQ4qAxgccuU/eaudcOTvLx/jXj7h7BX74
48d+JXBZ84U1o9UsfGJBIP/WJSzEG6AQsHLsIAmHacJk1MIkJx17gkC/1nkJmARAlGgHkAlqKo7l
tXNBkRCUO6izoc9NcqKGMRvL0bIw5v80u+j7ONw3KSt3EAh48HPhcWA6Xe53RNRXzAk3kki0pRX2
3AuaVBzAgadZ9TIwN3++L29tOUsWfxkuwhS+XDVoDNEJtAyl0eg9izBTMSCtfh5gCMukDyyljImH
ojAVpG/TyHV/C54FvuLnrx04vvv/3zevNWqKiyIZ4jqN8nqYQIgBgsV42OqcdIqIQCVIyi1UJfAj
mgILQWEQFCUFC7tBIWIFpBjjQ8iy2WirBQGOHHWYs+NRtwPIRyWSXefWL0XeHHphbQrPfGGly0BO
YG8witQEJYoXqeEjEzthiP++SrxnQmW7cPE75KAkS5Lemoc4iYirdafOyu1qW1vm2fdjYBUzO9+i
6FA/EwEn3OP2N5Y4/HkGem1Qt5P5t96o8IPXDNXlD5IyI02ezLlbYWPweO30Jg04+wzs5CSJzAXs
Cq3+46wIzN67sG82YemiNghAFG4w4yp4k6Xr4GL4OHmgX/xAe1HgGs0ngWH/gNRDt3fHqg4Nr0l2
PVj/ArMCs+3c90PQtIXY6F3dbGjS0w0CWrLJMsqeUVhqdz5RDWndnhgQnIHSBwyVpTsF7VTX16CN
/cTS2ik+xbxu0RdhGOc4dX+TSiv33dT6O9qyNoiNpNrobvufQSu/Y2AtOczuZJ8qKxVv91Voeftu
Nw9Q9Ogz9m5LQjzLMHUPpN+o8sazzcaPbKanxM43vl8rMlmrF/N/SLuuHclxZflFBOTNq6Qy7at7
bO+LMFYiZUh58/U3OMDdrWILRfQc7GJfeqEskkkymRkZgWj//03JE+jsTjHHzCtIz/JT49sIv77l
QOilhWZrbh1jsmgAjADgOQAxXhrxl9XIpm5Nn7rait3yyGvdzaWzoEQTJJ3dFFoN6dM4nMZlx4LP
11dE931575xNU98WLC89fN/4VUFmfNRcW7rPK8+IxfBAftri83WK/H3sCM3jbsuhzhdAcXCvY4ZR
BWb6NHl3XbkceieFvPdz6ehoNrbuX7T0I7sLECuKHnKgZ/NUp0xUVpCmT276QMKbyWRJMJhRU4Cd
WEeHsWkLHoVGF+R9gTS9tEXt2UBC3CEYVP4Q5mgcEhB8XsBJb+4sX1OA3JxBSUoocaNQwFNmUDSl
EeLsJk8geNoJ6PcKJ/2Sc/JzyprDdV/bNIXnHaiPQbv7JiNIx2aoqWMgUQ6BZTu7t7plZ2X3JdXh
tXSG5N/PFmtyQYJprzBklbcU2iJlf8PdHuTlmstg64wJAYEFmB4IzDf9SMLpJycckWVeSX4jKvaQ
Le6xWzLNEm0guQGEPbOjOMQ04M2UhoOswIQf84J+myjaqwYr3NnV+kCoFXO/2/PO3veGcejt6uv1
hdtySKwbBD9x46EWrtyzmUvKGqUPPAiKMarFFBEBOW7yqUSusP5w3daf1LN6R5wbUwbLvbnn1uKl
T1ntDfvScTLEFv5PwYLh1k5HemhE78V2Q42Y2Cb62GqQQR3DVh5f8KjIGqFGNQFzs/MXi/+kuf+F
mNVdkHoIEdbuPvWsKgqX0rp3TVTcoWDB9n1J3Gg0wFvJ0XEUEwQukbv2YVIhoAEdfp29eEWR3kDK
NbyrltqLwwrcTZDkgARi0aXH1kgHRGFO+pjXDFQmixnehVn1TRRze7cCbZWA90EK1DlBXMzFdNPU
Dn9cvLHbpXVvxUHlpQ9tUf6eBwod7QFaUO5UtbHBvPGR9J2I22LxI7Tgp9FSd/2NNaBqAqy5s8xR
Vd5BaW6M83CxY56ijJl5LNtxJ6uOxUi/LqTPE6it4wd763fEbm1U0YU8peBV3K+rE0ZjN+UHqEai
l9eep98uDabk+rK+uQiA0ZCq6qgqIdxH9vRySwordyHgVRWncoxs97l2Tu//PvrOoByAVz2uY+Um
BnFUXq9FWJycAxjj10IDEnhzouDnY4fj4R1CogBC18rP7/ImnDMLTETuN4fH0z609l768foY3u5z
aUU2g6DZDK1mKql6WUyp1SywItMf7YeZJR67KzOEjAkhZjT1a7RAIMzWsYZsLQ7yr3iG4QUrQY+X
owPw1YTu0wq72B4fp/bm+ri2Pg/kGYB08h3zBj6bljXEndqpPDE8X9me0u/v/j5OR3SWYOHxW1Xf
WjK3XwObgsFzeHFem0YDl9r4+RefV2anKJZ6YiE+D+5x5tAE8mLJ9QG8uUdQCz0bgHq+QoKrN6cS
aS8vdW671vgwT2Aid1uuCVc37UALAEBspPICFaNnoauiqx1oiBhdm3TBr368p7rKq86GvEvO7t6K
jX69lhyEzXMbOSOEvaiIi1Fz826uCSB6GAgY76GkfGlFtB6dTJPRU9OsuIk+GlwTuL7Z8PDVEOcI
aK+QZXtDftVA+4QxEiDuHiNnfd7Ho/XPuxddwj/B2YiXw1vckZ3iGhl6HMMBOU3jP2DWqwbNXbox
Sxcm5N/P1oIEAAF15kqeSoinrpEoNJOk+75y6DoLiuvUxffBnHvH33+iI8yW9W9A794euT2D6pgd
puTJoPkQraX/QIJWM0Hmm2UGz7OBTkgPFV3k7dTWtDXtLNSpcS45MxRvGj+v96jKprfB4KBMmU2o
vAdTGQFAIGJesWVfG1Z7KAwokrumoD8M0ZuJTatw5644KCBQGeqazd4EX8pPVJ5Q9lhbdduV2WkM
mx/Q+ep3zbA8+9BVXJs2pvWgeThvLurZlChXnWfM6WoWNDv5NN85QR7T6cd1z98ckeTcQN0RLVLq
NWcJRjyRE5SuvC9LaMR9deei92QVL2BMu25qczA+IgKkNtB5qHIkZZNDqxUML6eULZ/KyvkAba39
dRMbB54BsP7/m1Ar2wxgAXfwkJl1c0i8fiZeXNK/mbAzE8oNRNOmZRM34AIBqLa7n0M+JD7oQ+lX
6vjRXwwH1wPK9Hjuvkn++5DdS42+y07chORifWstv/v093Ubmw5wZkM5lwTaEl2bDxnuCJJUC/Qv
pu+8FVE33s1Q7L5ubHN9ZFs9Mqc4SNTgxkIPHmIGbHGIGCaZ9c9UWfvGSP/CCsRwwL0j+SsRjFwe
tVAvC8DzhTd7YJJDNt+44Pyy/cP7h3JuxL40smY0d+S5CKxtFoNj9ntH52/GnGvita0ZOzejLA+h
4yqMRpYVg09LceLrY/UXUYLcjVB0kCIib8ikR2TnLDGjHjuKkcULGY7mPLJIvL/JUBL5o7sCZUXZ
O6eikBwb8ELfAXjOO8zu59rUXOJb94fpITePHm4TRJnS089uWDERMG8NOMrGJXy0Q/OYUfuWLnli
TE78F4sPEDpudD8ExEVZfBymUKtMPdyH5quX/0z9Y/5uLuk/qgcoJKPaK+vwymhy4ID63GpxGxaH
lCaOtcvE7i9GgWKeibZbtA6rJDFNYzozJDHJUydYfrNAguvgjXN6qLtGl5yVF+NFIgExNdhLcV8j
yEIWXpmwMoCUXM/BRGIOy4cirNxo4NnXtaYfcGL/alck1ubA1Km8bFpF5Qw9HLIxQc2n1ejHh8Bc
bz6JId9lxoHVc+Q2n1m6a9a7FVTD1+dz4yiFDleAajBIY+AdypK5QZqRkYfGU8p/ZzWYY2gaTWh7
t/27BmSW143Jq//NjIJ5R3Z0yC2lhAapsUD5jdUQy6qn9M63kcZb6FjuWxPiqQ5hYIz23Z1TeTRy
mK+Ta9s4lgDhkQlRzOtbWBRIgdupyJj5NJp9bFhf2/YlzYlmiG/hPPIlBr7mP4WDt1RtGRN5SDvT
fAqs53y1omG6tbgRZeOe+UmW7hBEh8X36/P6x+uViQXWE6kLWTtGBkAO/ewY6VMk1cqycZ8cXjQ7
iCyCyt0m+Y42vXGsjM5Ohsr8VKxVO0Z+u3aHse/reF377lfQBnPiUW4+hiJvo1D4Q1QYXn+w2rx9
He2u/1C37RrZzVI8TA06ZHFLWS9Ws9Z7M0NkbSwVHLWZ6XO7eK/z0lTH2Z+t2DCGcY90WBX7IHUq
E15SvvNaI9+TtZh3XYP+8AjsSFk84yh5SlfifRhaHxSEptABPTeO2Yv5kX8/m5+st428c3r3CfLD
SWfucx57IDtE9u36Qmy4GB6TknQQuSS8LJXdVA5OyOfWDJ7c4MjNO47XQL6/bmJjKBcmlHBeICSu
Sg4TSOjYAAbNt/lyQ37+hRFsEoDSgXfA9F/OF1tFAR3vMXgKig+OeWRNzAu4Rq7ZLBvnATCw/5lR
AoW+ydfBKGGmdKsE2VLT/pVPydw8CbFEVfMKDsLr43pbCkdB89yislFKixDe8T54SsswXvsg9hkA
vynd9SGP0urOWvY2ctSW+X2udoP3/sAIlBf4J8BjESAyxT3mxs+ERcrgqaHu3dx4dyntPk6BDpy9
dQY5UIoEizTgF2/b2vJ2cQqfoAWwaHgcziCL7CKS4x4hPPLyb1ZxWztupNXD3PL+c7PWpddUkMtt
i6kNnnz+cWwPLI9DXWOzzoTimHSlhA5rg4a9jP+wl+L7ONPdXOkeMVub7HwkimNCnZT7ZoYJtOcv
vDw2MlluHCZ7d90dt0aD5iQ8LIGSAvOKch/6FL1jYrH8J7DwRMJ6GenHMtARC26NxQbuxwAHAWSw
1b1s4Bj38xlITGe0d/USxvZqxaL61lHNaJxNS2A8gqIngkkQ3l2uv8vtoWZGhnYrSFbuZxb4sVjX
8ZNdhWiH9Wj71Xco2aemsUT9TKe9C7WvI6ub8ACRyzyLMACw3xBi3060bm7qTIh4sH22E25e3LK2
rG89CpjGRBwrXsGv/ep6fI69RhgRkMBTMsydt2dN4ELHwJjqLOIua1/6cfV+sZI3d7NbBns8EYt9
JxxkKHxQdXZDGtznlCyJG9B2z7g/P5orozdLyHA3dQN97Be0A6BLikei88gDa4d3U4TJDC7QUnKR
0Dqs9uhkfu5kZWqjQdRdESX8Lvpm70DeDYWb6y63sUbwAgDBZGwrsQ2Xa2S1PhYJkr8n2/xel7ec
/mjHxO91sCa5QZSA5E+UZ8ooHQKpyj41hjarnBUSX5O1JGmYo7lWByfaHAnUpmXXJcg71Cr3apat
4RULlKRQXos8QxwDVn+yfXIkQtekurFRMZz/bCnDsZaGFm0FW+VohVHYZGksFpImlpuuml20Ef//
oQ37/02kLJCztmQlBNu1mT6Be93p7lvPjobuVqzPU7V/tzdIPLOUGgB7Kkqwl97Ai3nyEOF5TyOD
Zkx1rPg3uHo0mS/X7Wy4A3rPgA6AL6DOreZQAOFrGesc72l1eZyb/6CSpwkltizInhqJbwSPgOoN
lTswtgxZ8JTH7ZBHofahtOECSDiCLQ4Qhz/qN5dTVaUDsCE8x90NlFaRsOJoBH+xGucmpMefRal2
CAlpR5rozOcCWphGnLL77Ov7lwKycWjEBLfb24SGW7LFWZmBdgP3haQnpnHfrXVAK7dEuuDfNxHw
ZFFcdmMH9wVLrFeA+WLRrLS8RZSj5QKTptwyY9v7DAib9Ak6VbEYx584UG94F0R2jgdFK3rNqujs
KRuyHysDEqIAaZByeLRb51BnwzGzUIxPw1ve95rK1Jaf+QjccH0iKoBHXzoBM1jngjkQQCE03ZNf
4wByDw0eRGdCruGZn+WkG/3KkHDp8ME2X8r+hQcaXNWWG0iwh8yb42xW81oOo8A4NzR9onPzDyOo
RgY+PV735K3iiwNdFsND+hxzpZY9QarVrbUXosYWrCakrqDwdUSp0MtB1cWOpOW3XQnXoOyQmiDd
WMIbj/S7wU+/lKVzuP5jNgeMmsSf/O1bdbupto3R5iVAEbkJji1Wfuk6XZ/d1rpJWlxof+EEwtV6
uW6kb5vMqS14oivJUEWzbwZnjlZiaoKETUPovUQSF2AdvGUvDeX9LAIK0qqn3q8eBtPem0X56K26
p6xlyRNN3csQbPrXkFKY8B3DzP7gH8PRpneNYN7eCmh5KKf0C/K7694AooSR1n6YbdLs18VOb/ph
FLs1db19nXftLnCbLlnNsYkGUeBJ7Lg/bIBmDuXSZLf16g9JnwKwQ6y02qFrztnltDLBvBKOyOe1
BLaEF766E/chpxZWSd5xIG4QUB9K36A7sQxt1PZlmzQW6N3LxoS0ZwkUTx2O411JZ3oT9uHMozYA
5sJPoZsCVGcbj3Rx97Xg9W2f2eHeoeuyn5u5BF+KW0dkRhd5B36VQ8FxQGasm45GzvwIFeX1U7D4
iFzHqTjMLXWPzDTT2DMA35m63nhxfGS8V5QSwT0Y+cJYHo00gzyIu36q8H89dmNY71Z/XQ9d5bz6
Xvl9LRx/b83Eg3Awu3eM6lDikbsjjV095aa77kZB5p3dTHU0CxsyR2uGwv7CCPipyiUuQS8WBUO2
vEBMMY9EmbVxK1iaeP6KPyCtvYOQ95BA+pZ/cuu8TQaTG8ng8fKAzjknhrj8HKOzqn9EU7V3gNig
txsCIzuCmXhOaItGGm8UH8MimMxohePvkESprHjqBy9G8QoIqk4gw5/R7MEvBE0aOq/RjG6tqLTX
X83ir7j0TWM3catBh1bbR3WB9wOwmMPjWHNj58xLmSx2Xu6syhnvuomaaPUdRvzI9J+h9axPKRvN
27D1pzBeCjJ+6+vMdJOa2OjzgdpT2Bd1ZCJ430Ob6Xc1jnMEKubqdzaQb9bU1g9rifdLH9b0ZVgI
A1X7NMWAe/oxd3ojRs9H8TUI97l5O6Uf5joITwT8tIfFRo41dbl/J2p3SLKsQfcKhJL6hA+re1/U
tHqocmONx0GE0dKJPrHqSnzKLb85rUEJZ4Qr1Tfgp6eRMc0GchgUrxQTfSo+aS0Atkbf3BvUAL6/
LV6dsv/tt231GAyDHaMoYf12mizYO1WWHcCiMd2HzA6SAaoG+9nhIin7eonA+to9lQ3aLIiViX3d
dOMtrcsCKn9rV++8biCJj5v4rnMn7xYFMwx0rmhSGuWvqU2Hwzjl9JkwSmNofmefLG8y+yhkI2q3
WTYaNz4vlkMl2iayMzO/NRkJj5bRu7G/5jlElszgwDtzTrg5jbtGtA4wul0ar/WU31C7E4dx/T0O
VpzDbzuU2BIbxEGasGPjgAdzHzq/0NkkU/PKmeivftpaa8dOrbMDZMTZXb8/No7ci88rJ6ExgFvf
SFuGB1MKJD97ZIFxY9mG5l7eOHAvzChXSJqPXT9lPTt1axSk/wi6z8U+TTUxps6KEsPQBasVpg07
reTWFTfE+ci7nWe8/5a6GIsSxphO7os+xIpQ0OaKBkAD574LNdHfVsYQViQwDMK1yN4p68474EkN
x2SnRZgldgB0FyyKDBo4i5aHgSMFiw1TgC2gcqqYDZWROHPIkiordOirbQ/875coLgJVTZLxHL/E
TxN72RFDM1Td9xXf6PMcgCXfYCdr2XkJ6Mmue/hGHI2OQABxDDwDkSRXlmuaCmKxCcs1d89V8WAN
L2lxsukNJHQ0jrE5kDNLcq+dxbcgnDG7tRnZySG/AA5Y302YI7GoZ9+X7n/2/bYiHvpZsYnCFoQq
qeMUcYED8/p0beTGYQTlKqnJi0enstrLSEB4MGK1qxLX1xzn5Ps6pDvZNNBlYzRUPztda+jGCkkE
pCtlXY23TKvGNPqTx3n6xD0uBcyHJurqfI//+TdP+3uv1Qm2yolSwz/ZDCFpKrG11IThnA12m0F1
6KmZw6PdoBGNz92RtykCH0uXL9rwCslYJ3siEJO8kXDhix1w0CulT3mW4OIRuoahze+jggoMsSVZ
p5Vk7tAyq2YUrSSVA1nz1nzullqX5di4JSRRGp6FKC6hyK54tl9DFiXsqPdUlAcDhMFsR6b31ygu
TCjOjR6LgrgLTAx8H9RWZEFguH53Ww+SnT5ebngRQP8LL4DLHVQiTjbtnGIHgdr1tmWaN/TGUmCB
ZT+K7D6GK19+frTw1lsKF3sniL3Ee3dPFX490DFo1kXvPBDJykFJDHMVVbDi4qm6aPJRNF0+Xt/8
WwPAwws9YQCHYAzK/FQmyb18Qfq0y+I2B+uU5nDRfV/xo9kUfYeDh578L8zZz0TjQxsHCfDBSGPD
UUFqrWZ/RdaCsoMCwyvc8JaGn8EFwtY57n1Un/sffzFVZ7aUqUI879bh2tHTvF+cD4bxcv3zm0NB
8QSXP1J/b/A/c0CCwFs4O42l/4wWEPzXoXyP7FZS6458nS3FbWlte2LCE+1koyc/njP2dR0NAPZ6
r4ytonYjCPB8uT68jQPFR0kUgY3MJ7wBBRFjyex+YeyU1yB2Te8Xym9p+nrdyJa3yR5SaO3g2IJT
XG7H1LcXY0RQdHLCR7eKSl0blZwX5RoBQTuaQ3B1Scl35aq0Qmoz5KEYVJb8aMYbsjd+mOm0S8P3
o7UuDCkbPxhpEJQCG982fwbB15o4Udp+dLkGQbvhBxdmlPAZMhpmTWsEYnT9h6OJR3R+hOJD5GbP
nfXt+tpsOMCFLWX7kACiUYVpsdMgTnZ6GMWJToe/MAEk6J9uRNnsdrn8Tp73jiWw/AX92js7hujS
0LjxpgcApRXKChpAmooHuEvl1XgNYJcW5QJeu4rlHyHQnL80HYXSvC0MTQp161kAal1JG4vgxQNx
8eWgSMmy3s1HMI0g/A8RJYGE4lfQkVur5omb57+tztjNKIVEqR/uxtT4VTip5kdsrN3Fb1DOixo6
tGD6RVVqNEcvbutgBw7lZ7zg/+Lte2FIOuxZwLt2KwtSbqC/JPDuyx7R09oFZHfdTTZOCfTEo4MI
BRbkUVUe1borq37tnfwEjcsuBjTjf/u84ui+t8xZlnooFwaJiSv1+198HpEM4KjwQyhCXk6RGQ6t
YWXgcagg7IbOOno/ZSHRjGHDzSXR1r9GlDEM0Ncxp2nIT0Zzsu1vuWcfLKuKTevD9cFsOhZeAbJG
JJNaih2eL5XbSTuhf7P0B6RWkK3RYSy21huoSqw08HhIAStGfBpAZbYp0Ohj/0bpPjM0LXdbg0CC
RPKpIGJ+Izk5Qf6zK1mABa93vExCvoNs6vV52hzCmQll0fO6Wsu+hImw2WVZ4ifXP789AkSysqcO
mABl2yETZ4lsQZQsPPCmQjpi6XcV1+Rq5LNEuTxDgE/+NaKcztwoIbLnIQLAs9ztTga9JeSeiGNR
fhua7/2oQWDpxiR/ztlR0hdNl7EM5rjxMc0pmC8Oro6HfXtZ/h2SGm/UfK4KAwVnSNneFP6BaJZF
M2MqVqMiax3wEcsyuygkkPm40PnYGMMuKIeHzqle2snZI12u2fxyIa4slFr9EQ2wzt1cwCz5J7OH
iKWn0DqxejrMXRMBwfs/OZ+l+HY4LYNnVJjEbCEHTtYc3CRWigbGQfNY03iEJVfzzCOmIZ1xf8KQ
x3+m+bMHZv56Pl4fzNbBeebkKorfzyyzbc0cydtsR+mxEQ9hEzW6+v2m3wFHL2vf0CBXeRdZRqnn
z3grECgkpAVL+r/oaZOSJf9aUG58k9jI/gNkdfK5iKZXtHFE1ydKNwTlyPGWtggCAifri6f6OOoY
szfXWpJSQpwA94qqS9L6NXLPHgEsyHEiOj83y5c6fX/0jDn6z4b8DWf+lJVV1c8BuPbNkMf1+Gt1
P3bD3ljRCP37+mTJyXizI88sKath+102uTxDnD7t+rWNBEgALHOMGco0Xb7ur1vbXpr/xqUsTch6
z846zB3xjx40XajmfJG/9tpolIsA6F63NEmAh7R5z9LvAfvMQWU+Fj+uD2PTDLQjkNOUVK6ecq40
wxA0/jojy1yFpynnd5xaUUPWmBWO5m2zuT6gf5ft5+DsU/M0fKyWsh9CemqnakX93+rvxx7FcqcY
xN3YZiiZobVLM42by/RH6gnV87dpwIL3DjNQPj8F+QqlwoVMkVPrXrybRvCWBlgQzcXQlb308blE
PzwSXPTkNN8ZNPrqURPObm7UMwOKM6DtmHusteiJZv5RsgUWoffBzbPddWfYHgfauEDWKB9vijPQ
smxBd4Ljhk17AwVOHc2p7vvy72dnQUtXhy8p7pbiM7TPfB1PzObnoV4AUjWpEafm6Lvc7ylIolEb
Kr44/QHh2V9Mz9n3lXzDjKJj0RM8a4s1zsZnjON/+74y/dbcCS/IG3YKpiSsdron1+ZWlyIu4DwC
4l1tB1vd0edg7EGWd/1puUs818BneV/q1dDM06a3ItDHY8KBTJwhf8jZMoednQkE0LgWTS+qAMYA
EiR2Jx0HydZ4gBBBLxgAaMjAK7GrGOYpLaoJWVkIryPHVIEjZnWTobM0t7C5NSAb/E0GUr9owVAl
am0mhJXN8uTKx0Oe1h9Jh16pkbAKZGvAPnCofhT5mNT5YSrXZAiXqKn8hyKdDyCYO/g6IrgtR3cg
KgxoMnLSOBcuJzjLkJesA1TUlun42k+a6Ez3dcXN7bppxzHFldB/tZfE1rVkbU3m+Y9XvNxZiGiz
YkHWLt/XXbLU4Cl/vb6RtjxD0vmhKIMUJ+geLudnDZZqmhrEHGHhROKjfzdU8dzqkI/y0FVvaMlN
DiV5YLjfcEoU3Jj73sd+SrMiGtzHHi2cxXHiLyIMQXCgKzZtLsuZOeUOaL12XsDuxk4m/YQHqNm/
XJ+0rXcUMs/AUkB9FPosct3Od23ueQVNg+y0GvaTPUxLkqfLEnX2dCt6JwmRkczS4XUYdf62FReA
QQwHEzYxchyK4YkYhIUmqP1wu+6raU5sbu1nyz9aVv+hncLd9XHqzCmn02pVcyBqmMsBrRbTvC88
kqDqA+nb5Qk4u+S6uS1fBO8IkMogQUb5RS7r2bQWowBV6UrBvGqx18YugB8tUK8gkTvoFLq2dhbK
VI6PuYQ1tVeVknZy+7EDS6qXjM0BBFVAAl0fjcaEyhlqiNDxel/yo9avJv/cZT/m8Od1E3JC1G0l
+ZIkGz+gpOph2xdu5YYZqlVLc1d0X3OdCtHWEFAQRgpHsrSg7+JyQWaaV1ng0uJUN3gfOPOdY76I
QAcO3RoFiixgaYUtUNoohyi8DFmioCigav69zr7O76allqHm2feVU7QWhMFfQcAFxUSAh4pWk8ze
ctvz78vxnbltCbbq1Hbx/S78AGyhkf82jB9eoXkc6mZJrtWZFXRnBhDpq4vT1D0t926vGcTWCX0+
CGWrZ0PBKhTvMIj+foJyRMN+lRBGyIY7tKYIonut6+ZM8SyyiNG3epibhxhiIjx9cZeDNq2hs6Lc
A5A9W8y0l57ldBHrXnMniFZ+8IvP79+H55OnXKKeP+Qt7TCaQPxuIYgz6cjb3+ozXvqwepjUhsQO
8rI4FX547Me7Irwj6Q1JP3H6kxlzPNYvffvDDm8Gc2+b5HbUbSLNVP4hcDtzP9Ona18y/IBUxMuc
ZPkxW9FFffMXExlIeXUURAF4VuqteelbZLI40FXuwQEcRfP5rfsM/Jv/fl4JBqsubBsLkM0TuoWY
uy9+tcUuNQ80f33vMIC2Ay8u8EiShUrtjsyXsKzGFWVdvKkjBxnOURNmv10NtOKiMAyBODBw4hV6
eRjgvJn9POjLE/owo4l+BTVSa9zOpU5l8u0FAJ17kIHBEFBjb6JDvjDU6XzQ4wnxOi4vrX1ruZqD
Z8sEFO/BU4FUB3KPyunpAAk5Ge1ITzXp0RkAMUtNOvjtwYkn+pkB5eCcnKW2eQ0DvOoj4BF6bY/d
hgUkTMBeAMyLC5o/ZTWYGYz9mlfV6W4Rn9rp43Vn2pggQDhQMQEkBa9ElTcEudkpbAjBWpdd1JMa
lJVlFNa6SunbCwAOBVYaD2kZUHioJRsva7y1cPMShejnKt0BjP1c0ucZgXrV3Tr9u9/vl9aUk5nU
Xuu2AawVR/eR6rrzNxbEhlCExIYACI4mzsvtMVthNTcZFSfCgmh+CfpJs/90BpSfjw4H4A17GAhY
AkLBedhdX/ON/X0xAOVCqcnsG6vA92vxdXZvpyru51vmfni/FegPoY8S6EG0bio7g7K5b0LOmhPi
FnEc7Zs2OxbieN3I1lTh2Y3DEP9BgKeshWjN1AypL07ujyb87Fifrn9+Y3fg5//3eWUlhokafDY9
cRLlGPMuroYkSNf4L4x4iLIhogFYm3r7+j5ZqXCYOPnDbZuH0YA+TbpoArzNkYC1xwJ2Fg+8Pz3q
Zzcs9yklObf4yW+X+VjQcnx1KBs+OVMTJtfHs7UmIG6yPMCZAStVm2cr0bguo4U48eLuZJF3l8UA
Lzn7unTus4FU3lp6boGv9+5tS0VkGyJqp3e3A8AICD2huwv8FJjJL40UJrT1KoEl4dkMJObNspw4
Olh0qpAbM4UCP+YIpy8wYKpaoEuW1PfBqXByjGdRn4r3L8TF55WAhODiJV2Jz6fYH+KkO6Y2XAoI
AuQW0dBoSTX3y0kCZY3vN7PNTyNBN04DuLqLamISrmaviaw2Lbkg0kXGVJpSrkDXYJVrs5Wf4HNR
AVpzc6TxBNKO644rV/XywStxNv+Zkct15lopotAxtWGmEJ+bdgbSMIws9yk17gg52aSPp+XHdYub
AwtltQIPbAdtx5cWm66u+2x1sPRzFUF4ZOFPpNKcw5tOdmZDmTzoixm8kjZo+xPs7Ukf/Lo+iI3r
RGbDAPCBACFQy4ofBMSrixJKVidL3K/rC6mHAx340Zg6zfpsjeTckLL1/YoFBFhN0KjFtEAv26wL
fDeWA9o2kgrLQyc4YojL5Rj9UqDLVFLHWq+Gv+/tG0eHh9qYLBdbHqE7yrxvmQXATD7jaTpC8yv8
4DCwqnvfe7+J1ml3fVE25urCjjJX6McMq6GDHcebIl6+NjrCubevHUTUUrwMXcyS0lK5GuuMLoBC
QRImtBrslCAWmRV1nRkD6BfZ7fv5OS7NKScyqodpUQuw1hbFl9Z9CNNdlx9qJ7k+axsMQfKdgJqV
RBOALkHxgJ53jtFYORg0TTDxt2gvrfYmhCh68Wn2v/rgDC/qj6mY3+/ZMItgUjJkAT2p7NECyB+k
d0V2QmNn9Tqz//Hz0lnODrbVGqqwCQvwnBZdTC3Zq6o5oeVqK0fnxQCUM6BzjSIMWzAcop+tTDx+
IPSLkaP1eJfG15doc4+66GJAvyFqCiqoGVFMwUoKrs6yMl5MEuY34CPsbsz6L4qk8IUzS8rhbPsc
PaRSLiRoQX4Vl0ITyWxuURw0LtgmQJ2hvolskCQO7gQC1faHMR+o0Pjy1kThyYgENNQF35JOLlPL
c6cAlfecja99z3eFHd7B8zWB5dYozs0o50BfTU6/jpIxnFivI3U+LMPf7A6glAzckgheQeV36b6p
73btUPf0lPG7pT3Oh+setXWSQYY9ADEdyIYwV5ef7wabcW67+an2JduilbQsTBi/5Tm9MW3Nbby5
Kv8ZUzn1HYOLsOY+oKprscsz9wuEOKJxcn5dH9PWqiClDuVhE8Gyr57OIA8weenDzNjf/mKGZrdv
fx3zBdQtMEtqhSrIhI22Y0CSFy/pxgfyft5+SS373/eVy8ua+xrvLuCqnf4l9NsDSDNiMApoTsWt
pTi3orwdIf0XNI6BUbj8457kXzxfY2DLscBNC/lV1J2AwFccixp0HDuOreFbaMVuwcadVi+9Md+w
kOxywnRJlq1lAbeMi0wO0mqIlC4deapDYfsp9gnCtehxwFPyulNtjQdaXPgyGIWgz6yMx6iM0qHo
HDjN/a03PgRgaEejR5jQn9ftbC0MDkUZiMtLRUXxuMNaOoPVwE5Qscgb8qNFxEPg6ohsN+cLWs+Q
SpY5ClV7ioAYp50bzJe4L8YgooOnmbBtA1CIA0UAji6VRJaHQFoJcwZ7WZvvAkiAMx158VY4iQSF
5PqSjwgVKLTSgPlLMOPsaknCpjQanOdhyhPwA2jGsm0JsR6UWhAcq5ierDODLugXxHvQsvGraIwK
kCnMnuZ615mxLn14dcoiC3yYySbUHYB9aoDv5l13CObP171Meqsasvwfad/VJCkObP2LiMAKeAXK
ta3uHtfzQozFCYQRwvz67zBx706VWh/E9N2NnX2YiErkUqnMk+dA8hM12oWR7Q0Kp4a8nznOfAlg
A24dnWFvG3doMiM9Xvxh3G7c9goRGgQTF/akW4zFIIEGWURynhAoVwCqWO0eDatVkO0peMyiDFg/
9o4Mw5VR+ciSJs1T4DHPFg1rGmlbSueqo+qCzn4hxCHI8EouxwAxl2Uw6AD4/n0mpqhqblNvS2R6
y8iyZy7CV6FPJKegZzjPzQfhtpBiOrnT1uNfdVaRRgREGe3lHiKBayOWb45D4eJxycgrF8+TfVzf
bspB+C6aPpFjgPKGtLF73zKZD8Goc29lj/04nfpqOAuok6ybUTRgIYUBBeOFlx3PMyJNljaZjQdR
StiptQ5az/FN0sR7SyvOszOG07RU8+yQiT6A0EbYx0NE6L+TnV1/g3SzEjNzcuY06Vnz955+O4mt
Aq/qJrocpHSWUtvJ/NbCIMVwm7NXza727kwi6IcEtr7h+FQbwzN0PDawvxEiSk/CfqzdeohdhOn8
OBcn97S+YKp9AZpGiFyCVuYtpG25bT3ktpJzZZRPw0juNXN46tAxsW5GOQq8BMCPpSPLJfflNTPC
cgOgQ0hDTN2+yDX3t9k62dZLU+VUwWC2qFyTBXAhrTzkRkbwGiCWbm2EbMw4VPXJp2mQgHwsdYbI
YS+9sxVnqe6MS6PSbtC4WXKTG+nZW1itqhTwv9cmjcNU39oLqsVCpmsZINwEAMbXTqIr4wpUIwD2
DB67TzWUzHyWhZnf//j31bqw40uVavTZz70l0GgGoZUoGY0o3WJlUF5Hi1Y7UukGqMzerpQ2xmY3
p+dRJ7f1XL/EpfdY9Vqgi+SM5v0PEKwFVpSci6KPtLzZrY9QOZPIfCN4waECaO96JnVPTLFexMua
pQ+oPZ6hf3yIPes9FxRoNN0FhYgCi+wO0Zg8AgM7QMq4nlDm+j3yX269lZhUDAa7GnwEwHwtUnnS
YFieCNtsKVorTIiLOtpp7oYDxN5P63Om2OcwQ6BVjXAPfJ7S4UpATlVaJuYsG10Us0cQ+5Aw0Z6S
/ue6IeV4wEazKNdBq1xGGIg6HTLGoWdmtvkpEdaBG05odmSjyqLwSQi6gQEANwi0Fhxp2krDBt0C
6C7OmndM0sNWaV45ir8/L7P1memYc3PC86vWQAg3cVAt/hCmsXE9bFmRrocK+NYkK6Bi1zkdIhM/
0JAAm6qtGEiVmQR3PhhEoUcBqITcyq21oDobkXU95/1nX6P7RsQhtesod+ZAgPbQKF4Mswns7Gl9
Lyiu2iu7UtySMH9wHI5FctBNl7IU1HAfY3aqZjDNpVvXh2pHWBgcSBGw09+8MCcxzlojBu0R5Z6v
tKzCLhs+/vt4AHBFmxX+RDe1dIh6TgaT2NBWM/iXtm93OgBv/nfgyiONbnTaKs6ri5605cWMPJwr
n9fGbRmw4U0CfUZE+R7EuOLd3KPNbn5HCXlxogSgTzT5o8nu2pvaiY1cPEMqo5y6XTEbxx5gGr9x
dutz9ycPLb2ZruxIN21FeF+zxALqdNLuY80Joby+H/XukDXP4H45WAYN7bgPBbq8UHY6dl4djmyr
DWDxC2tfIfkNnkPnCjx9uB25FdichWWBivl4W8yf/XgICh1UUPPz+tCXka3YlLFjeWeUgFwhsHFJ
h0zBQ+Ll4djz+741Dw4bzoRvJAoVR8FFlAEuIDjHtzJ9Q5U3vKrRQ40dFhV1F3VbD+ANC/KQ+ia3
hMV9BDPZPUDMAeG/3jFngDUApgZ6Vrx8rnflVFj1gCxPcjYq0CRGE+RQjMgvPjTDYXgH0AvFgL+2
lsFevBHrwYd2oAUpt3jaJdatS1/scSPTrfCEMIF0KoSPEEzItaHRROkh9R08Q4dbI9/T4h7c6vaj
u1WEUq7LhR1p2rTeSOx4KXNa/tNcQ5Lg+/qybI1DmirIgjPQneH322znmseWhGDkFb/8f2c7Wno+
8N8CLUNRS7oZG63VIAxV4mVD3OToTfGnerQ/ZsLmwTBx+5SDtm/jMlYNDU8cqCziisRiSSYHvfJq
d0QA6ztV8uBNfhKl8FkLH20T5mL29/5QsN/r86mIAFzcJz6EeEHr9CZaajvb7KDYAqMQkKvb7ygt
fo+TjbtEaQQJJKTyEbPjj+v93RlQZwFba3LWu+/c14J8/AgipI3pU+08sAUtfWlIfuHaujbiVCMn
3YTnTZx3wejUwdb7Sbk+eNAurFEIk+UgpvLcTgPAMD2zwB1vM//WblBp+fzvcSWyLAAbgm8aYBH5
beEytGWwvMLbQn/N25u0+feGIyQD/hqQOU/hbOxh1kukH8jPzN0lZWgVILsJTBqOTrS+u5RrAueJ
QjtGBNKO6zXpC9r5PU/wotZutJ3nbbwpVPsKrdrw76h/vS1+cehP9FXjaY8NAT3OVKMfBoRBd/0Q
b7VNqaKhC0ty5QtC4hZPGCr4S8ve3D2JkoeQog2o8+/oTxfdzeChQ+ULHe9yeDDpMRETrgIvgToT
iPa923Q2qo24WBUQXFiRb8/SoX5fLnkb16OvpiUeWO8cTdt5SQrviNgz9Iuf6ztBtVQExaQlCeXh
ySSdzsbkTTuRRZ6FH8qUB4kZWvbG3KkWCV10yBxaqIq8kRQnMysA9AL+weznwNAfSgPxlNsFnrFb
H4zKEKoIqIv8USyUYwOh0SEfGQzFTn0TsyQOUls7gFI2Stj8jsIYru0l1YFNAV0PyXkmPhGgP0Db
KDPMEEJt7r8zqy5l1r8GltFeRB8+2hccoaO5fXBA3QxCZvEONwAL4NWygTaHgICUEZrrJNZYYqPz
NQe3tV4FG5tLsR6ACQDNt+gUoZVXGkHizJx7YsGxpxMNOI4oM93QTcSvtvu2vvSqpyxAlcvLCNsZ
FWTpgJZzXvQxQR0xFvGd17JfTtOHKSjo0ex4TJL5LNr8xq/tHWdi67m+/LYUx1/alr0QoWNmJwy2
Z5RbrPGuBM5v0G+5Nuwq57Vps9AaNjyFwoPDJFLIS6vbkoG93hwUORA/oUi9Nhno66fDqOfh+owq
PAOoGLE3kHbHnMqHqasGf/TjFp16rhMi6AnswYmov1UvVZpBs8YiiYloR84hoyY4ZnoxI81lkRuj
N0LPi4+p7W/E2ar5QvUCGfdFERMyttfzBYAGYdpCwmm5xy4B4/tGlKPw3LjrgIH+k3h68ywpG1F3
2JUoiBRl6DSHWBxBFiaIFzCwx5TOFvOFIujxkBTE+xzvOTRCS0fXKptO7yqrwHOVhVNeoKINAhbz
6KbJsXV361tBebjQK7J0pKMs94a5kvG4bXK/Kc46SwINQmEp9YNUGHBLQ2CCBN/voW/yq3S2nkd/
mt3lo4XS8JLs8FFTlY81kpJu2pnoIQTWzL0F6IkGadvat5yOY4B0TxkRq/ZQjmIsjJFfhMJEXwTC
GaYbj5RgnyPVXZy1eRvw1M2fwUvSodmZ+LuGeb9Sd6pv+sEedzXi142AUbWxF6j3QrkGLytHDJXp
9Y7X1QVuveIDsydgmWxcE2wLyKTKn6BB7D9DctBAClZPoPoqzg3xx4Dp2alrsjsXL0kG4V5xREb0
rh2qaIRchpGwvebQUweNtfU9ojpgQFEhKb7wy6Ff7fqAkapJoGzhlGAt4Ich1Y7pOwqAIOn9a8G8
tuCOdT/3LixQFnT6bb+lKqNaMERACCc9/INX0fXvW21jURy38tyX801LP3igg0jMH++YJjwfbKDK
wZ0hk2PVhlmUlheXZ0csTDwR3cK5qBwR+Lb/MyDduVljW2ldwABQKPue9rthgjoGTstv1G1uhlYv
g6nU0mh9WKoKMbILaIJcxJRQpJP80QgMcuPlPgUtLAut3A8TAtKp4peTVQF3b6Co7ItHQujebX5m
gPqsm1ct3aV1afP1VFSOE7toOKvv4tbflVay97otsMUSC8u+CCzUoGtHkhfiastXXARkwD16UCVI
SuRQusDuqyMURk9x2oAnhJqnAXmBYql8297NbIrP1WTeemN+z/rk1/poVWGV5y0Y6aUxFK7x+js4
xIb7sqiwURs0Cdt+W++0hNc7EKL1QZpYbONoK2YXJPwL1SugU7jfpDeCVpUW73xWocxbhcDuhZn7
bIgP/zwouHdkPBZpZThu6XT7elWO04gLtMsBOAJOL+AEarFQsA6gArluS+GrrmxJA4IislPGsVec
jXJv+0Fhhuu/rziDGAZYNpYcK4T4pFjU6tFo54xoFcyt58xwdnF9x+nvht735VfIYG5YMxTh56U5
ORaI+xYg6RjmPPPJgI5lczLA6JrSe0eHvPR4n00QOflWe30wTS88eZ7GMaogujt8E/Hviuw1//f6
+JXz+3f8cpLO6q1ZoNWXnkexn58McVr/+Y3p/eOLLs+hBTGeVisoKEW00J+fuAexpCfBnpP4E9W/
rhtT0AMhYrwYjLRZ3MroBPEzWMvQRz5/aZPbevqqa79q77aLeaDFt5R1QczNkOWPlJ9QngkqeyPe
V53By69YpvxizI2B8AVXOz1r3UtfBzQJ5i3qDIVbwUCXlBBZSs7uMu0XJiaXQEC2w6oVTr9zZm3v
6PRY+OYj0HvH9UlVj+avKemA9FCfcvQSpnR6W+YdhOlPfIsmSBEhI9kAmCTqVyg4y8lNQMjqrHLg
rWsPQmPkqz940XRHwy55XR+MarcjDscP2mi4QyvZ9bwVo4sLzcPVR/N9Dd2q3frPq5bl8uclx5ja
nLemhXE0+TGjke6B9hSgg8O6FdWKAC6E61tfuq7kCiY2hc8tbhbnOo10ehpa6DBv3J9bJqT9Rf1u
rhmDCZbZEU3u2RLLv0ObFDkmNCgAQY6OKF3uftMbMtmD4eLBEGTuXULfcXUsmCrcvHgMIfVzvdia
l/doQ50QbNd9MD6AzmbjIamcJbwZgH3EK/JNA6Tdd7nT6AOeDUkJqSM9pOLOJhveRBWuIUZEWyKe
3agEyu20umGKqUowS3Xt3fVGdmI6sNcOiBvB6o88Wmg2GuRwEyPIm+qlJVVoQvpxfcupNjboAaBy
BIZDgvNzPZWNPbB6GEoKOYRe30O7zNlBXKA8FiUEyjgR1cs77CHqBhATzxNQdVzbE7Zf2W1Ny3OG
GZ2QmTmI9AsKVetWDNXtBKDBf2aWYV+40aVNw/JHUCvkg3s3lCTwkvKBFumust3bFHQuelpEFdJD
qTvfWLV5EhU4623xzeH5KzfpQ5/Vu9oi96TxPmx82+KKpAgWnTvo1kYjGng65WzvkiIz9SmmZ2R9
f5CGc0Su6HztIR9ykxTg/BCFXQSNPkHuxsjvSNccQIotNnafcuEvvkK6yww9nk1IGsJhThDe/TTr
DLKaXdDZH981XGzvpREWqy4d1hTXc201Dj1bU36vadVBp8bBSnFp51UN3cv0gYz2c+tOj0VZfSTT
VqCiHuh/9mXEHU0ncLcksO+PL9b4nFiB3kJcZGPHqTwGCmu45dzlLMmuO2Nl03C7qDDKJrT4Q4V+
Zj3br8/llhHJeXc21BJ1mlVn4Xyv+FETP2Zzw7WqLuyFwxV1YsBa3tRZm27y3SQh5dlEuV1v7ibN
D3UyHjV607RkYzwqqCKgpH+tSdcqmNRGu6nc8uymX1HaQbtUGiJJHggL3eZ5GiYtOIbLG9u+R3Pt
xoqpXMSlbevaRdSNXeulCdt57wSl/SL8NATBbEBw+Lr8I2pzG5eKKoF3NVrpyLnIAehp65VniPPu
xw6knfqLMVa7vn/ylhbxZmfYEFrst1RnVdvGIaa/UAvpaE+WciqiZYlLZ46cDZo6POtmot+Mfguq
q9o4SPhjzyBzszB2XE/nULtdPSXwuM3cvsyOf1tWxg3XCapZo3vK4i0shXLvXBpcRn3h4jtQN7MB
7ODnvt1nTQDC2NmKOu+QFSBDDYT5RMmRb+FBl1HIvnu5qpdyJ/rh5QK0ReZ+AI8AwNZaWByYuVs/
4MqfB9ZguZ4M800rjk/tpDMJ2ooY2MDK+r7pjusGVFthQWb+SU0h2S+tEiXc53MGTKNwngU7ad1z
nG9EFKox/PGCIHQ0kCBZ/PHFunDGx9yzoHJhVrel+OxmGxGs6twiUFnukj8ilVKkH4+ZyVKBIVQg
E2OeE9W99oQEDbod5rPVil05l8/rs/anhUNe9kubkp/KKVjnmgywWbC572lVhGDhOSSL5G9X7ApQ
8CbIcvcljdDhtGdNuo9JFiEljEQw3jpedW7oHIJ5e+9xdlfy9A4UJKfKqSOMJkx5+jO3i11m9rcc
NGla2URez6Hw7t9asXtqbLLTyzlaH5NyJ1jwBgQva/TFSMsElPYMvt2lpVCcerZz2aH8dy5qMEcg
u4pnCzwCEEPXOwERbO54WY3u3j5ChkcjG6dF6QIuDMilUxOdV4kARPdMHC9wrNMEAlqH0z3Rnqi7
67onrv1oQW6me1uzp9yEf4cmZ/8sc2rQRAAEcq+BCL8JWvdDMp7r7hwzHtIt1lHlkbqwJm2/Mh6I
mZhAoZdcvPB0ikRRbD15lCmWy8mU7kMyApjolyhmxqQ4Vh0JROsEBWmDLLNPBJx6TTV/Afzho202
+7z0nqiDTiPHCtMR3IED+bS+P7fGvPz9hRsRBepF3lJbdTOwVnLUleaN+1h5Ai5mdfn7CwtsjAW6
MXCoDegXTfFx5s/WFrh7a59Ip4xwLTPdHiuXMxHG9ocJRHUJPU2F2Bfsh+FvxDRbkybd9F3BndqN
cSC0/taCVEbebCTiVKVAnGm8usEH86fqfT1pSQ5a3xmi3+cEEvOi/RLnH5BM0OOH0XiqxIPnPGtz
FzTFR1F/LmkTULazIVxtWzyg4sDoF4N95yMUtTdKy8Yyk29c9MWHSc4mm9wyaSZ8WEEeBMsjD5D5
pD3r08nspqi2AGpn5978Ptc/9eqbaPZp/DvvTpV4Xd+3/59z9L8zBELH6xlC539lZBRej85G2Gjk
YQS8L8iMau8gLpm5HnTg6knsNtJGfph5F9r4XPBOH41YvwGv08/1D1JODFStHIDzUN2XXyZigpZZ
PaGRuJv6wOIntBocBy2OOmfj4leepwtDy1m4OE/z0NuzMaIhxzanmwp16a5qb/tNiQDVkQJWEh3k
ICEDOEc6tmOuxWlKcf9PjhOis64jQ1g7SQBFJ1BaJgcabzVIK/fWpUnpFM9TmrRzC29POxFm/d73
vo7IQ3P/qcj0cNTRp1Gk0dh9GbM9uoVCUxt3ZHjoGMJtf0uCQfmMgMKXA2pl4KzeoCgMX7NovfQk
VfPnqT5AZjIoh2NfPzoiC0T9zeZfxuK8volUjuXSpjQDxEypIRbH4vjZsQ7SOT2uG1Cu6sWgJM9V
sS425gKDcoZ6h3avsKpffaIFc8cjw37pk8O6PdVzBSEkyOUtFBPfMJTyrs9Hd8IuauvsIJoxGmIH
BZrhnixtI4W5MTz1/P1nTo5ULFPkvW1iB4FrrAa2XGwMR3X2XBC743wDLQR+kOuzVxVg/Hd1OB0T
+F5HHBx0AWfVfn3O1OfgwooUImAv230PXMO5Fqh+TM82ua3K4gAGmrF9qcSznT/G5h2USQO3/lCD
wzbunke+L8vT+ocoN8vFdyyzfeFpwIVhajHHd4j5rvzk56HoAt3atd4dcbfGvDWzkrvpet0c8hy2
0vSbRp+E8xP+M8u+FFMNicBPjXPm04HkX73mINw6WBpv7S1mRGWgC3ktrDCS3QDdSxM/82rWGMiR
zlb1pPOP+tSFOT/muROASjj0Y6jKuXZAyFO+dS5VwBY86pdGJwBKLNSfr+fam+s5A5EdGpDo0Oy4
bXjPXExfc6cuA7TW/yKkoTs9NeK9Q3gOoHT+O5vM9qXPqu9D3m0lUZRLj12OqsIiTiwjXNxhBK3i
0rTW2u2uSfRzCnVLDa+wrC32tC2iXmy9/hQk2gam4K9N6XDBC7d+7aJBD/DNBwCddqIwd7Rqd54+
7TUuIrvMH7uy+zbm8VFnWQRXGdU8uxOWGb1j5198irQaxBNmNSwvAXtyA5Brh9ki+NcGJKO7wTvq
9ed1e8rdf2FPOmmGJipNmHCTege/j/5yqOf8nlz6bd3M1qpKh8wT6aDn/RK3tsfK8iPaf6o5PFjc
hImOQhv22rrBJRqUo8XLJZXuM6dqOJj94Y+zpHqJm+pnOY6nNGZBNYH0167tsK/EDoWTjXtAaRdJ
cN1Cty/CFyl54WnWQCFogvxR2t8btLur9PoVAge7kha3uladsmKOXPGOfkUfT3zTQm4JMiAyqoq5
wF0aFfqLTb84ZjM7NcDscWBlasfZmFnljrkwtSz1hW9mqcFiO8Vhsei0E4b2bMx9JPJyA2y0LNCb
BUQ3i+vo6PR8U0cqR57ZjQ4zRcWDLrs1AaUod+0Wykd5b1+YkfZJNfVmrfkwY8b8W6HZv3PmboxE
vSX+jmSJVC4nzEricpjh0UC1eJ9a6Z1Z9zTQJkcAYIcGQdp+notpxyZoh64fAtXgMDY0N5lgsQLq
7tpyAnZPMXSQCXLaIoRoRxA3G2GJyoJvL6kfgGMhfSu5q6Huc0PYAPy61Yk/1Pn/8ecl7+S3Wo7k
BH5eK79O2bd4C9Sj/PyFbBM4DDw25OIoHzR8/gxIORrBH7KkfcIR2ogvVMcFtf7/TEhDQF8btXoD
AG/bizInLEWYbs2SaoNdmnizzIxnvdMjauPxrQ9WL7cW0OieHsupDw27+IVr9FFL2nB9d6lOKPQu
lyIsqBZB8Xe9u1gyJ22VzsgnZcjKzXxnWf0nmyYPADdvTOJbU8iVAxOH7glAyvDvtakKWh0gjoYq
HbYgcI/Z1waRSBe7T4x5JFofliIWWxLzCLMtCzyyply117Jy9vNFSwl82+E8/wT8IZinPNDYoRs+
60aNY4RcD8l2ubb1ElUOFHyJBIGgv6j3XA/U7fls2nENYSUyoH8UOOZQH2rrgAitNQICPpsti2/3
J0aLYj307AAINOXa0TgAL12beNQ3g/YRpNCQwy2Q6NlIHSjHtXCkey6gq+jkuR5XPMxxA8kIkJ1N
kDDtnXZHDfuG9v6dOW0Rq709DhjRhS3pxBGizb7T4i4s3Bzc+NptUZqRmPx93cZRVpY7nTdPbSk2
2jyVQ8Tdu+wYaBbJ22YuSE3A9IAGyd6O2mpEv2oyBH7Gb4oG+n3rm1S1atBLIw5gwMi+yzmfOR5r
h1XgzTHrn/4EFCdOuqttxDJvvSMok5B++EOCqL/pTTHb2GjSDoklZ5pHJLUaFN6aLT4olRFzgdUv
UhbYg9Lt6Jr9NNgcARPzXtBpETjlFueAaq4uLUgByzA4RewuXCUzaHEqhuo9or8stnb/viSQKAN4
l4B/+I0EW2LGaIfoUTmc45tGO1UkGIcNj6t0TZc2lj14EUqAnCvRW46odmJ5MPqQmPhUtlNE8kPc
D8FgPsX8YRq7wLA/rA9umaPraAwRxMXgpFUCraNBZwvPktxqd3VpB6n+mqLhtJ4LlDEFCAi29oV6
1f5Op7RqGjeSVjiwWGfOh75sD42gUQ6KtI2TpMh5XA9NusZStwPOe4Khsjw0yQc9r0KfHQ3zd5p+
b2kRNfR2sD+hgTCwrZsSlNx2L0KrP7npy/ocqxzIxRzLOBYGSTjIoKFc4eptGuiD82xW/U3R0n3f
mKd1Wxvr6Uv3TNYkno/aOrL8/oMx3SG97+tFECPnSeZXd6v9dWvf+ub1vs06kdjMwfNv9h+L7Jdu
tmgowoatf/RQEIsrcIBUC7b/hzE8rQ9007R082SQNzHNYZnVJtLZZ2Cls/rX4J+Fhxs9frXmeyhv
BGSg/zd3IMMlDLQKFamGIft8V4qn2jiN/cbYlkO3cijlbrsm+99DiajoU2Gbp6RNj3kKIe2eRr2r
bZwUtaf+70T6kvOZ/dGKbQ8zKYzf4O0OJvFlfa1UF/flAZCcjJdqTu638KCaRYJUAzMSB1GtyDho
KNLbTvMeepufh/4dOM3FBeABjRQcxicD9saW5VpJEZ1YXnoojDSYjfLQCREOFQvnel+YNzTJIl7u
c+vWGzYqW8plBEOACQYKZPtlZPNsGJ0zlnBAvv4wxhGJi5BNL0T7MAEYuj7DalNLec9ZeihlqF6V
5LUQNV4KA4jjzJCziCWHlETOVg1D6V/AYPk/hmRfZruZPuYLMiAGoYvxqWYiWACIZXJn2r9d9rw+
LEXFBAt4YU5yZ41T5oVTLXqX/gutgGsrGSTKP5L6Rrd+du59mR+HZuNZr3TXFzYln5Yw9PszZM1A
QuseGu/ObJyg4/eOvxFXKo/dhR3JgU1WqqfQE0YV20EG8FMz/lyfvK2lWuxfxBR2jrdxY2Ic7dju
+toMrMbducKPJtDKtCaL0hY17XWbysv9YkzL31/YTCbfqyoojZ8dckyhk07D0orWTWzuCcldVY3d
61mJeXPm+bHysiipnKfOym5AIhiVeEvWun5ACfxojNOGbaUjA3USKugL8EZ+U1Vok9XBvQhHVnWh
W90lwAVBKCZ9iXOx9+Lv7N8lorD/Ub4DFzJKwGicu55P4J/NFOilDLwZxp6V/rehzCPk6X6tz+my
Fd5cOKgVLG2wUFiSi1Ag5bOFV8FT0bwOB/9b7W5Av7YMSOOoDSZmkuDS5Fr5eRygfE6S7+tjUG73
izEsn3Cx9TwtH7qyggnHmQIre/Zm75CIJmD8ycg/2eNWfKl0Exf2pK2eF+6cdAxz1pjILn1IBy0Y
/P22wLpy6pCKA5UzQS1IzhykseBZPYIFIu9DyCvF3mF93pRH9uL3JXen6TyfoFcJQJQXJsMzVKm2
In7VCJB1WQKMhQ9BZoDqUjBk+pOLEWRkx1Bg0bvo38dwaUEaQz9pfVpMHm4lsFb4GIht1QeUNdet
qC5ZtK3q6I3x/AUxfr3D5r52c15puGTB9WG2/W4aXrWkC2bbCotuI5BXT9pfY8vHXGxnhld7bnYw
hjb8fZs9at6W5KDSAtIAaMVF5uYNYJw3td9SjyDsy/2g7IHya4P1CduyIC1LnVFeNqOTnT/488fc
/bT+66oDCAwAyF1RPPdBcnA9Q7ELTtQEmNhzFzDtOA0hCqrjVg+CyquAJtJERgb1lzd58NkWBNLy
4K3Kyl91CeeYZSHoFoMCJ75KAivfgGso95iHEhMyDWgnk0+73yRD5g6wN2Fjxc3X2rDD3PvCDPsw
kdf1CVQuD9Lji8zhUo2RgisGQLQzVkgDNcYXDrzPz/WfV64P2qyRfoeGC4QjrteniS2N0gI/TwZn
p/Exmm0X5OZZ2AwbllSLBNYExPjmQsMrh/kNqtZmryMiMIUTdkMe5tp9xW7rdliKkA9pWrxjY0Ma
Cu3cug2dCplWo5880YDwErmtKhIB1cP1mTOVA0J67o+wwyKzcz11PqNxXLK8OOdTr6O9gKJqnczI
E1sOapvjMEd1BqY5lF4/GwC1fxUVeAlSJ252dIa4dpmIOYTcvXEYunzYaSBfC9CHW4N7ZBoeM1IP
wZygBzb2jZ82mxga5eo6Ajkyuog0f0Sp2NIjqvXeq6jjeWOHS/eNjRQ8suD4H1LwLgDMkhdtBovH
WtkPD32ThZX+0Npf7bnZmEEpUPtjBLlaZL8XDVLoE11PoAeQQ09zNj3krVbjZoNg9tTqLQXawhxu
Us60z4VtJ88WKZtbG5QsW4Gw6myh+ksWJYsFpi1FB3XOe4eAhPispZBK0aG/hlOwVQaUptICm5p+
aUSaSjZSrZkptgn8X1PkgYeE8WC94yK6NCJdRJPbZuDDgBEtqLz9uNU5q5wovCcBCMSb8k1hxKp8
sPmnbQHaENLd6I0DAZNZyzfiT5Uvsj1QaS3yZC6y0df7wZ5aOwF8En2nen6jUy0oRbVDo1Qw1/aG
b1AuCgi70ISF2ix4pK5NuV6XDE7q5GfdrqfjSCgDE2/sBrpbZ8d1P/EnvSbH7YA34iyBf5qAOfna
lkVdUlDNRg8oRxuSM+Ocl6NrPTp2BU2J1Bu8wLOqESjDuN91c4wE8th5XzDVr/rEq1AXNos6sC+d
XE3Y2DtiDnSntpAF9tsH3LltZOkaKH94O3yhGcRjs7adbtDL3QYJqsc/4kkXMaitWvuxofxVF1N6
64+ijJDYsXcezdCvaffevYdCVDinnnsuEdWEZGJfwJcxPrd6NR8cq/+CBNS3SZ+KZyNBr2cOMNXt
5JFix9F+BPonPO6m4rs+NcmBz/lCygMcWzXNSPCZ44tI2xxqxr15N7pOHHA9cwLoFT2ABpwcB+Y6
AR8Yzj4ts4AL+qr709cURC8hMCTzPi0+leMHb35iwEiCbeUAyrVpX7Q9pF+qOUjjfIgGYLQgc9oJ
0DZNIUucMGbQCHMN71D7ZRk1HXo9LWahM9tG0pNZlIWdyb0bD2C3sEEdbp/XrHmPAwAGANBB9J6/
5dzpGZ37QuDJO4Pnw2zLcLY/M7HhsFUhyaWR5bK6jER7anY0SXMAx/UQWsmfTOrv5hLCMkOyx4pv
nB8FDHvRfIOCrQmUJ7qpJHuUY6yc8vycm1wEVRYPZz/V2IkRP75l2NShkU7jztVM/9bo9fSla1BL
C2t9HO7Rj0v2VpPTmxEpggNPqLWRHVIdb5SqCV5iyOy9Od7EQu/N5Df5efTnkOosynQ0FBUfN042
5lQ+2D7yhmhWg6ziG/YFWsV1brd40GQ2oUtD2fABoeEP6s0saLlNHpOyFwcDN8wdIZWzcXtKY1xu
T+hrI/oE3Al0MnL7Dw5f58VDwh96Uh17d3ppfTccQLu0sdQq3w8s1zJOpGjxCLzeWTX1CptzQs/G
9BldefHGJKqiqIufl6G71EDZZU7x81N204w3gAm7zl7UOyv7UWXv2BYeQPoO2m+xavJjpBuZDhol
dONTEp8TN7knoNbu6RZGS3WPoQIONBiAzzj10mXc5ywxep+jJXvBzVfoJbajlDl7rd+4Wv6UZ+Ud
eGlJOoUE+s6oe/awRJLHvB/0oNfMUwz9VWfKQiCio6Kjgd8NR8udd4PPH1LT+kzSMbSm+shpGWmD
GQ3D1k0u7c0/MQ9YF5YWQkSQiMGv90xq6l08xAM9t+4P2/7q97+cLb0mlcO7NCGFVZVlTE2dTxTM
/d9495L4j2a9j4vnBKx968d8azDSJFOQh6Zmg8E49hT45YmPS/fyxmlW7xlM2BL5oP1HChK6OQN7
a9WBLQZp83gUoYsMT+aeUJfcsCRF3f+zNn8tSVG3RvQ2ixksoaFED0FY0oZ5Nls3Zpxn+9jC/ZQx
KN0mNW5HfUK1dX02FesGqDOCbvDIIGEqDxScVDWowEtwYDnA8piC3M1xfoor59jk5HNla7v/R9qV
9baNc+1fJED7civJduzESp00TdsbId20UBtFkRL5679HHeCbWDYsZF7M3BXwCSkuh+c8y+14V5Sj
IOyFajBEqqBLgZPyfC2mFkRmA5FNQJjBPo5M927+qnnGtmQJwDBaWm9Y/pUGfejRP6M9RoV+6Pqf
vvWMF0OIaQTduXg0/DVJw8tzD5kgDGnwFJ5fw8u+E2z1tDzLUpk0xqsg3calX2VhATj2WzH70AVP
t6fhctox3fN7zsONOGs8n8/CRF2iabYuk654GusftP5WQXe7NkisG2+3Q10usLNQzuJdDMHsvnWl
kgmpUyBwtkG5IUAY+94Lzz5RGUOz73bAyxsKdz344qgwQfMD7dbzsRmVZuZwmFBJbW1LEecrt8bV
n0eiC4VY9O0uqktdJS0pnUolfVbFrfHHSp9v//1XuuQYgD/rOKEFiXLF4uNUsHxDTVaTCZ8e7QGe
O+Zek6+9n5Bhy+xPtf27Gk/SGVYOtqsD+zfs3x7Ou5yxU0AFdKRUCXBubvCU/wc8HQSxAckCQhFg
Ppj3nX8YUThV3pVA75Ohj2x6XxQzVXGn9V9WJvDvzX1+EZ5HWpzRrit5XpASBJkGJGUL/f+tM+o/
rKz3X2o4gEK/oHW/9r5X7uuqs/fEdruYQ2Twe5Oq/ofnUZCMHfx5+uSx7QCyG3gnltzWOvuCl6KT
AKsFBYSCuBvA2r2XLM1+Ee45PCqUk/5UgS4hxDyxrV9R/tUqvM8lb82oY26zyxxbfK6NqZw2WRkU
j31rmn+KMRPszsVz4N4Uqn7xKxz0HXfh+zem/kNRd9MTrese1SBtOOW+9iX3SHCCl0a9CapW31Vy
QnEoa0iejJnb79DxdUgITwVr49VQPIpE4Yu9YARi1G6u4YnJgV6szCwLBaC4O0sQcBu4BjuJzLa2
HUv5fZ1P3b40HLwbqVAH2x2zvd3iHijVkO80LBiIzoMuzyCBsBUVNeNsMNNPBrJ6tFXAQzJtiax3
YCwyrSILQu7o/texqbXHvOwlDZ3RET9Gf6wOutr6Pf+TBv2bDeT1WGh3qrRiD0ovT3np9vdMF6dc
G+xdM1G+L9122uQtoE8gp+h4yVEZic4eIg+SSo+p6PqEoxn4zTEL7VcLGsu2mErxbAeadq8CqiJp
Dd536s7tmWKoH51e9jviyhJf2FAyMqSTf++54Z9a3I+QvCp+KahtbplC3dB37WJbd5RtzCD3tqpw
2ijw0vGArg+c+aw6vRvzoMMjFp4GgLsAd9iaU2QYpNyDsOPiV0YR9ZP5g7d+A9EBqWLl+HmMxGyI
tAZokehFL4yIaBN50gevflFt7z8Rsy2POTSswhYdp/vGy4xHkVbQ4Ej7GjgQmDB1Rta90przncQK
iiro0O+8KnWOhpWBvQIaBMToUVuQJoNnJayzwZ73htBwKu9QOY31pktL+2MMyKOCEiIILkiu+74m
fCNavdkVXMdkjzVsM/yx3KBEBycF2Q5bTzNEbDqM7920NQ6axfudl0G0tkjxGtekQSPKUhGZZWnu
XJsiqah9Z+Xcv8yZzjf94ti0U63z+p6Uj6B1bc3gKy12ATTk0+Dn7ePFu3KjocgPtQ2wQu1Z6v38
HENxLZtIMxWPk5W7b9Txyhq2SQ47pJbLsQdQpuJ26m88fVB3uEjcUI1mEHcu7Q+eQYJwqokGw+/v
qDFGDlxIjlNf1pHJv3W2Dktbb9jwAgT8UQ3qU17r4w+fYcWYbrFlw2hGMEoxI6qP9mODl9IObsLT
phxBzC15zWLaV+1xSAfrCX0iutNMlW5FCoOQyVTjp4JrWtyx6lUGrL8rHFRGNLv0YsEFdFwhE70r
647/4EPVbGs3+CkbuPxlFLVWTxVB1AapdZQURak+8Lemw9mTLtW48QOfAstJXPFMLVLdWXipbnoy
/KmZBXeSHsIFltT5Trh1jyxA6/OorrAgJsi+AOeg4yWSWiL0WDH8GQrDDvVSjLuUwRkoJ/BVpRUr
HmuDd1HDcnoaG7lWv1+snn/ez3DlRhaKexc4gfOPqmH8XiD5kNAg70LetvfIBbeNCdMTvfdWdJ8W
K+hvsNm8BdXGWRB5mfUGJQlqhQ5+4tVOPDnaEWLVn+BPWUep7xNQzcwtLHh+ma22km5fueOxZ3VU
zEEVQNNlcQUbRVtpjjDyR5xyLWTZwKhroEi2skEwVcvbF+RbnA0m7AgvmkhmmgErL1X+aI6xJaCt
uVFljAZ/yePbga6O5l2g+d/fZSxpUWoKpycCicfULsKmXsldr6ViqNEBXoG2Dkj9S0XNJjckfEq1
/JFaKsll/lLxUUDne/yjivGU5g4qtuYRlI4Hlo+/Ozq9rIxwzo4Xc4kiC2bSno8cdDTPhwgTptKG
/GKaeKqVRZi7dbBjEB94cczaCimcP2J3YNWdKB0ZM+7Rh76u2GbsRliBTrT8Bvq+cYT1dLqpYOIY
KbfLXlrDq+NAYAX0MJrdpqke3PWpr7a4IP6APUOPNKjYPhuyrgdSx6i2xKHiqamUe8rBa4kMVsmH
MQfx1ATxLnYLb4pR0kapVgVk+ibxVU6pFN4JQqTZn7T328+Zjkzq9uQsUUX/bCO8X2y4X+DpuKxF
ESN1BmkGLLGDZ127Q8YWFn0TpxqBc2Sca6/9mOHIWamtLp5q/0S1oYQJmA94uheNREIrL/N1BlOX
LkbSIfA4hgxBo6G8UznBrvXqfDela4jkK082dy6tAj0/a0otaTes9pkAgqp4rCzv2KY57EtS84v0
6CFoql2Wp6eV2Z1fwoul50L+bbawASEF9cXzpUcmWjeN7uGs6Lz2wS2G6YGiwrUZHW5uVOOUB8yC
LnBWmsGjNbjBPVe5dkBbOV0z1JpX+a0/xVz8KRyMJkO4+eMsBNHW7BBY3ZOypg93nGCZ6aENBAiH
h5fd8nTkTukJ4uSPnmFEuKlC5r5QicbruPL8vnZwvQ+0eJ9QQjUJ29b8kQevJQSNKkBNb3+9axGc
2bYcNnvwIVo2zyQNOrf1OUoVxhRqjg5boJVTfrENUDgKQIzCxrOhFI3DaTFZgQpaVupYj0pDBukr
qPo1Ya9pIXpfMWTvI3PNGeNaRGhoAioLpg34vIuzsJaoShesw+epfO8eD3/vQTm62hgNDZK8c3Fz
6hXLn9VgrtkGXbsIoNKoo1QCNbe5UnW+AispiO6nykpMg8pdOVrmSw29ryfPVPU+oEB4uei3wCDL
7bZZiSs1p0WwNZWR/fnwh0XLFUgiFJT/qkae/yGGL60x49JKuqo6FHV7WKsiX1k5s7nTTESDMDLK
tecBTNoQksnMS5oHw3ls1sjRaz+//IijNhXMglDPIA5VdYee5+35uXJUnP35c573LidohV0ZQPl5
Ceq/jfgFoXe25rltXrmUgU/AqscGw4m3xPoDemcbsi7cpPMqkkIOQPOgwlTAAA4KAaNHNx4cCU5z
/VHuaAFgN/qx3UFLgWxkffYEK88QZEdrS4TXnkrN0DcCjbA3Qhv5jRZIrEKknSjYG84aAHIx+//c
Xdg9AQD2Oniii9knQalGjeLuErIPc+I+A4rx4/YHWISYz4WzyVl8AAiLlhUBAS/xvCey7/uPIbAx
AvjeY20CxQOrJoAQzr+v3wAUkNrcSDiBP1jJHvCAf709gsUSmkM44E8DLITam3UBTZJWa8hA1l7i
5yYPg0HLv+h5OuIBJvhKqMVkzaEA40QiMZuezbbU56OBfoA2Iq0SKDFkQR1Wuc1/FBoKKx8eEU4v
0JIdyN3jwbo4q4WJhjfehgL4HSCN2iLi4jU3Pv6E+vukmHOiWVJ9ubgKiqKD08gxSSdrU0G6jucb
V38Y+Brhcl5C79KBv7OGjp2NB/hMDl6COo1+SEddDWNiGLzZdzBR3uQ9dPSYn38zsPXij8/e+3CL
2aOtByKwi3CUliEqAvGkso3t/Lod5fJNiDnD4wyFUXQkL7iXJm88bur+mIhxth93d75MbHsMy/KN
AekZ2D3wcWR7O+iVpY7UDi/Q2REdRgiLRMSDpsrU9BOCTn04mZ/cnoaFtZIwX1vkHjCrkA9DAx69
6fNFjm02WAwAtsQuvFB9SdkHSaV/18P7AItd5ErKbazxMdG/wKw+tLe2sWZ9OH/j5ZJ7H2Ie47tr
BUY7sqoUQmR3OhTAtF+RSlGIWzk7ry1sQBMhHoxuEozHFiWsRh/8tOWIokSoBbsJhjBb9z/N1ly7
AoIYIFJr8c0zz+NszIlIchZs0csIJd4Stvv79sq68jgDHgS+c/5cZoAy7WLXuIPfU2KA2d0wbMxt
AYqhQGE0B6TnnjgQUvsi12TGri209yEXIys0oH2trBWJPFrtZmzubg9p7ecXX2fEQ5yaPiaOZadB
PcIs/eO/D4z6rHiMMxpogfM11vmtaYD+ypPOH8J8bkisCSpf2+6zUZYN1C2+zLIR30PRKAO2myd5
+WJmblyJ73X19T+MYm6/zQBErOPFZlTEk7bjEJ6wEGl6ZHdrNayrg3DRIEMHDk2y5TUzjCmDkrgu
ktpEyX1Pgu3Q7P7DGN6FWOQwvHc9o+SGSAZ2EPJu+FiOivNq7uqhYoH/Zsz4Yoo6oRO/7F2eBEN7
6AZ2dNkTMHUfHYMBG22YyiCZRyd0eedPID0YzTBNSTcc0MpHdef271+eiPj9v+rjyIBtCAacr1Zj
lIRzYBYTG/pbwv3D0SPJ1SG1xaayq5Wm69VgHq7HAJQqlCPmf393/PowtS30rJ6SwGj2tTwGYKlJ
vQj1wQl19h9mbnbLwH2IRBmU5PNgHcCtAY56mWRvnXXn+ysTd+VkBLYYIOfZqAfbxF/8vqmspiK9
NiXoh32yTA5JJb+LIAvyBGY2ZGT74MUm5FkT2WGwxpfbn+1y96Aga8zetGiAoT++OMQm0Wc2tzhP
uGF+qTr9Mwgyvy2Wrgzy8qw8C7PEcdlur8DvGXky1t4fXUJVCZWi2yOZN+H5lYwQsDtCPRuscRTk
zj8TMagYYBzDk0x9Hyx/i5oHlEVYDBGV+D9EQrkDuTpqKhd26xnzmWb4HU+IJe89KrJIODTKe6SC
1cRWGMhLFNd8OsxYRRc9fj3AXTB/wXdrPQ3SjlrexJKuHdstIo2RXtP+NBqZdx+M5rThrh7Z5BEY
4DLs/SY7lK7Todvak2cJI95NbhZB2HWu2rTctcNUiGF/e0au7Mezv3H+Nu/+Rlu1RtUIwZK+0jck
h95vNTYHBa0c22heZd1tbse79q3BpEOBBzpAs4ToeTyU/3yBJi1LMmq2oZlpdyYVG5ASj0O1qjk0
n1zLhQV1I9TbZ9tcCL+eB+u50+i07VhimL/V+LvQvnrWi5CfDAjsNqgnH3Si7Z0e1XP6a7JW3rfX
ZvZ98HljvZvZ3tS0IOeUJaxhaJqZ4xv1xpeJ6EGkGvfOEms80qUx0t/15sHsELVeVJZgF3wecSKz
t5zFWFLpDZvbj8YdtQoYH5uoEdQTL++7yiofuQl1iKJ3sijoAZ1yeoNHuHuclS997XxCaQW5tm7P
pcXFrh5oVVciV0PSj2BGsE57JKL6PeVruLdrK+p9nEWuCAdmlL50NB4bejR4GWuVFpVVHg3NB/Xk
/5lf5PNIVeYm0rKH5GdV56dpD2RurmU/IBbDQkLK/NftHXJ13tAZAMbSxVN/CSBzBVOTK40hGQL6
STbyzuumTcHyFe2oJdL772h8dAPmSx8YuiVLh/WDlVemhZ6LEmoTjI3apAawSOmgWWGDrD/OAIaI
MqurPoumqjfS9lSsid4Al6BzQmoaUC5qkJTUXP8gbHL+4yBcBAAGagKwpVteCQAPT4MsCEsayIig
RxJa2UEzD8J5vT3ZV243IJnwsoEotKWjDnW+ZZiDFnghEEfor1P92+iblbvtWo5wFmGRI0gQo8ux
qgFKnLYduF8e7LtFUQO8+9wb4ImMX/B2D11TRbdHduX4OYu7OPvqGh362kVc1n2hdhb5DBoYd4w8
lemXj0eC7MUscou87vJIT5smYPNB55A3eHvkUyKa3wxvePV0O9C1j/Uu0JKYx83Uhjomx11lwhf7
Yc0mau3nF2sh0Fle2inGMQEGYgcCWIi1etfV1fB+CIvVgKZHXVvafCl0icTd7rUpuIJkWw9flNnE
WCkRMcqt9Fam7sqhAkIBtlOAk+tS99N0Ug2O3jmDDm8tN7y1h82sTvGQWXBOuf2VroWC2IszQyJg
NLRsb4IuXwWtgcp0EJAHL7fv8vShd1Yu17Ugi3ls6tGEaffIknRQcJF5Zd5bAVrU7ZFc20LvR7LY
Qq7HQM33kRvl/j6bURbunW2+ONZnO4j/t0jz0nyXK1Colg5dheGoPC68CC9t5kQZO5bDyql/bY2/
H9I8r+8CCUsBU6srtLxTea9nzpNHrB+3x3LlPoZ83r/ff/73dyGmCv7EloZZc/EWypofhWVEJkB5
a+ocV4fieah/oMSPgIv8whyol9MKW4mU0jlkrqPHk6baze3RXFsDKN+BuAgk8twOOh9NTUC8cYs5
X63q4En06Ob0RG+BxrL82B/U+GAXVrWyW69N4fugi9Wdj2U+pQ22kFE9AKGSWwBdPGjNy4eHBp6R
hyo1MCmwlVyk4n1O/Az+jjwpZKtOpqLTnV61/t6HXlQsfDmcyoCvsZuuJake8hogIEA5xZwuNpXQ
sZOkgeWhtJPL3nrPve+LcQMXqAiMsx11RezkxzQvj2k6xb1aee9cOTggx452A9SkcVktV03LAwCD
y6FPmNWEY2bDZu2LucbavbJoEAT/41a0Qa9ajBGeDDqtad0nuREcigwQua5/4BMM+qpDJ1ZTjHkN
Lp45EBL4CzIHDwD9xvM1ahfjUJOs7JO+Lk9OleqhWfYwCCVvDpuh7YQUYSbsl1r0Ye/m0VTTcnt7
LV3ZjHMNAhwE9L7sC2KeqPK0l3VA0cwuvwf0WzHyNbrlnMdfjPLfEEv6AR4oEIdiHk2IcYe66rGU
Lox6nk1Vhp07PNn2f1gpcMyYPyG0eWBqez6rVgVGaWbbNCma7s3l04vg7FmbkL7dnrormx17D7+P
NHwGYiy+Hp8cs1eDSxOjtPFKO9b8Mx9ObvHtdphrXwjVFaS5QD2gYrw4lkUAdpCX9TRJT4Nz9Ne8
ha+NAm+8Of0DhORiycuGj/gSFLOlbUZ6L8Qb8wALXzmNr+xeABkAnsOrEgzJZUUFfPVOl4DFJXXl
HJjGIsXhBUSmlTBXltqsaTJDtACIgcvw+acHlJo0tMp0NNOm311uf0uH4NfA/Ye61tJQoq4TGvin
6PYXuow6t6nRNAIQzruEaRXeEMipk3riQBc5Vlz5MTW10M1s+EOQLJIpqNCGXKu+XS6MOSwK8KjJ
GEBBzxiJd/d1NamRak2lJ50R2y/C2N0e1d/JOt+357+/uEHxsMT93eH3IQdahZARhhM9bGxjPlUJ
vAA3pLZ3fBx+mkX7FS+at75X205DkcZQTaRVLI2V4Wwn6SeKa2GQm5Absz+VqXVX+tOpEwH2ismO
laIi1i3+AmXnz1OWRWbW7VpfbAyTPpOmA3BKgBaXTZsUdbgBOH6Lu1966NLjrV2glz58aXr3joxO
5GpWZAzGPRFih5tzpQK+BJ3gbQtSyaztjdIgTsplXyVoXL90yYgJ73LyqIjPD2PLzGMzGeIuy03j
CbafhQhBLGgfA1v/qWlD/ywzErihy3epe1Tfx5x3VawVPjkGqdvEbuf/7LseNdOBy5XdcLlA/v6Z
s9K9h07Nsqyk2bz1AAl1j9IH0+ZrFt9eINBsvzjZXbSAAE1ETRZcem+RyXmUyFy2zDk2vltHtPA3
Tim/Mq4iyxg3sHApQoNmMU3RQ22sLViGB6e3oBxJmz10LN9AdQjZNACa3KcnzfP3k13eNU2/x8/F
LcxGdNJGkENA6iYH6DNCD6nxCY/lhAd472eP+jCQA+iE8IWp7N+m9O+z1kSH2+w/8S57qKvgRNs+
u5/a/sjzFlXjgm7cFryRstiVluR/MosC0Z6WLO5hSB12HoSKm3TcTZ3/2pRDCTjRlORTM4bEYBvN
qO7NOfkoLGqFYw7rXB4otqcFvMbq0TZD4VfjZoKleFwQEpue9sfvymgCPccvGtB2WthfajT0BKRn
oGRUhEQWwzZFvZiGaV59m3z3QTTDa+EE8dj4e7ujj47Bjk5ZxpaVPw1Dvp9SfW8PwX0KAf2iZAcI
Fb+CY73PbfcO/CFI9PJYMRWTsdoarnmsJ3ZXtvSzl/Z75WQPKq+2LWpTavjWtkY8MmcjPO0IZxmc
y2OwccYOxp/yrpXeZ8NNn6pcoG8c9HpMlPuQ9TqqkHR8sxv9tbXGGPXSxK3NDR0DEFyqpCFjvq81
AeS5P23MHCvBNzd54fyA5dVBzwYeNUGZRY0KsnCSVb5tjawAJaFIlFWi4jiWT8XEYmuwf2iN421t
eA/FwOpDpmVsvluZ1x9oUe5cDlM31LPcDuwfS8aEV/bOyeq97dUgd0BgMwJNC2BkP30ri7w/VH1g
xB7VgSDxxtgH3jsE7SyPeNZ9nwYIhrmps4JnvbIFIXsGoDLUz1CsWxIJ66Y1RkaEc7S14LvRtq+5
WNnkf9tF58e0+z7E38rFu2ugwIU3sIk7Rz1gepLaZgbJw9F8lVrbyAgcNZxNjhUb+jZFAVvGj6I3
93pR6pu+/mPp/q6BOq4GtePpN6XxgEV1bDlDV9SiblLrPfg7btxYUmzg+a1iKMWrL6Q02AOBo8zK
nXOZjKCw6QCgYuGsxWNjURIu0lwHNMKYjq7bRWxKGNyl+u7Zz/KVWbs8uc4DLZ5QwEs73mApJG3q
rtV+ozOWf7zS8T4EYFLn1zN3RqHhCT0dC9gmlJ87uqXDh4sp5yEWN3TXgHPYzdNF6o2C26T2XV9L
D/0F0hKXHpYXSuY6HuwzaWUxU6CrdCkgwc7R7b0GOGnV70yfPzfAdBq5FQWgJFkBJ7HS1bgNjMLc
mp0a4l7XfppMbjqLxynJ600G13ElBPRkAne+HPdCI0+a23zlUx+DpDbu1VRVOGGz/KEc4G4tp4Fu
OgZ2I1H0ZYL39d7VyqhPtW867U6jpoMEPj7VyjppsoHym/1QjCM5Tqao4ccmn9yg2Qhu70xcALyz
v6ak+h7U+WuV1U4IjpURGX2PpCGY3ppSfHeM4cHUu6O0jbgQ3dGrun02qojkgRX60LaRQ/EdzRuk
Mo7zUKC5t5VZ1oLBaT4MUJkmzP6sSwd3GY1sYUV632/tXKDQBexYLox7bM27olTPRmU54VgGDyjM
Pt++ki/fr/hYAALAMQ0o0Ivqe175oDEVwj06g8hwmdEu7Lh84mbx1OpamLruyhvoMvWdoefo0Tlo
04E0vyh4EEnaWhBlHAPVQHElz/30IJtpeB5JAD9S8Iuxs3I5HBsm2+3twbrzj5+ffDijXbDoUeC5
gqn0TbQvPJ6OxxxSbQ/U6umLVw/1ng/UigSqSztw6vIX9DS12c7D/VEBeHUAwAfSo5luHWB60M8G
pP4X8Hedh74YCAyru8oOHS8HyWeiRReCkVc8y6aaNiRzfrS9mT1z2XYkMjuWfZpKXTzhhe9snCqD
SANaMPoXs7P0nyyF7qEtBlzD2AdQK1ZAZEL171uqO8M2aL3gxU9NHEBSa1Bmo+ODp1j6YLNO3FM/
L46aVtAYJebhThqQIBY8HaBJYBT3nE1Q+zKJ94mJVH5OU3d8EU2HExt58G/DZOBLY2VGBfiyaUhz
V6sh4e9mUZmKHkqik7WDOvRazXU+BxYfAwcE6kI4uyHws+waktIe8Ur2xdFiw9fezDfUEZFPrbjB
KVE7dKvG9KlY1TW+sgAh8To/XHXImlw8LH3maX5hFuOxBYiHF3/a4iUf9lWONiJIEK3ztrLmLkeJ
JzLWGyqKeNAuO4l4r/jC51Li3thw/ijqPSTQ7bVz/TJrQCt4ZsCA4IqTdwkSo56gXeY38ljSk2we
Pw4/BOTFgUmVDSN07J5F4WKEhfhAdVwbdTDW8C62tdDg2avuwu7m49OFKwo0BjS1Aa9eXFDQYq29
KbOmozE9++YWi27y7sc1ONqVrAFwun+jLA4hrAqjG+e95FlFCG/EXWV9G+ayv/NyezhXsoazQIuJ
0yjkclsdgfT2Dx4QEMvU9df/LcS8NN5lc5PpTw4xEYIEUTYdmR1p4wr19fKSwOefn7Az6P2SgToQ
OzWGep4uhuMNDpL5Gx0iBqRB8fF0DuQkB3FQqjYv5J06Y+JqaA1xJI4nfhW1rnYERlGPRWmZG8iw
AG9/e/aurISZDYUONN5OuAnnob+bvapte5t3rjhCpxP0bnJnY1gNkAvptGY9fmUWAR4DbttESdox
/PlPeRdKd5Qta9x0R8Fcc694oXZN19FfdR5Mz9agl5E3jeCL3h7glZMB3JG5WgeIEg7ZxQCtdCKc
apU4OnZPN73U9a3wpLby3a6scwfYS/ifzpTOC41jx+o5FDo7cTTGXn6ikySo52TGRnJrDZrxFze0
uDfQcZztw1GwA5pskV8S3chA0iHimCtRJqK229CANM4jdyn7lHfK+knkoI6e52RJr5T2VuakgKGw
OwJuVjffBuUXhxS39qZLcxU1AzBoWsXLp0AEeI63RopCEsxcrEap0K0dk0fZUFebCv4X4VTl0MiY
BiiQ05ZuJ1H58dir7AEXPo+6YNBDXJzjXT6xn0NnC6AdNewZ3tKNnNrdpE94bYoOAsdWA9FH3NOh
dKdNn0Prb/RJgSxkykLg/aKudLKtPTnoXVResC+sASevys3YpJqz5w0sbtzSrl7BKf5tTIPzO5iU
G7FuGDaDbfCDaYzppsgHuisbSh71hkNXjqNX8hsoeO1Y+YNZhZZRQmfE7dl4Gsp0bFbqnNeWBZYE
BJ1dYEAv6kldnZlKB7vkaA96ehzbln0nkHd5MIZWrtTarmQTKKujxAbguoc67mKdqz7trFyQ8cg0
3myV6/iPJBXpI9VgDQmlJmuTDm314JlV+hvP0Pw/jHSWoIXiLrAR6Dadb27CiAbkbT8efUP+7Dl4
3m4Jb6msWgOcXzlFzh68i3Fyo8otaA1NxzwNwdn1s9gXJ1k+ijUv64tvN/eXAgAIMCTgGJa8BlaT
pqwn2pykXUfVcNdXqFjWH502BJmVg1EJ92ED6C6e72i0VnMVrTmR/nfdfU/BQ+pebx+AF/neIsTi
uPCJge3jIkRXvLlWsa+CnY+6xgRHWRQ+eJ6tDOlqPEhqWkiT/tLEzldCXiu/MbWiOQmtCgdlRzar
Q60WcS8eu/ynVu5vj+/igMf4ALCE065j4g5bFoykLeH2I/LuJJ2wgjOHJ9ca41cjoAljIU+fSbyL
nExL/dG1ctqeoKaTab/HNX/Xtd9fZGNlZ5Ohmdr2ZBMrNKffMPj9+BQhpYNCF/Bl6L7NS/3dzcuH
0my5rpUnz4p6zNKaTPm1rYL8GI8V7BYAtReFmwJXEoxKVHlCCgZ2g6ZtqHV3ewhrIRbfoM8AEkBH
ozyN8Bj3+XgyOH0sqLf7eBgHLG10eOFVf1GfLzoXMqstJ6chg0bVdhx29Zq75LWRvA+x2PI5D8wp
yEdyqoTqdn7L2I6YZbohDGLo/9toFlufplXpTFSSE77bJ2/ME3faqzW3iosMEvtvFqhHp2f+9kti
IxV+oHqwQ06s2ZTWnXKhPROlP26P5NoWeR9kcep3E+hBWWCSk3SDX0pjMkyNceXbX4uBLBEVEtOB
XsWyO21Oymgco6xOpoNrBUa7K79/5cPPiAUg09AldADTPt+FvaarIIBD3kljX7VpiOFiNYCP9+GJ
OguyOEumPvfLDEnNCa5xFKjztZfjlUk6+/3FPZ9rqh99B4NwLTShxBPp1wpkV6dpxlYAXYGEepnI
FIBz1nXmt6dahfIblJzIylq6HgAcwr/Y8QshIw8oX4mSfHviUO50ZAft7PYBLgvPt7/ElXsQd/u/
YeaZfHfoEqFbJiFTe4JaSYj2qnLNaJp4KLPENr4V+bfb4a5+GDQfTPjGB/hv8eEbXI0tdODa01hA
Ug6Zusn+y4DeRVh8+rR1dMqY3p6Mxr+DlEZkuI8s66LJ+2TDC7Gov94e0dXvBLXKGYsG8NSSjsMy
p8wgJduelFneQbPijxyh16VSbSWBmM+Os/cUjnmkKv8fZ7Eviwm8CVBy2pNnthLFaeFuDCbh9Dpx
C9Lrg4aK+VivtLmuDw4Qkr8Ae8jlnq8ORxBQclysjnEuKO14esj4yotgLcTioiloa0B4ESGCAtCK
Q/a57P7TXgWOY36Ozt6H85/wbo07kyusodcgCOE8NeI3QFHFGovm6td5F2JRNehqVWuQfezg1I3O
gnMq8MJ03V85+WWU8e0Fdy0UBMKB5J1pAhdi6E2KynnVp82J50FkttUR3igx3jwghULv3qidD0sc
YOUhb4LyITiC4OwtVp7VaHplS685ma2Bpyr8wFs0c4kf3R7XtYXwPsziaJhwZBu5h3Fp5q+yHeHP
99Mxv9+OcXXu3g1lcTjUUPqive0jBrR7mNnFTnUqoB0y6NnGXUPHX0k5zuZtcbRqmarbrMKAAnwb
u/8/0q5sOW5cyX4RI7iTeGWxFu1F25KXF4Ytq7mCO8Hl6+dAM9O3CoUohHS73f3iCGYBSCRyOXny
xVlYyMx6GzeKKyQzqgDG+bCXyI75Itu6blLA5fQEvCiVc6dZyb2Vqqh5ZYeDic8g5sW/AFIKG+cl
YPBMMuhAAQi+tYCZ6GUku+uHI1vGqQxhvzpj0sBU6FQRncMGzKiqqaCqNYhmYHExjMLA9xH2Bf2K
OR6MBb0KpSg7dfQjefDOEOpdoAcZMGyt6840MmZzr9lP3dCEFn2tze0ndguddPAAwf3ui0atj7MM
7XwFjWLtS+bcxGtw/fvSdbiwMCg3vtvNc6Np0aknWe/SCMndoQRvY4quvHL/97oUmfsBUgbPwfAj
xMZi3tNO52T2GgSVGrBlaXMY119We8tSFnpWEtq9yvG8bAGFMYMa80QXuhAvOhBryyu7DlNoIrD4
rnee5qwYj9VZoT4b2j73W/vgMvYco0tx25jOsk0sN9+yadSDrgbS1GjdBRS3VheA/7beZCapb2Pg
FsPr2yJTVaSDTaCvEONdtJx5yIJOy0BgcquXwmyC1f1hjp94209lCPbWBTco+JG0KtLNSGufOqcG
BbLiSkuP92QdgtlYCTh1KYFl6klzi1lTXzxrfa5N67bNmxBkZKBjyQtFl69q7wQzQg2TlZOPvet+
gGiooyFrPyMBfPK8GQ4YINEYAna9ekZL4PLVQMexm5T9qZQoUOkyToQIy5ipv3rLEtcRSsAb9OgH
Ldii+/zbJxQN3p2FSwgsp9j9y9mFXTSm4YDqu3Ra96vpbQyENNelyJ5dOF8WeJ+QRQSo5NyW5Oi6
HqcFjFyE1eGafYvrPcUcgKX9lpZ/r4vi2yK6yaeiuFk78fUwKgnZ3xG+3jy/TOzRUnxediow7UDn
6sjhmSLBgFeBz7mIQUGGWTr3CUqfBpi7tdQ/fmIVGHSDrUJB5oJMzIuBUHDZirtpN3kAiMdR8/0/
12VIloJUGI6D92JzY3i+U12dVLFmeUVUDK+cB9jYFZ5it3jmRjgMFBXgl3C8Kv5wvTg5DIJ5447n
aEXkNv9M8QFElhuiJRg3fpM1aWiQp1bVgyR5tc4kCtFEUSBGK3A2OP45KCzwx6YBRcHF1ReFTsu2
z+dodAzUcy+NQJoxqmcFQQ5Oo8GcYyhpG1Bf4dlJlwNAAuACGG4HvT7fQIvSdPVQdYrM5IdDGxCp
H/J+wMjjD+P4+WAlAH54hRXzAW1+rU5OauzaitUjlMHWvnvuCtbJH0OrcL6lOwZ2OeAfwN94MZ4t
MUGQu6Y4m8oMVi200id9eruu07L94nE4WH54T6WI5HYxU8z3O7tENsPZ+MUQAA0R6gW8l0Vxe1yJ
oUEZC5kfB4BGTpJ7vmNaPrC1G7syInbWH1t3/NXSuKo3joU5DEFMtWNcxU9Zme20CMT/O610djX8
kk2cNtphWA36A9jSYkuGFQyHTe4ibFyrH2gDzA7Tahb/lEjm78hqkofC7axbxpJl769at3UaB/UD
zRwOACjNUdw3YAedpnlfgG88hCKxqCvz6YFNWga83mT+rctBu3MbAwOT194ir3oz2vPGrPwxBF+J
Ga5rO/0z2Hm3sTAS861b9ewZYLr8NalrcqjjzLh1amBvfQx12gOE8JyzigV1siaHTHPXvV6n9m5w
9WHDNNRqzZqh2BvbxaEssuoNxeVsq7k5cGOuW+wA61DVtaXHjnsIaiRUd13x2PvcLkrUUHEX2z3g
cI+zFjT5/rpqSc8bHWpILYFkyRZnn2BokGcBkVtEtOm3j3rVba9//3INoPTlfX/o1US8LZYmXRc9
H3aPGxgv9dvqGNuhK79PqXEPRiaF6bpcig8KBpBVAU2BQTW+YCSdGvOzWVNA1D4eUQdRZKouOwrR
Z4diF8gCTGQNL24hsOdrWxooT1AOve/THs5Lu6KoUzOgxYbbpJ7v5k7/tWD+Bggt96ZV/9DzQvEz
ZBuK2gggSgZq2hdtz3pRdTr1kIwHF0w0Z/lBZ4jDnbo/+Jgmcv3wLv1cvuL/yDLPjYEz17HlZFYR
jWsH1PsQuutNsQ67pvvid/4Dps5elyc9QSRkPBP9d8gECQ/rNHYe8DCoZlAW75rEuGem+2F9x5KQ
9IFWAt9+AfEyio4MPhKAUYFpsWby1gP2+IlFAI+NMAzVZbCmnW8aS7UqGyYrj9YdcW8xSPP652Xn
b5sojnP4Kpx1/hydPGmJ1pm1w1CLo+n4VAK4YeRglM28/Bum0yj8NakswAc57A6FE1HWBE4P4GLj
PMrXfLqhnT3vOq+fQ+bNYEsngDVfXxv/7eeOlc9fOQwrR1IOaRkhrirYEhMy5dBtc1/4W40he7W7
LkKmYjYq48hgIC646Mt1R8xwqb0aIubE2yWe2WzB9zApglCuqOcL4e4TAOgYqQnjKqLQS5NWPSl4
xWz5lrPNkGBwmIri/FIGNgt+JiBdLmaLiB3jdWnYBRiEUcqszK1OX5z2DyjbDJSEElc16UkqC5MZ
PJQBYf0cQaf7oXMHZ0gLpJop++Yi3bhxEASjxGXF8T7Pde/PitkGClMnVYcTqYL5IXA8DD6UOBrS
+cA9iI1rjcYGPV4qvgypJEBXAcsFNu4i+ZyUS1H0eVJETv2zwoDsfPpiugoco0QGVBoARvBjYBdF
5Z5m31q6lGQReg6MlYWkMkNblbCXqPeZEP73p9aBgyVyDImK6G/bb8Mc+Yjr90e6ClRocSwA7l+E
cDoApWUztnnUTOi+GfTvzVI+mMmoyEXI1gGyJQMjT5DXBnDifB2gkR/7rDSxjhezf9ayr9dXIf08
2gDAlgb0CqCe55/3TTbAqcbnMflh4x5MjNi5LkDmLCD65IVsQM8u+5Tnhfarqc9ZhEbH5b40ta/g
e6K7Dv7npgWCKvTm+k+nOWhUYRPbVvVQ3fp16d43LAff0fVfI10uxyyi0oZanlhcr7Sl9afZzvj4
r5DNAC9OHxzDasPfArwTlUKe3bss3yxTZ7SLBsUrrRfXTcNSt/dpf9+C4sEAbLCxFCco00ME4ICI
oc0c5WrhqQB5f8kqDzwEedx9oU73SNrsMEzJj+s7J3kB0WyOdlGEqgiLxcccAFZM+GmsLOri7pAw
/VdaxzdknaNstH9eFyVdETDu6CeDA3vRruv3WeXUmZ9FXht6OgAKj1O/uS5CqgcnIvjfn1gHjCGx
Wr3BIbHJqEMO3dq4uXLeqUoKX+iJlG7uEj1pPRi64mBaj850+O9Wwc/s5Pt0YF3d+/j+iqE0lj4f
nTpROD6yJeDUAdsCWASDqgXz0ztgzUPcC/NTbWkX5go/R/KcogUJSRYLxo2j2s9XkFg97KvtI/01
HEz3zvS/kuy7Pt951se9HRg55CbQAgJQu5gHRe4yH+ahSCO2ajtGyNayyo8y/eDiw9dBARpLuczl
OG0xEB6mRum3mgTZn4+f9enXhbMuyZJh/DW+ToZNXd33xvb699/Tgeee2vnP50d1okxd0y+l0/Of
b7RhTcmm6I2Nli/bupyfMPdwCeg4vy1seEjs+blpVOlK2UMBRBJmyAO9h3lRIoISNr8clrFNoqQw
nxx2bIY/lTZi/PpUBENWbnLL2VeDsQVYeucmxtfCUL1VEmU//QViR+7s6HFrg+Uq6l37qNfxM8vI
zfVtltg2INQ4dwwsKcYvCceYuHY7TehFi3RyP2sPtIsWorhTchEeGE44wx54Ts4PMvXd1isxxjrK
nF1PbzGQWItVysIdTkFZ0ByCCAVpADSYitQwbgaWasvWk0ijpPppou8pnMExdND8QbtHf3Cytx3k
iGov1jYTQVoqbW1wry2JdlNYnSq1Il0xbh+KsjwCEN+mqanNTp+dNBqMY0l/OO1bUiuCzUseOQtk
ueCL8d753C7wYDXVGTzjKotgb/+ilviaojmgGN6GdkSvPgW9afdsFRh6kQ4gT7yuNFK95D4L2sr4
vC7hag5+mhdW4aeRz7LN/H3NPgyb54s7ESB4gVq3oCkm9tKoWe+NAj2yqBYqWp6la/ARCALIwLvw
+BmemJdRn8DR1DdwNNd2Ow1GQNtvn9glsLOjqR4wIEDeziWAX6Iaeo1lUZJP8aawwP5Ul5hz+t9J
EW7XkNtW1aATL8qZGdiAloytqs2P7/bF5UJCCzh8C5VsMZ4lYLMnXkczJLnbfg6yBV5/vrLubl3T
4rA0xvJE9MQMwXSsyhxy83MhmnMiIfRDXkAs17f2mpPJhrOuteOtOw+3pb9+Myf2nCy2QiGkl/ZE
lKBz8QwYatVDFLBtccDGtHk063Xa+HquUm+p7qHMhqYQx7nEBq9ObWl5Ba/fG/fVVzTmXlcJ2aYZ
OuaPAIAGVjeRriXOiqQh45pFi7Uv6/nRt+4NdCG1vbv77wRxq3xyhyx9tbvah6CufI5H+07rvwCx
j1YKFYpCtmEYn412IbQbIu4UkPQxODvyqtbSKC73nXlYFEkh6eeRPEGO4X1ku3BTl6Qs6Nrg8z15
nJ7j9hMPIEC7gFYg9Y2KgaBZKBs1Rr40aTQ6RhJiolXzPCfOdA9idRWKXuq0gG2c8M59IKfEXEaz
NH3ezGYaLb02bOIKkL25KLpHLx7Q7G3lRpBmGGnoZiFSVCDay5tk0xS6+2ZNI1GkCrizLF5e9DS+
Fy2RoBKnk8yp20zjQAEcLIEYRJlj2IBevNkZfuWHnsfopkraMhgr8uwZ3qwwjLL7DKlwaQAB4KiW
c+VEmxJzjNhPInf274wyC0oMN0jL/SeuANqrff4OIgEnBAwpbSr0G1ZppNfDq5/X+2Ulb5gJeBgG
FZu8dEF8gim6rQ3OX3++oBoPpjP5eRph7jADxdrSPI1OW91O7aRipJNZfJ7HhncBs3/Rg79ghC6m
lkGLUtDePfUlsDNOe3R6dwkx2tZ86JLWDkGTsChCFqn6cjpP7ioSXps6XyOoe9xWz+cUaKnq2KQk
LNGYM5QYbNM04YAyZOmxcuP1BB015hBOqH7Ei/Vx/K6PKQQemADAgIFsmnCoOWggmrUpKQL+BkX9
NEh+tqqIX2akT2SIzUFN3Hmx6UPGPO7riQWOi37Q5caa8o+nFlCOwHBi4PZ8DD0UFgOOlckoKhMl
6uLg2RuPfv34DQCDOHAuJt5nnQi2GSnmpVvcnEZgd9r37Q+URQNjeDFVXAYy9eedZuCOwahKkIee
q0ZiFtoCmgoaWekaxCj9AlOtAdTz8dXwiWeIVhCYX4y8caykSkjBaNQtu9XcZP7NACzth9vL4d+e
ShGcthw0YpVlTTRCW3TQOR1mT6AdOQ0q7e8nloNcCbC6mEOBUSHnm8Z0u6poopdRboVeB+KzIK5/
L8NnbC0yJjyORIbsIm0SAwHRoc26jEZjxHyzjj7W1vBrdApF1CPTAcjA9BgkcBG2CYFHns0Wmb0R
iI61RzRnJW1gkXq/0v75+r5JDdGpJEHbAJdgIPmay8iw2l01F0Gu+/eTRoKidG6yzA3dRN+tq/8V
LcVBU2bPdm0oLpbMK+HpTVwtlEQvxpgnfd4bWrmWkecPv0DWc6xTFQL6Pb8sPtEoeGCMFCBZgMsJ
j6TROHO1ZBWNSOt8s8HKVaxZOLVYHgjz8NgAr273gTfN92BjCYuZ3NI6v5l7M7y+39KDRWyBsi86
By5zLflqUpJ1NKrNdgh7rQ3X0U/DHhjgTwiCK/KOp4OHJFirghZZNo6wVtNc5N8qJ0t26NJMaBCP
fqyQJT1ATo/i6tw1uGCyWbtkcAdsrtHvyeNQfsJrRZnx388LKkpjL3ZAoUkjZrggMvaD8fv1veK3
6UI5OB0KklCozYuI7y4fXVaZCY2SZv3rNbfE3Wi0urVWZzv1w/a6MKkGgK0GPjJwIhfoCYMkw2yA
/Ana/oR+E4yCeio9R3EilyMv3r8OZw2eDbrxxepVP2akbGlfRYOtlwGp1ycH8379LN/ZCdvZWbFt
giUYm9AGocKqPdSp8RTX6aEHP6niXZbtLspoIPRDdhHNXHxDToInGscT5rGjkd5HFz1ZjJ9t7ebB
gmBhO7feP2Naap/YYhRkMC0WIE8Aiqxzibk+sSJGMSNatHsOKiLZD9v8ff0YZW4NKLxAI4vggwPV
zmVgUFEysBk+v+XvzQLMbjuT7C12c12KTFl4RpbAD+ZD1AU30UuIlpatTSMUEPftQPeTbjyuZaaw
SjI3GGNW4d2ASNBHAe18MVlswNUmhEbU+EnA7xgnb3oPHjLvx+iCNMNQQTxlBuNUnnBAtsXy1PR9
GIxyUzr/gL1Hof8yAbwgoOONRnFV1ABMVPb81in4O32TJXfOx4szmFkDBmG4z9AwMRii1GcIJ/wC
fvMEnt8uaFrVUBPpCv4jQkyJI9e+FokPhG+VgqBtmdvy0UyTSXE3pdlVeEvoeEMBAMZIcDRw25dO
7wATcTLq/VziOTtoGejPHJtNh7mIiz2jqXHTDiVYYfLM3lXjUqrwSjItR9ocpVukkmGrhB+RsHYs
B5fB29FWkABVP4p1PoBATrFY2ZbCo8IIBdgFFKQErfPWNDNWyhvT4nizIB8wqbISKgn8709M3ZL0
VYqe+zKC/+mD/cLZXTcH8u+DigI+DPA2uvB9J8a0YK/Wymj1H8BBOisygzxCEt9BFLR5+zBq9BdT
KkEDz/K+gXfL7Hs/HwLwJG8YkC54G1LtnuTmxjEUK5KZ0VORgoFL4GpnNQHYd4Br4tfzhnY3Jqp4
Fjtc3zqpB3gqSVCy1R4A56MDwsPMO1RdcahAlDnSfDdmzu0EgpSg9JJbH9QCRBu+VxUoXH3t2xjn
itBfeoZwQeHI4km8YMrxEo8l9QTX3p77Z1JOt0CiK9YqE4EOB5SH4PjhH0HRnVZz64YCJoqOrPQb
xnrEd77H5pfrOyp7NNCgz90mtNKj4elc2VkNzMzir0U0u3OYJs92juzrQ+3cDw4LPO3LdWn8a6Ju
wmFCNohPKQDN1rm0RF+TfqZAzVluRQNwoR/AVX2TFuVDUlh3pGSqAFlWl0U64T8ShctGtB718xzo
tiXvH1hD002ld7cLW9GVQMe7uU12GnODpQNxKMg2QVE9TOH1RUsP8uQnCK6TSZd1zVYKbg3wAFph
ShVhpvz78ERB6IXKmjjAyGEWqICMFu9Y8sUsX1dQdV1fgMyyo0/lXwGCY+EMxaDlHU4to0sMiHB1
M+rlq2WryBZkZgTNgAAA8YHdINQ8145yRnUo1YDTS9B6Fzjr+MWgy8Yqyt82pgJ+Yk0A4jgWJ3K9
iM39KvVApgO9QPLmAYODv2U2DT2r+ntdjFThT8Tw63fylhSzv1C3x9Y5bhykiblJdPTEJdq2KKqA
qgJk6UGdSBOSZ4ZeabNjY1GNa4QpiMObFFPV3V/X13RdyiXDMywsLWvos8bufASk3VPtfRzjCH37
/9MBu8L5tqEV5/9EeN3BnPb9X1OV05LavRMJgk43He0Gj1ui0hrv59T4SQFz7KgTWUb85CXT195U
ddfL1RswXkALEKKKKGg3xTjGnMxF1GFGarov6l3qBv0ngOmoogEwDogt6CdF/wh1lknzW2Dfifaj
OPr19+uHL10EOjyQpfN445pwMnHvjKROmyJijYnMKYiiEt05zCOab7pKETepZAlnNFeDT92lh2Gz
NuZ8sKdgcrbtqqj7SK/oyYqEN6lNfUBPKVbkxSQHb/AcDp19z1b/psCTy5ZVFTdJl4XUNmcic/B/
/oNObAIF1/Kid2j0StltyRtmlk3naUiqfuZdcByucEh4o1p4Liex6sE1W1pG/nxjZIdyc10TpGYA
3Su8cdHijLrnn/cKF20sKcKnjvzWtS9W88ryl+sipDuF6VuoCtumedESFzdNP5YZVjDQzerc5GXA
6AGd8NelSN9PwqEC6LXgNe7zhdSJVbKEn8dAkzeKCS+15rxeFyFdCAb6oi3Wx4sj8oVrcUaywgMr
VbFsakzKAyUnSpuqeFli0zhvPVoh4V2hNiwsBPj9WNfg63JatRus1gyWYeiCdnK+9LP/4FXay5Kv
qmq3JN44k8rXfqLONYBnrpcA8w7M0iOa4W5hPDa2M37tq/Ufc9Z+a824q1NVa4RE/TD+FIBEF14P
8jfCYqvGmUBbii4t37/rmiLokzsXULfr5yYVwsMogHdRNBX5mBJgnR3qI7Burf26PmrkMVORBUu0
D1E7x8BD+xCvCeanGcayajoXD1G56Tds+bhyn31euKV+VTWFGePzawbSqtv247SHqFW/U9ED2AzY
pmDMBpYuZWUDPz2ggW3ZVApHQLY7p58X/KexwdCs2cXnE7ot82eQYShOWHIzbWDZ32kPgRATOcfR
ox6bJAe4BXE6QtcEtDfpYcG827lVtflLRQHLz1NZLoDuwklndG5a0wP+xLPToK3A1Gz+o4MndzZb
xaJkhgBAmncWPJy+WBGOi7zTq3TMAOGoI6t0D/oA2qWFoDbYaP87BGjqXz5+VXCz32dEwV6L3s1a
WgxZbCDUzLw8zsS8m/rueVpUj6dMIfjkOUAsXJg6sQXBMOvGt7McoO02StZH6+PXBc3RaFdGBtV0
Liig2ZqZTTWac2R2O/9npiobyMLRs+8LLg31p9ZrNeD+wX5cOM6usR9nEyTkfmDQW0a+Jd2PlWYb
yw6vn47EyUEbDLLogHgiDS2mUikG0aEfzprQEVlizN1rad1R7WaqDk2icNokuociDzI+PBPJ+XfO
nwOPMqvSk2QC+0ekjXdLjqHb6y9MpmqX73rdKs5LYqAhDTATTliKAxMiHouW2cI0i0WUpA9a7h77
ynnOBtW0IYnWQacBO0ZsygkhhGObW2d1NDYwGGkWLOkL+USf0pkAwTYQMphLy0a0ptfBWO9sFXms
ZJ/Ovs8XePJI92jNRjIY3/fpn0QLZ33rJX+vq5jk4M9ECA9yHvs08daJL+GbPmVhUw4wNY+uXm79
6q6pVLyoEpU+kyf4HUM8pJPjzgyBDujHTWT+4KnjF+yK4dj5ivsjUwCEoUA/oraCZ1pITWRknEow
8bEo7746e4N9+/jenX5euDTjqNsx9fD5pQwwXSofQjI+YqRyn+7bjzMyAkKMCik8RN64LBrqhDi0
99uaRdb0aAw0bNcXEJwr7qXkrfM5kg1ODTjxLuBsoHNHSq4zxwhDtFgNhh7bAW07ZlH6Hyd8BUYR
dJlwPXiRULQAml/kGF+UjFGaVkFmv66Kd0128iffF0++qTSGFt9yjIZjb4RFrVAs2cU8/bxw8hPm
mxfJgJ9vAaiR363zbd8q4kDJWaB1B+g003BRJRKpGfp+1gcvKYcIPBV4W0rrUK+PVIUQk1CH+RCD
soMPYA2eesGELUVJDYOaQ+TbDI2vcxC3P6r4T2y+TOVz0QUv6YG5gXdM3zR/k7o79Mc4yeH6Pbpc
KuI4MPWjuQJZX1AZnZu5picpqvLpENn4DaV9k6eY9ve7rj/slRLMHYWvg+IhSDVEWAZ+Q11qCelx
Xb0AExSCTNUofal15xIEtZjNpiYtl5A2AWo4TaFQO+n3QVcPl8BGfVXsHNMqr6313Oyj7AVz4Ob6
9/VzuNRq/HzszbsuXDoBZlt2rNHzAc7gwc42dakmYr5YAYJOYG8AVOG1kYuuDpYPCwAlrXZ094Rh
HipLFU60VABBgAlOHt4bL7xnTZzoIPYs4mN5jwmaeF8+uEX89598XlDVtq3owhx8HhOv0aQc5Nrf
RNX4rlqCEJwBPwK2pziPj/FoBU5XBJOpsPMyCegLwKVH0vFyqA6x+gSMmiM51svv2N/StPzENp0K
4F7HiePiopeDmmQgx7ir9V3XY/IcQevwfYO6nMJzvVBansZAbGaiV5yDiIQ7V1nanLcoWx5t48HA
FM0WuIbpw+B9CPE4DApYD+TlxPk5AO+ndtI22jHzxnQ7Gqy+Kyut2n9cuZCeBfElWuyhZoItZrQo
xgm1rcgf5wj9ZHfeZO2Nvgw/LoZPHdIxrQQGXxSTEaTRp8yMj0gGHgmbHgHaCUjlKJTswqpjzyCA
N5/wMuXFTTQbT6OWFh+tuYMvOW2cIXsEVxDmS1aKB0Smz2D6Qye4ASQjDOO5upVdacesIElUVZX+
tdQT+9mJiYrLVyVFjFpWY6ETS9MIFJ6vVv96/VSkX3+3vug3B15L+Lo9tYvbGl0S5cvsbwnz3HAF
md32uhTZoRCgF1xOUw5cmKBiGHm5FAOmE0XE/Kdffi/Nr0b/NVd/PiwFSVOw+OBKYvCTGO6XizPm
g1+id8/jnFmbYUDbmFOHQ67KzvCTPStN82ziiSS+qyeGBoOsillH81TUp/E9+sciZi554DC00TrZ
Lje9r7Qx/35idai7o2UX/D5ACp/LnLLcNUFVk0SLibmFSG8Xzl5fHjIvU9ygS4AwX92JJEGvG381
erPzkmiYC7S+EZc3BLvNtrc152ummVPQLxjYnBkVCF91p7mrmzUNyrK1tsjAdyqrLlEeLBfN6bx1
HfdNVJ68qGiq90lUE9BYVF9AbxtY9k+L/HN9gyUmHa1lwK6j1xakLGKpxRgW05idIYkwzznZWBk1
9iYZMYO5wfTp66L4rbrQnxNRwg4PJYjXWLMk0bqwo7Ys1QacaHlgojuv7NbNSkmwrlMIiIMC7yNV
XB+OPeItUOCLV4TmzWJOtqYdC4cmwZo1/yBrztOZT2DSedGX8ZcPxPvHn2Xe1IMJuSg0Au8t2Ji5
zSvM/W7QJW21ezo1IA5qw9ijHzcyEIOEHCIKH1GkcEGa2qJ266ZJVIIIZbMuvfFYLEa7Hdtl2RQ0
8xXvpuwQeWETNQVwswGkcn4hawN8DS5mhcPckP6WIuxEr/xSP7LxQZu3ebutDBCOtu2sAjbJFBVP
Dgf6glcDnsG54ApkpmZaGklkVfE+XbIiaN11a9uJYkPlchD1v4vBjJRzObFfTHCbYXFMZ4dyTTf+
GVRLkd1tDor/fxH8708MKZ+W6tpFkkZth6EIyWvvPRDnviDfrt83ySuH/fqPGEE1BmQdtLnRcFSp
1mOiXfEbc9MUZlO6Wxy5w08EMCzBIyx9fcIwdzTlDf6wXb2HDlhyOn64vxbXCC/cv1LM8w1rMbd+
XIAoj6waYweLtStvKh+Y8uv7pVqLoNp9bKwNeNGwFnQMBYulb1mNIHlAdeC6IOnBAL3B6fZR3BYT
MjaYOJEu5ec/k2jSkS1Le4XJk60FHfdA34GwACOxhLW0KKWuPdrUj34D9m+jr+g2nZYnbzZ1hQbI
FgNwMGrofC3IMJ+fjes1mEnsVQgCk/QrtV3M2zYVNke6GLATcB5BtJ2Ki0lH2BttqOMj7RYS9vby
d7KW5A70giqgmOxmIhzA4GcL8doF8KDg9Bxmk8bHvi/bjWV2zr42kg180Wbjlr6veBFlC4MnASg6
ANZ46IVT6uaSWWMH493Nu4G2GPhxYKgGXNc2lRB+gCfWZrW1wVpa/kKg2cl9LLqHgn1iHeg1AqOb
zWtC4iNkzXXhLkYGmxlv3d9xsXPePr6GUwGC67AgtkLvZZJEIzofNzTGjHl7dufAGSt/+9+JEt4Z
zEwtnLjGWnQYS68Ez8ibXt98QgbuJQD7JqeC5Ud2ciR0qhyzbuGQpHityzuzj/pPJDa4v/OvCOGN
aZjloAXeBYkw0Tf5iAxTokAFye7KqQTheXGTzjCTGYtYi908GZtsbbZVXG2sWWEuZS7HqSDh8Fd/
XU2zxeGDM6gubhv2SMrb3gpsP8hK/PmEQcMwzHeEPnJ0RNi5yvJRbtawLhrUbRXmsyonILOYfKAt
3n/YtIu+bzPWurVFO/+R1n+N5lVV/5Xdd1h9cPLzjNOFRziNDrPxDCMX0GhhvJqP5fBcZ6rOK77p
ojMP/jQ03iGVjDBFUOERJz5kWQWfumooC+JSd/eJZ/WbZdF66EO67MuMTWgZmXz6UWg53AEgTmAz
4Yeid1gwm06hl4PhltrRLhA2GHXg5AqVk+4hIncCCBC6X0Rns8jx0k1doR0bDwNM5lqPb8u8tg60
j0uF7ZRdIz4aic8zg1ctzl91h6ypWLNqR2d2wkn/YbsszIqfuL+Kd0CqdqDgwkODUAG0yudGpx/q
1W9zqJ2Vbj0Wpiq8sOr7wr3p2Zp2NBm0I0nuPfSYts/Xjabq+4K9sRoHPoDHr82EwTs5uPJ/Xhdg
SHX6ZIcEQ9PFPRl6LiHzMcMiMLIgf9FerUh7Nd7/Y1qo2UH3j4WewiyIrUP89fovkKodBqLzmbKg
s3zHRpy8C1rmL1YWMxjtcZuWG4wmNz487hcseIhJgT9AwhDkqILDbq7GDNItzJtYQNuurcsmXq2n
evp7fSH8LATrcCZFcNgn8O7oi615aHG2Xiihu3pOjhlBlSOh05udTQrdlsrjHc/IZfCgW3i0Wx10
KJ1b+8cYs2vJWB/AOx1UnOhn7qwbc0Bt9foCJcqIABjDpjy0AiOPLCijg0HTVZp2/tHLp98LoaG+
tN+vi5AoA3watD9xEjRg+AQr18KOD/5ae0cvfjDTr5iZxVpFEUq2bXiJuFMNKMoF3qqPp3XJq5wc
Xa3Og6o0HrUUhFCjTb87XsyQcFJNMX6vL4qacSqSb+yJivem1WI2SUaO0zjttbLfJ069Tan/OAF2
aaToNcn9fZoPLyPrn/R13k5N+cVd0vvcLG+ctLsB747iwb9sDuRzry3U4THNCaRYovb0c7pamDGE
F3NKvjZaFk202OaM3g7xGs6seTMwqAB4tAkjJ1TzYCQ2B3168JvRxgnnWXxpZoiKgakgRwu9gXvb
jYcNBrY3+7RLwJdN2/q+SfM/oA5lCg2+BFrxVePLaO2EdFd8ePKy8H031sjRqEb7fkUS8zD3VH/I
MHf+nrVOvq/nIr0fu7n5QsG2vx2AbbtBa9nbdT2/LIvzHwImE+ghoEN4A89VYna9bMg61PncDEM3
uqK3g2RtpvsiX4xD5hXsF20xy9md4vGp69PuvurAdVthDt+3uDfrMKnzahM3c7s3cIxzkHZa+wCW
xeLH9R8qPaqT3ylcyNFoQPGRxeQIPEeKWWPNEtRwsZ+HBXRwzeCm+6nXnZCkteqsZKbgdIeES2O0
EzIGYxYfh8UK/fS2BG+Ppip4SxyRs2PgP+LkZs5gKnbLGUJoGXjmNvV3NdusniJqkBlOAAJcDg2A
GyfmPgrPGbUpTcixs+wdYd1uzlQpUflu/StCxKNMgLpU8H3947QWLxSQbgPg3mlSusAyOS6gdajx
oFsFDDbnG1ZNvua6Q0qOLPkCco+gne1dMr5dVzrZfsH+g06aEz9foDlzc7TL1YC9rHIUADB4fCZf
rkuQnfupBEG53LXXzbiAhHo9NP6hdf/QV8tSWBvZ3cHUPFxwZL28C9SoR6rK6Urig/XUwxgPQDbI
L2P8C5aQLe7Lxsu21xclPRukihw+EYWTWp6fTU7sOM4nnRxLDGPZgsG6gbPToZESLQaq54Pfe/FJ
AwL+X1mC/aLITjWYPUmOs+2/OSm5BzHfg02Wh5o2wNc40dRnv93YDKZaP/QOCRdmHmfP3F1fsvQc
waMDBCbmICCfdL5klvba0i8LNAXzcrrALi3ntegWtDU3BX1dMSxbkcVQCRR8oDzv7JU4KxTnebXK
oLZ/Z3rQHq6v6t3NudhdEIPDbXU5H5WAK6ySbChyzMk69qM33aBv42VtTGODFv7y4X9Iu7bmOHVm
+4tUBQgkeAXmZjsOtuPEyQuVZO+IOxJ3+PVnkapvZ4ahhnLOS15coUe3Vqt79VpdmpU7rU5Hv1LM
emVhRk8ZlHTByYfm/Q69CUEcdQUU4+zuGE15ezClqvY1bTvPKpzec4D53PdpFPplp4wHXC6li/pD
tDGItThrhvlBW3WmQltGi0lDxqaaeBikNDlQdrSso6WpXYVujKzzb0/Y2qqc25pP4pkb1/tYoSfA
AWqm5PLZ1rPw2I4i+seOysaTnXo3KQ5ub44kM/q8UYa6EuAgZQe+BCMPg6Hf699k+l5SnPnzM1cC
GgLAdbKMjywis6KsAdCx03sW6OkGw8Va2dcASA1SkYheUKlfOAq7HnT0PJthQGIxvrCySR9GDpnv
HqGTR6voezeF7AMZLR7YvLB/jETThJtrevcETvwtetQ1b8+hyQzyQaTu8Za5XLxGhMWk5rQ9jXzN
8lKysTnW3DCCffSkgSUX4NNFCDPZZdJYKkLikZTfVNh/LmSxa0pIGUPnyK1y+SsOt4D1qzZRW2bo
5JuDmMXbjHdG0cgGG7InD1Hlt+YXqXKPdHgXflfau3WG5/0yN3YgmgdJ2vJ9K1HlEBxMSgGdgsn4
mSBRgO6kjWlcXaYzIwuPr5WMxLVlh4EGbrwyyt2tnP2aARvQJAjzIpEHZMflPiiSvqFtjFhs3On0
ZG+RTW99fv77mY9o9VYiJsKhigb6y475R1TU/NtuaO0CPh/B/PczEyAhT8JcwMSof3SsO9EfzHbj
7G6NYnHhcSeNJqljkupHrXupoo3Pb41gcb2JlsYJ5wKOTdPuRB1+mwrtkWv2RjJzy8zCX0dhUVuj
gJm4OITUD1tv2NIvWjUBj4IKDQS/rjLCTl3QQnTcCUbbt8mxs1FD24gFVtfizMRiFAW6KJu6hokI
ryAKlMxG/Lh2q6G0hAvGoeA7WsZzecqSYeg6OBHtEApk//fV9E1lG6jlVSugn0K/5Kw9t6SkhPCi
U3BN4TJovegjqL3rl3yLJmz13Q305H9GFv6whS8E7b8Mg6ooHiNTugoyo90wvCB2blxlI8Zvp/zf
dhp80dZeJvXn20dzLRo5+wHLS2aYE6lNhR+QF0j6CHU/FNZDX9CXTAw+unP/oq6OYjdDgACWPox7
4QqStB5SkNI6QRNDRvMA7iNKNrbH6vYDwSwEdcE4A+TGpbdJHTRslAJP8yri+wy8LCOrN0ysXWO2
iTcMKLVmGNEiUJgg1z1IvNCCKmYZMhIJfUVd19hrvNHvRAvSb2QLE79TaLi9vV7zhlhGwJg53Gkz
4yfyqpeDoxlP8siGnyu65A1VtycT5J9yQL9YWu6cMTc8wie3qLcYfFZPA5sl/ECrCJm9RTBSN3Si
vJ1Q2U/H7pgRijABcTXIponmIVle7W+Pc9UeWu9m9kqo7S25TfUGsVgSIw0X008i/hU5j5n4VMnX
21bWdr9D53I7IoRZm/5yNjnC1SzrDTsA6m2nI/Tpy499+ZooJPz1jeB1w9YyEwG2Vj0hCUVauv2R
idfecCUyReCF7dXX26NaOwBno1ruTkNoPdStYKkzfN32qo037tbnjctJS/uKkQbP+iCxv/fq7d09
pQjaQIuGxx1uKESIi9uDpBmylCFDxiZ1Rep271a7XHx/seZdQ+hkEHxfL95C0CrFyVbxa+2K/TMC
pIMuJ0jotuh7adsBKx8pO1jhTgtPt5d49eI4t7HwA9XAKd6Rcw5FE6cy1X0jbu7wbHqtS/JsO/29
bubPetoxv2yMN63YIk+YZ2nph87tLzZBVVOUXXFzBl0j3cx+zaeDU3G36x6lityof+rHf24P+fe1
fmUSGXl04SE9jAzY5bSG8AZxU2R2QDQVdwdZoVlOlFP83Fah+Y+DZ+dHPemQHJZxGH1o+Dgd6ipM
UC9JW1fI6K0b+xRyrVR9ZMhj7zqZTB/zKASRVxZ9KSERdyAlq5Cp6Yf3xxKosVrgXIfEM26MxZ7O
7dZkY2ji2dgj4ZU/7kr8w7fwdysHE4XjuSdjblm+yqtpY0L1LtJ50HuaeLOz9xIZYcrxXeTNMRSc
zkUMPFVsBBULqoVSyBcrjr+Plla7tZYfby/0yjAM0MP/t87z389eC1VdogdvSuzAau96iG2HG1fL
qiNGs/rcbgnA/xLl3CmnUoKL+ftqj9rkoQ+pO5UHEzoGoLXaCBVWR3NmbbH0eEID4tGldpDmd1Al
Bo/VX8wW+DDAaI6u0Cv+wqikSu+ywg6UQ09hVb+C3+znbRNrdzEenv+ZmP9+tiC1MVYVhOXswAyl
CyozJLY8M7xvhk+37az6TeRd0GjHwFawLL2JNikjaB7ADuGJlzGLHKqkGHbSIdmG/1zdA2gkgHYE
NgAaWC6HlFBcAygc2YEh6w+yzfdIhtx1WfQ8jdmpG97NMjXfOWBZRswGVUoIDV6aE4TQLAJBNjK9
pyo5bj4j5v9/5RqRHgAxCqr58DGX37dIpVlxUyEebcf03xHlWq/kuZO5g9aTg944xt2EMsgEgDE2
oEJ/67FIgTNxVQKe26iWxAWtj7YR8ayuJ3C6aCy18NOsxUHOSFmzjqGiPBnmHhIleyb9aosjcfV8
OXxueoOLBav/5dAJFwm41DMn4HbrPjayff/5wg0+g2SQtkKb7CJcyM2mU1qFYEr7lgDzs8U0sHaR
g9gK3Njwq2CMXsI+ZVkYtT45uBr04aOVRP9QMOuxLPHtmHyKMgCbeV7vDN49q4I+lNMWlcJawRvQ
LeiboKxkcHSgX06g0aWDkiUDPIPZLqcfaJZ4dfMCMnXAnru9siDsUnBP40+3T/uKV7mwu4ggJmMQ
kmQQzy75+MMpxzep28fBBNlTQ5Ot7tRVY6gbQGdoVplYPnPR+zCUIwcGpTEbdoqSsXKnaAp9k/ef
nSFhG+7FmL364kACzaeBnXHWzrgScBPKaHnLc7gy9Fd/sqxIfMyMVn/mOdV/xZMDxgLQ+X1pFNX9
qTSMyoUCYPwBRXFMe1fr1Um2sf3BjmnvJzEXJxVprSdJ3buyMltPKG1wmyrlXlRX/UNkTfrTYFYC
jF9N7XEndN5UgacvctMZruh4S8Bx5WhTzCVSxxwJ6itWBIdOImcNbrW489ta4dfvUv7+6wA20DMO
6PqKcnOJGCFUUBMK7JZ7whn2ufpo1fbG+V65CWAFNaW52R+cTIvtX2lh2yuFaINOldtH5jEU5iNa
OPdRGhNX52Qjulk98HOHHvD+SH9cdWJPdmzWUG6eq5/kWxfTFxbL+yHNn8bJqN0sj3Afha5WkV2c
mM+Z826OKIRx5/YXAUlahKkWQ2soGJr2rkvFfWNtsVytnTa0HyLUBZaIX2kL9KKZKh27PAjrwrgj
jlG9DGULMneW2icaDebGnK7cAXNwgpo4Wl9xBSwi09joOlOPkFTStUcLMNBEbJWstywsJi2TnUkU
7viADnuD7bZuytXPA3WDfIcJPcHlTRkNw+AUUQn0AOCzZGzdX7d97e+utqU/QokHZRcQKUIeYBEg
jIRUZW8PQFoVBybu2l+8wAtxF9tuNe76H+G4k6WXcZ98vW14vh2XdqH4MLMbwEtcIYMNezKaUuGZ
mGmPefjZgA4JlDpVWbpj+dZPP9qtrTcvxJVBKArOzBprAtXEKbUhR8xRJPkeJYcHg+R3ZW4PLq1G
9O+kobUjwFXdHuba+gEA+J/V+e9nEbJTFVFeg+IiGHL9Uz62b61E8fi2jdWptECEidrkiiZ2EZpJ
nKNTJTCn1kvD3o3zxCXT17x5as3ntk78cdgI/Ne8vAHKDmhYoJf4qjep53HHVWTBAxf3Znpg1SnL
drdHtWFimRVTTd2jUVizA5EkP5xWf6k0Z3KjkG8UcNbcPKIb1I5xwKDktnARVh6bMgW6O+hj+ZNa
8lR0aeRxyv7VE8DpQmlqh9sjW92JszIoXhfOXPG83BMSSQxs/w75Ph4O6CtvRt8J7XhHoyT3tKbR
dgKBlz+aodqY07WxorqK1Cnk+bBdFldamKlwNAYTgorTqTK8IYK42qFKT/zdIjW4StBqjtQpxnfd
ITV1jRZ2soqeDNvr6b1pvR8fhgBjJkeDLrtzRcNW2FZdZSNUos3ynmS+syUFt3JPgRgP2gigXJpT
SouJAv0ChQ6D4EHXDQfIzLuDbu2KAV3f7+UUmpkFZiVacL+Cof63cs2Zf5gfm7rqehaEUrilnpy0
YToBaJltVVpXHBGaFBAuoV0N+NUlzUBsKVMrtcYK2oS5snGdcavxf+XAomwInXTgPBAyLXUfK0B0
+ykxrMC0+kDR9FNPqk9N9m7OIMwYPCpKOBDIuk5rDGbaNhNILoKkv59R2/n7PfYcmIAeA4qEOv69
PJ2x0vNZD9YKOuqn46FsXt59+i++Ty+/n4hUGtaE72v9rvyW1+murpKdbVegMW9du954aq+tO+ir
gYkBCh0bbWGuMVg6gS3bDExURPG23/Bl19JKWA7U0tBnA8yedtWcSCbA16TozQBiItrjEE7OV7vI
arcxVXcnSrgY3rPqwS7wJKB5oaHoqzuHEtnZQ4bWbJcKi+yUw4YHp9+ktlvbksjkoDkHbUAzHcnl
XAPUp7SJN2YgevsFYdrREmXpcxJuMausOFaUm+ceWrikWSTh0lCeaYkMWWEGNIWmI7h1LDSGVngC
6fGBG4l/ewuteSd0NuEoo+AGGN/CO02ZM8p8zM3AIIFRFT4F3aptvk7GX2xVC/UWwLVQUERd/XJU
tl3UpoiUFRjOS8Rz19A+TNpraj6U5L7dCgjX1grJIOxVyE1f94jLKC2ZcjIrsETfeWTmQbDiFpJ0
iv9FMzLyYX9MLY64HYK+CLz7cCHDiymfHbYVka1uB9Do/a4CX8cUSPZ1dl/h0PWZjR5Ue4z9TGrj
KeF6sus6iz/MXSEbR3HVqDO/VKHDgEtrsQdZnrU2hBLhfzXDDzOxSxHGm/ZDUzxHyc/bO3AlhEG+
EoE7GCtwqZjzDj27tiwkR4u0tq2gMIpfZiS9ghenrtI/m3bzfeyLT6ECE8ttm2sbBO9iEC5CTxnW
F7uRGEDQOzl2IziwPZUHunGkvNg4WmvuEs0d0O0zZq7q5XOoCPNC9MoywX/6KEGHxuTGhb86ChNM
q0B2IABb+uMWbUJ0ENwMpOFr5V4ZbrylXrHyHkA974+JhddL9LjiE+r1QQsFkzEnLom539W/Ov7Y
FUAqioMzvN1eG2OuXC5eV8j3IBSb+zyR+pl/09mGkHFbtzk02wMgc5qP09BFd3GUsoOpQzLYkiig
M4amiymZNG/qWH1f2W39WJWj4UVp8q/kcghSMDmzaF8C+I2HesgPsq/B35FDL9cFewQY2G//6LUD
g6OI/CZEnlC9WmwoE4IvFe/n3zzsCF6A9Ogga4ZS5Ra2cXVTITP0u66kX1VizC4pgB6GvxYqcZMc
lSSTsS0w4OpoZsEKlHvw2FsGeIZWGoSr1gwm7ctowOtwx+3UD6MCil7vDrenbn1Ec8DqzKdkGR8b
GXKYWj+ZgTZ9tPlp2Coir30fQAG8UtBvBqKyxdLUWZQLYiBIIjJ+rdL+MdO2umXWLtFzE7OLO9ux
UQQ2T1KHZpBWxuQ6HYGKCJwlQtid6HL/9nyt5dLR0QB2fZCWU/S0LK5sSkkWCmSDA1EL5pVj5lPS
3EdJsetb+o1k9EOcq51RxJ/bqdjADq6OFG4Tz0qEJ1c1ZjnlRO8rDbbLpvKraqh3gGnAj5p6v7ey
UW1cDmsuDulSqKag3QXOerF40jKbJpMTRzled1tBD/1ooJNj+Is9iEMF4Vhk7mfil8sFjMuC6jWr
ecBUEJIP2dPtJVvbghD0MuZEPcSNl40Sg6I8ghQpD8zxoPxii957rWMBELE/31/Mkj7VPDUTfD+D
CJ/lmlWSB2oa2Uc70c1khirQgyJaW3qWZr7VoZbgmZuHbs8j4iktzw6ZkUd7ngItkKJd1zch9PnG
qip5Qs0ElZqqGE7lWDpHoZA7pI60v5ZZtIU3mX/m0vGjBKbPyScw1SyrYALaPwJG7aB1ci+dqAv1
Ogn2ysEWdyYa8G4vytpWBonM/JgB+OsaemkkGqgrRyANyqPpfB7v4+zJoMfbRlb2LwpCeI4juYX7
bJkRAhmjrksD5YU8e8mK3jU6LM8WbG7LyML9aCJtuyzBo8iI8oM5HcYOZQxnYyQrexjoamxeRIUo
UC5RbDkrbKOWKCE6WvcK2QLoOkdbsiUbNpZ5ulCgV7yaUK0bivBFNOODnU6vtxdkZdUxDAg9zlh3
JBsXc8ViS7RmhbnKolej+Nzwl6b4HG88dlbHAQZpBzlURGbLrBxhVZuA6APj6FwDOkkbVEtrn8c7
FK9lAGWAz1xcAAJ1ucnuKhaMg1uMfsk24sqVoA9URH++v3jTKL3sJTIXLOhkuS94ft/V/fNQ5H5H
0ZhiT9/R3/AVLakbZuepXx5/bC28ffGYBlvJIu4zRG04caTsoO53eeFrp/yNKLevPYiKvnsTINL4
z9JynwEhaUd6VtuBo8hTFLKX0JJHAVqCxNgClK3stwtTi7XiNCRRmku07ecluBstf7KlG09IrI8/
bg9qZVdcWFqsml5A16dM4D1Hy4+lS7aqU6sjwWsa8SDe1VfV2LHoFDrp4craxLpToP7U+K5trA+D
IH+zEc4szb/kLJwa0JWtDbPTrJvvRaG7nfPTNgcfDGYurf9JtqoDqxN3Zm5xe9phVMaFCchfxgxI
lc4Phg3fueKgoUr+Z+oWTsfSwnx0RjidMj2ObG/0X7KtGGBrEIvDI5IxqfDEwUXTP/Pmh2luREgb
Q1hCs3EjdDyKMEnSeR2sb1psujzbgrGt9cadT9QSJpKryq7qEawatB7weJOvpjm9JXb10JX6i2Y3
L6at/pUhOVAr3plgMSyNLVmR9YHONQ1wIl4zpGWQVG9sY+AAIDqPieIH4Yivstc2HoxbZub1PNvj
Io2oifZZYEWgW5I6xk9Td1D0NTaO0qoZE3m3GXhAr3iHdWeQhk1aHsTiSxl/k+JXFm9khVf9AnAk
M9RAh8754vgkES9Y1AHpGJEPFnj3mYUGuOSTkX267d/WMA3IOv8xtDhFqWybHlpJPAjHylf14Nl2
6NXdR0Vi1xi/iPypablbQwp1fLc+B+5axAsaslOoeaHcdrlaLNLTVsYAJxbhhyk/xaaXbLG3rh7g
MxOLDWGkOovLBibqyrW6Q6TeHzRgCEgnz5hHbOzFRUQzEHMLgZgkDvlXmXRfDLpFP72+QohJZiuz
dMpimqw6kjrNDBYI7asQ0NIjUjVeXYA0jcU16Dygt8rHj3lJTt3U7AewJdzeI6t7EQE3xjeHEUsR
iMyI8bywEh60ylWWz94yAA7KjehhJTzC4+SPkcVMhlIrODFhpIfICbpmO/mjIWbxpWx4/0wcrf1e
TKLfJWPdAPcfThtP8NUyCfzTTDQABYQrIEoGQJaR5JIH+sDuojI9oMPEb9DGpxvVJ7Q1H8Zo/ClF
8g8d6hOoTp6SrLuz8w7s2d1d3tq/bs/52qsNzWvokgMuZu63vTwbfS+mtitDFkykFW4SNd2DKOM8
0JJ6fK4jxzwIQ24ldVaNAoszq33AMy6xLARsvNqgpQA0ZncxvYdOLArtpnmcso2re22x4dNmzkQU
pK76l0GKXWT4ESwwEF5Bt1ei2cts3aTonqdu0najUe6F3h6j4S+a5pCQQGsZMhJoz14W2IVjx1o1
CdwQxbfG/AkIMQOUnDnHcSvwXnM955YWkWMyhYqpkTCgxw80BAOLf3uHrFEwYSgAtuKCQNv+MrLX
wmyaslZnAc9kLt0ctGO+PlbgI4hr+X2K1Gfc+alrKK3e9ZGW3UETPHvorVo+tX3XnZokGo8qptIb
ych2KmNPt3/h2jV59gOXDwIWJYQZLVZ5pMldUyJPUtSuZH/hgs+tLBxHlOopAVUJCvQ5asE+3Urb
ro4Clzw8PNoeIbpzeRKz2tTCiOKyh+7Xt9oM70JWvoWQk7o9WWtnDx4euHYHMi9XOlIZkJKMMERI
Dkj/81qCmGh8rFj4Uy/6N1rJrT7I1e15Zm+xPXnjWA0Z0HEiJs0P8/IxVH8Bo+EYDJLD0LS4JsjE
K7sxUI9gwCB5SejXat+zXVq6RnVPt95Rq6t0Zmu+w84ivw6Ee6NVwF/K1HZZ+Z3pyjO2wvW1ixAa
EDhqyKjzq7KumdrohY+R0CTyVIaROxTVUSXEpd1Wk8PqcIAqxNwhm3bFOp9PTT/mVg+ENR1+yhEV
5Im/IBo93N50G2aWNztUjZJBVTCjm2OgzPiIXP+Osq0gc3WvgRDsN5QQRJ/z388WJy7SoYrBLx7o
4fCvyMoHIzM32rRWj8+ZiXmkZyZUU6BNVM0mkByyPDvdEfJQDZ7cKrmv7AEsPiruAFPg/nIWHYJQ
gR16lMZYwBLozGLt6z1Kxsp8vb0yK+OBmRnVz3A9XqHQYx0c1rWEzGPeaydkD0wXHG8f9LHd06g5
0klugOzWbpN5U0M7ExxIkDlZTmCUai2xy9mNGs+m8UVGP8UDyyZfcRY9h5qI7posQreV04KIONeD
PE/3IUvA+mdm2vc21fITupy2kpcrOxQ1XuwZJJMx4cuOcKNqlYRgNiIFdk/CrwOBuAUqgH8x2eju
meG7M1nHwsVHCYXqSQPOcx29cXM7zWHSstep4J+xCncW6o637a2EP5BY/p+9Ky4kqexySiQco0gR
Qvp2O+ueeQn3RjDWxJ1XTafbBlcOIN5XYHZHSw+QV0vkV44ketzwAbEI92ntFs//v88v5m9oUl5o
Gj5vtW/Dncb/5vMoXEDWBOATFP8vz7ZdlF2lEXw+5/dO+fg3fX7IW/75/nwWz3xHj3BprEN8PzsZ
+l7F+9uzs7ba6L4H4GMu/oKi7fLzo7JIgqDWCuosb9ya2X481V/R5Lgr+m5XQJVOt1MLTDpbkdGa
qzo3vHC7Tg/RssEYgQGB4E2ftl5nQZ/S+NnboX97iGv7C8AVIEkByzOurqu06E0GcIuFm/5zoj05
G9fUxueX11Sv8qI3FD6faClAW8zV3o9WxVtrTvTC8cG1L5aI1UbTjW1PA5NXtlcDWXqwIPq0YWVt
PeBf5+7YmWRume9oIoGXhyQ0MPJDNu17dTTqIwqBt9di1Qpg+0B/z9LRy7HodtvrWVcagURiYKD8
ZOcGpLdJ7aOYteWe5+zQorqAxDWwxLgJ6Xy/X+7tBIDoAc3sRlCPVKAxoIeUDP+i2vIrlOqpmzFH
uBUezreHuHaiUJkF8zGIgmeV2kureWoKoEwHCuS5vFeAadoSHQM0+Q6F5N5r4/KNOsjUt5mzRcGz
thMBtpub0cDvhe1+aRmNZykoSQQNtLb9FOXOfTrlGzfx2o2HhByEv7WZhm2JPyriQWWRHdGgqI9Q
V3JD4rfR19sTuLZsM9QUpXMHOK3l0xG8NYAFOCUwTgJZBVfv85+5A0o5o2DFLwPKWccM5J5+WEI8
5bbl1dHhKsd+wb13VboFB5xFpYYzoNdD903a1fDZlizzpdFvKfOumvqNs0I9GszLi1spm9hocKLM
IEzLD7GdH1M9ugvLZCNTu7ol/phZ5vBRwB8qGVUwkx9U4aVyIzhZHwb2AXpxHMDRFkdMT3hdDgzf
n6oParxrw++2/voXiwItV7zT0HQAsPDlrrZJEdclaqtBV1afLbM/OnH4j2rt/5+Z3xCcs3t2Qp0r
7CtGcY9T5ZdG5OxH3PhIWkRs4zmwOml/RvQ7p3pmKmJaO0WFTQOJFlgrQoopdjnb8LTzzC+dH9By
/5u233WXMyM10texNgogq2OmDBcvUHLMeWnuxrpNPS0HjKenm8irtaEhR4dnIVqzIdWycH4TpAtm
eLoZaPmOmMdIfEjSjZTKqgkgdmABFzowUZf7QbZjbA65BvjylL31oXqkWb6zIAr2/m0H4Pt/Zuab
7Gz+mC7yyCqpGYwkV5/S2Ix9K8/J137S2y1TcxZouVbo50UGBy4V/QmLLNGgazmlkbACSImabheb
3b5O4tpT3MpaNxZJ+ZBP47gvC1X6dh0yT0oyeDU0MnGwR+Cd0yY9NpDn3A1Ct1q3h2buoW6H0jNK
rb6zIdbmJqzp3Ym38R0r1VOC1uyPWlKl0ASywqNAt9FeA3OoP5YttM/RTjIyHe69Yj9ZbPcCxetG
e0YskrlO37deHxniX5IbAKCW2jeLaOQNj0VjR6KxfqjHAXEw6odozzfRI4zcuQ5RRY2+WKHQ3SSO
Yt8suuZUWWW817pwK1+14vaA28eMoi4BYNHyTU9SQ6SCAwAo9d3og+T89t5YiWLweXQtgIrLhOtb
uKQKdPHA3g1WoOoHLXoqy/u6Osb5Vgvx6igQuEDWF+mcq2d2KhVYuQS1gox60CGS2sZLbz4pi203
y6kBSYzYH8DbxRbvVJ2kqq+tIJePvHmd0CEfvz84npNswKnNpRlwc16eItWg7ASZK5gwX4yHLnl/
OAICEeBhHOQ/r3ueRyFzYwhzK2iiH6q3PFBl+/q0MYaV1YYjRRMDMJCYqmVYVap4qM0GcHxHc3xK
QeFFKjTTgtoidf7iOj03tViRSESmcvrICoQDnpIPFfIXWwzOa/cCUrkAJoKWAU3Ni72bJc6UZBw3
dtk1D3NmWpahgAid9bHobHNfWFvckyu7eFZuQ31QA3XQFSVKazaibolJA0DmvnM+7gEie38u/8LE
YtqcWIRdl1FEpbruj7r17Az6cQYw3j72a4HpzMRug0MIEpFXl1uZDqRoOQULcf650eXdVE0HlpvA
+UfSb8DP52bpFuJ/dfrgOpFrNZ2ZwfDyBE1EGGkX4znB8mcIwljtxtytfN9BEe83xzxeLMtaHqR9
rbRlkgYjQ7OlHbtVGG/s6pUDhEfJXB6GVJSDS/VyCOUQtqQcEO8w2/kpjEZ7aWkud7kk5s7sdbbx
kl0dEQqlwEDg7Xel5Nc3dTe0Hdq2OE12oWH5qttwO6sDOrMw/4Kz2KAn2eT0GSy0UfhcWM6xJdF9
1U4eb4utCHt1NBDtABUNnszoPr+05ZCynebIO+CdqzjZhZa+v72t164BvOb+Z2H5RoCqHlIwBl49
YxJ+Fwxo4qGXX+wBXu4vDKHrG7huBPNXbbcQ+eqrLAxp0DfyXxLqkWtPNHJzo9qyNE/K8maDq/7P
0mKBJFpZJ2PEjiNvTbIzP8/CCdxrEx9M1NP4fsANKJJm2QRUw1G4nT3u2W6AJDbaciZE2mbdfLYK
uctIBtC6vXFb87WdMOvoAMwB3forRhHTmKomZr0RNIOWuaOWA79s5tZOg6r8y9jW1CvKVnOdeqLP
NK7bT5Y2jC5FvN+4rEoGN2RcIUfeEPuBJGl8TOJZ8QRaUHvDaoa3zB4YeIFr+4HKqj4xm5SfwKOZ
eroI5QsWL73PJzhYE7TU3khVdGy6EDQw4Zjne3Rj9kfVN2CcTWTygUtQ+/DIZMe8aqqPIJLK7h0R
Rv6YHqemPVXo8bSFb2c+GAcOAvJ3A8T9iDeI0C+YfZ8IZX5AYIhEdy4rXwO9znMElUuvJFp1r9ud
9WTVtviFWNjeWU5S76ukn/aJ6kdwmrfWZ9kj+G2Zij2EV/zXWPLYdcrEcA3ZEt8062FHQzvbAzgd
Pw8xpXdOaFR+02nTxrqtOQuLz6gFpB81Zs63ytn2MNWUKDQvoWECsPZnJfwi2fm3D9aqCXQy2DoS
ueDFmv9+ZqIOq8iEppcVsHDHIfEZ46LIk5+d/H7bztqxApnIf3YWO53LSkTozLCCKHmN5C6qd5Bj
TJPeiwfov8oGxYKtHN6aczo3uZg9QDBoWYIEIXD6PQCIbNqLLWHR9dmzNfTEguAQWa3L2VMWslqD
0yGI1PDsiRVS3xE9Tn3ylZhb5M9Xw8GbFT0tIB8ALQCC1sVViL5ScBuajkQuuvI7p/FAag0yuq2s
/lWQN5sBSAZ9LfC0V5dGh3Zi20xjdLYw6abtRxtUB85dNXLP3GJTupo9mJol5CGKhgrdFdyQs5CC
+yRTAdytAPQ9PRURcZMOMijZVpw3L/aFW59t/SYZQvH3OtzHey+SsSowLAvbze/znchdqvYd2sji
DczVlbf9bcvGZp8rB1f58JElqjNFqgK7edVU4Vp0f/swra0Ril3/GVjcUVOEO3cKExUMNfHt7l5P
vpra3gLYlR7+f5aWj7AwhLakhmmzXtLel50nyn3YnqYtnsXVEVlzmg7vYjSNLDa3CrsxF2OkAkGr
zG167Rhnoc9EEUymcT8Tlt0e1+rW4/AOM4s65DUW9giLMq3sMK6I/iy0n7pWuk37QxcbCf2rXYe6
CzpgkJaZu9+uOqMVhP0MS8ksmHT7gQOcjisCea4XSIUdoozcg3t5I3cHgrDlTp91R+eKHErLaPxc
qo8CcDNOEuMLjGTQ93rFdK+sqXkEnx4SuZ1gO5IVwovasDiFI8/QE1iVX+w87O77pE98gqDxDhdm
vDdzMfmdGTOvSM3ao06W7I1pbLxK6/BXp0NqoeC+WWdfUtE3UEpiBHB4u0OahlBfQ/X5pZNc7OoJ
4EY7rPpdZ/bqzkZ3mcdDYrjtMOqHkXUMoUVUPIwTITsjjtvHJsn510zLyC7B83JsGnTrYqPLdF/r
mVfbDbq9XsrhQe/T56rkpy/RborYyebKy57JiWT9EyPGKe6MDOw2fNrJqUNaSdeky/s891rDyr1Y
k5k7wY0ADojfOwwi8WMoqHl2hkzWAEEfN5Gj5hpGpntRXkI0lNj0kIz56HVT/0oJaXyiKPNzp5Z7
KIy2GJEwPPBeWp7Ci+xgJOJTWkxsH5PJ9sqmtn1QqYEMVxf/8iZDm8JYZDtSNoUrc0o8aNOHSKWE
1Z50KNkbA/4ARbLEryMoJY20oq6ERJA7oOn+WGrOv2XMwJ6Zj+aeDjJ0a9uMTn0C4GEloJRCU2q4
KmyRCcz0EW3NWbXXzBFsyEYMFh4rij2t66IDUVAfswvgISUI1V1oM49ewkrDSxn4YAr85DeLW9Fd
m6MzvWqddo+wh3wEIS+6ukJ7+qJpMQgSScyGA0RKqx2K5t29A4Tv/1H3ZcuR41iWv9KW78wGd7Kt
qx9I+iqX5FJojReYFJK4AiCxcPub+Zb5sTkeXVWpcGnkE9VPY2mWFjJ3J4jt4uLee87B1grcpKpm
bw2GQ7UgOAbAN9NU5V517o9p9MljpH296So4A8WAS9Bou6cKE7wP9gUQJRtmH9fVQ676GMg106al
vd3zPbgJd/7YJQjSX7X9o/KDHcrWkkpYV23gnoXVRRsiiclWmurrqVsRMmfO0CxY6SYsqLAC6DmT
cVYpUAEgAM8LREbbMpmnOhuqHArmJInGR8NeBpskgzemM8wLhyp0vjCAk1v2eV5f5IMPA9ckHr3J
u35Bu0unANRPrUoESVvPv7ZHtf7a4n06AofIOio03IMo8q+uCp+aUs7VyPeqfXG1TlnPF3R+zosL
S5wiAP7gqhxG+11bR+dTqIE5s8OB73Ozc3CvANa+nH47ZXnUyNHRVFgerRqBRpR/HzbfVPj49YB9
OMWPnn84Qt55xkTbJcwcns+KLjHlU3zqzDvVwGHG3jUQgJ+NOgNmpIBRmpPWZF934MMZd9SBw0Hx
7vm+h3Ry2KMDo4STcC1Q4S5vlH9iXZ2a6yMXuOHI4ZkJO8uEB5XJFrK2JFPW89d9OdHKcYqt5fMQ
MAt9qbtUddd9d0e9E17bieE6Tq252h+CcEYT3ZsdJbXYWSZzouXX/TjVyNEujMJaAPeOOW9oUrpL
u7xsZBqQ/+FoHafSwCNVxIPhB50Yv0o9kaB84OuOfMQV/Lq67KN572Jm/KIifF9J4oHxxeJIKjWg
fGgjdxEFCuWKoTMmLCRAZ4+Wj4s4Dl/BQdfHlXrqoPlnF9FDPIanDMOh5V9c/cObocIUCvaoe4GT
/Ou65/YUN16gMJEsvM0lgsfDYvQe4V8gPZbGEF12h9+N4/xsEjUHEcI4CIgduZOTmVtHgcf6cIs2
zhJSAM3rifE+zNlRrxADt0MCaWwI4h5jw/uui7QzBvU+nLpNpM+cfDnku1KUKUd5q+BLJR98eTtU
O2bOgtGcSJ1+ZqxQDQNCugOkKjrmwBHRwMdeOQzUgXsoTyU9Sia/7uGpFo6mzdRjQQGSYEhZZXJO
dfc/fP7RgoWfRz0+4fmk6rMZROO2WH3dg88297sx+klV887gjpHQjXYJ2+fOtojheEFJpSRuJlx9
wrR/Zg7ft3S03lCU1I8uVA2BopsXAuyvng/okjOcGLLPO4SQAwj8AB0/5tOoSNT5feCyvVHLrr/K
/XVFUft0wpR82srPiv2D4t+HGD8xTNdWHjb7CsUMjniS47UgL2a6/np2Pl1fwaHIHRvU/yDjPIV8
0DUI6Pfzg1Wl/SmM0aePhwHAbQ8ld553+Pzd5Hs0V2oOW4xV/q3iFzAYJybjszl/78IeuQsE6Q4Z
Uw13IV4NEWoxFkSeWMCfNgFNP9RnI+T4ISADrg2H8sLm+6FII5FaYyLIv7ByDyJvcECB+PtANc28
NmrDGO5CTi9mdtW6j9L53cKlgzF+18SRIRk1may6P/j6ZVaj7PmU1tuno4SVikQoWFQ/hHeYmAvj
xTnft6BSGqA/4cUaxuRU+PKzBQWWloOxBSvrBwim7jxTh1bF92VULNpx4wb8xMb7maU/OlOQtvur
CefXNatMjtPTlHyP2FuQKRlMm0h5XiIdbbJiwMXQnfjtwLFf9NwO53UwsrU/DSpzKokUzFRFyWwX
38Oax8nsIzzUqYKkbZM36VzaAGB1Y7lAPCJYhIOBNnREJ7AyAhEHgAYujnZ4CtR0atAOp+i7XQiG
Wa9E63wvJOZGXRr1uwVYh8X1k9gEF9cQhX6/NhBC0nesw4jtK/9JT8iBiA1xTkk2f96LA3vKz0aO
vd0ejB2Kzmhktms7CSwb4jlef2L2P2/kwG2Cul1sxCN7wqWBPyEKjohon1wSVPh8bW8Pv/+4uP56
/tE2rCjVVavgE+F2nPPVGC1pNpit/fh1M6e6cTQhxKWDMDm6YdgzrXZ+/Pb18z+yDPyc8X/2IyK/
zjivxdBNymL7moqzktGs9ubF7FbXrLMzf2wWIXW2NSVh6szjoggQB/PE4uuX+NTk/OSh+TlXx/5l
6BptaEvhG0EoqqiSid4O/ik+hU9H8icPDbKsAMoeXuLd3qE5FMingPO9TxHdQyDC9U8lVz/tx7sm
Dq7Auya8pnZgmiXfEwS3xtEkNNzCxp1YeadaOVrZYVX0uu3RkXgAFypnKeqCkShcfj0np4braH07
+eRTp2gxXHMGx2X47Xr3w7p7N1ZHCztGyhYpSsH3fLyv4wah020sbupTJdOfeV/vmjnGIPCIwbIj
5woSxOJiFE4y51XiOc+j+y/cIN43dOSzIp9hdYOH/kiXYjbKXTdbP76ekhMT7x+dZyVFKZFq0Rdp
Q0uthrsqy4xV0Ykqkc+b+euCeXTIMDTDnAEXTFucz3OeNM6NXV593ZXPp+WvNg6r791OCWooLNO5
4xBMDJJKn1sWBEeaCUUvxYnd8vk6/qulQ2/ftVTqIIeEGnpD58eKWPd6/n2mrp9L+a8mjrZ9HsZy
sgyaEBO4jCzZXmsRrr8esM8n5a8r+NHc52Qu1WRj0ytUsr4UcqnHEwfmZ1PiIH6MGmUIEHxI9lI+
5qJ2sIBre0WRkXfKi5gvchS9fN2Tz9sBGRh0YmOkjo7MVxsPeQz+NPQEWRNjWKqDPhHTri1P1CJ9
NvNg0v1nQ0cWrPMsbfw2gAUjOxmqlE+nmHNPtXBkw8YJgYhBoAVIbKOgpDlVr/XZpL/rwfGNm0oy
ONzB83X4gzj3bncm+xPr6jAIx27M+yaOzJZT2qxFMgrbQywPUihOF+8U7D1oqHHLTDvz8vXsfzpk
Nq4VEA5DhXp0tFdm5C76ELm5fd/f+yZIPP796wY+88vgWaIMEYXBIMo8Wl5QfbBKFjOBikeZCH/V
F09FX2cmfubilEvx6eAhp+ugiAWho+DIUg4DEICVjwulE55VIAEsE+spX7lPjvOvLOV3DR1G9Z0R
gxR6O1QOGgKbPfyjcV58PWifdiRA9cqhiAAgqSMjiexMN8ciAPezKzLq5pC93nP+PIEC0xrWVnH3
dXOfLoIDSAGoOpC6h8fN+VFtCx4jvoN8X34bNicW2adr4N3zjxZZzQLU/IByet8gc2WlcJHGeFl3
l219YtwOL/ph97xr6GixecAeNqWPjohySkR+TSyeiOJE5P5UI4fJezf5oPEBKi5EI3KSt32vLlCZ
mtr2qQvTwVh96EsIZBmQRIjCfvCPgYewOygJ7JupWtZIs4oXMrPlgdyuAAWp8vliqn+bfBBHJy7o
/2z0aKaKoJISeniILEO7fmLZlGetyzPfVdnXS+7TQQRS/kBH7X3EHso47ml/WOHavvAVkoKr0pzY
pId3/TCAMQImKEL0EdA4Wgyjp4Vuic3A3Y6KwngnO1Aescsouvm6K5/unnftHK2HOKjgKYmJ7Vsr
va/bEwP1+dOBLgRnFLbmcdUzySdqotzg6Z29G73pxoqmE67yp3NxADD+vYmjSR/KcLa7QuP+/+AU
33y9A1/C10N0qoWjqSD9BH7EFi3U+RUwEL3ZRfREGO7zJtALECS7SL4f2X4TVqUnrJ7t+/iZVHdD
vyr1/de9+Hwq/mri8Pm7jd8MTFAwTLP9YG9r9tT2J4I9n+14VPZ5JDhw1yCd9OvzLZALBVEOvxUA
pk0AocNpjrPYvpv8NzHcgnTNN//Kre99k0ejhhCypStIa4CCr9vZncwYikTGyN7Ksbr9evQ+myB4
sygVwn78iCPNha37MJzhnJUoLemeXOUmyHl+3chnUwSaL0CEQPjyCQTTVcAVCwxhRMUVaYNNHkHg
/F9o4yCbG/kH+PKxRxPkxtQN7Zo9SKHm1clqu8+6AAjKAQ6O5MQHFIpmPYTMka3f+/GNby5/m58X
Fv5QbQ4k0kFV6ti16FnU94Zjn6gmYWMCdPnvj8775x8ZE2tsm6rJYQ39ZhnxBOVCv/d8CCIBP4VE
awxQPvBUR5sEXqStimDQ54UFYdjoWfTF4usWjs+N4xaO9oRbjUNkt6M+r4c1aS+C+Fbuan/1dSP2
8TSjFVy24NphEkDJckx5OFrxFLtDqc+7wb502nw50fzGdvmqqZ9Y/i0qqn0DnSR41VvLuvPdR5R7
FYlhdXriRQ4D9v6YPLwICHKQXgAJmveBsaYBZtkeIR18Trv4ipH4SXNqkhqy3YmpqxXEZDcjyOtY
la/Cjjy7RV0k/hycQvccG7+fr4FUNpjB8D4w4b8av0jFHUp48Bo2yqbjMF71yoNs2zTcjgeada9G
2j/yWZG4M8rxvx4D/3Cr+nUMgL48kASgLh3Q8A90di5toCZn5PmMWuUV7Q3bhoqfg+57SsOSrqzA
umtzEZ2D4WRLK/+7dPtXL5cv9mhu+xwVTWVMwQFbsoQ6kIeitpZLifzsgk7DddPaTtbYA0el3pzJ
0tpArTaB5OVShPPWjecLHGdpqGjWmBJ5ipGvTKAP/9CJN8Vn3Qy1yLINX6EisfN7u8pMGVdplJfL
ufVXJQot+xqpJ9XlS1KRTezgqCDmG3PCIrXC5hkcgPWJIfu4fOGMwLNCCW0APMkxOC82dHajuZHn
6o7lWzf/7wqHf/8x/kf+Kvb/Pfbqv/4Tf/8Q7STLvNBHf/7X91cuS/6fh9/88zu//uK/zssfUijx
po+/9cuP8OC/N5w96adf/lhwXerpyrzK6fpVmUb/bACvePjm/+uH//b68yk3U/v6tz9+CMP14Wk5
hBn++PtHm5e//YFCjXer8vD8v3948cTwu2swb748ffjB65PSf/vDJX/CJ8fdDJEglMqjIvGPfxte
D5840Z9ID0EoKAAg4EBghUa4kLr42x+W/eeB+gLLGgwVkJr6ichTwvz8zPkT38alH+V5SMmArcr5
4x9d/2V2/pqtf+NwMkE2rdXf/oDN+mUHATcL6oafRyKxoSaHmupfty+sMJ10DML6uvAVdkMTJSSn
8aZrB3nnONpbqDhoLiA9Iq74PEXng+2Pz4RrP+0r6mZhweosNy60cnQ/PgIrO3yb4CLdANneLs2g
po3fNNXdPNk3lp3Pt/aQFxB2VPkVbcx85mniL4rJAqm92+fTMujwN69qvXGBeUrDXjc7tyyiLdMU
Moe6Kd18WVnSEHBm+HQB/7d/qKNu8sASWrRhVvLQ/+4zbPAsB0QrAMrVVZeOFID8dL4MEkoV2wZm
gMa87AIdJmPbztESd10UOZMmrmXiDSiYn3ILFTMeaesE1dNiSnzttVfMBTHxRhNj7lRgw2503uRd
saEOV3gVdc6oh5peQe291wIMoT17yMQE1c5gLC0/qblGOKUjY5nwKs90a2+VEXxF3fIC2ANyVnl2
xgjEhobwIXbNXpdI41RIsQdd99a53/3CGq7yYdj2KnqW9bRzuVpQdjaLcjv0+jZkJAXcUi6GMUwI
kd9IQV8sGvdbEN09oLiFbUzbO5fSi4DUwJEgXRUiTxs8O2SMdkp3WwwV4BzetzHu2oXXm2UBzNNi
okX+XFV+kxVt9MNHZhfMEuH4RJh+CQJVpy2L7cfRV49lF28Gx9oymddJkdPmerCnauV3o3jhJPgW
cPnmzfYtbDo48sl66u1FLeVS0ahOuYV/dY7yYCtdr08ABavTmQq5RMVYu54YdRbS8q6Dlt1IZne7
yhmefHeagKuh666fMKbGZIOs51XPEHI6c01VJ6Mob1Q1TEPiOn4egPKFOAuwcRB46Jgvx0oge13V
qVWMhZMEjYtq6VqsfItlZW82natxNfHotB1Bo1EXMmn6h75pAvNileabzMMs548QnDd+qnEAJoqh
elpMkXIWXVtE6Wh5sshoAeGrxPcljRLfcm0cP3QyWx5bDgrJXcigwJev1JNFEEhUhxp8HG75xi8c
u05kayORrEdeggCYZ2Wh2J2Vd6hR7tvEL8Ct1eXmYip9/BXG+7Dq4mSY1Hrw1D0CfQvpsmsX4DWW
O98qxNe7ZvIy7YANNW/KpT8qkvhxrc6MO7pp45WPBPELFMpA81EULMHlZ6sa9Me0ZofCwQI14OXO
NTXq5fU8pQxKbnXgRInqh27pcbIsFAIErJZkO7t1lIIxQQDc7viJ6C0IloYz/ufNIVwE1FIzR112
dq2cZOzojpPRSxVrdpaedcK4RNzEYj1oHnicFcxMqMTOv7GijDZ8Gp0bi/n5FfFjlJbWGEoUNk/w
RYamSGJtXhrwlLNSotz/Dbl4+6aJ5m7BOvgGPPDUxu7iddF29y33nGXDApgn117XLMxMEJnVMGI8
SDX4C1W1Y9oHcsioiuZEWQVLZ01Uh3p6E6Qz0BPeSKMlKEvtlau88Nmmebg0KJFIZTs7j9MYX6P8
b00tgnr9tloXfHzOWX0FxTggz0iQFVVWFZD0VP0UpxODWONEwFrlM1qtjJenkap+UAxdpliospb6
PxCU3UxdnTVFcZe36oc3mfq5BnlSJb0ukQPq9zuTUmDIM2+sU4z/ZemZCw4Mu2WBZ5VYPcREPLMe
I/JAJLYjicW6rE0iHMxBOYxZ3VORcNmsOaf+RQW+3T26I9MRIpkXzHfNorIrurYQxluIyN1CZCVf
BHRYh7kdrr2ivCPBnAntOI9x6QyY8bCgNxqE1lvF7GLJSicGVAHXy17T/LahzX3VeStNCjdzg0eU
vrAEIWKPr1unBME4jK13X+D83Ltu6962A+LfNMqf7RJkIYFXYOCmIGm6qkvEHPYrr8z9lDW992Po
uwymJyoSR/vWpo2bPHHHwjpzSQ+K7abW7MyzjX4G5dAwJiPAYj+4Y3EvC6k3uJldgmkpiWrSZWwG
jX9pl/2FKCH9cu4IYd+iFKdLR6+yrBUj/gUIuMwFKuhRBBNIoJJHaetUS2lnsNzxMrcmuRmkX52F
NoJFSefmMBqxai4kH4rlwAMG3pWhwcZUJKusHMnwPgYwDTSN67n2J1RLeOE9SKwWHmMXHtVrafJV
y9Zi7Ju17VQcVJlNb5IeJhC8Xf2mF8PabYI3iI13Z+6IGmwgY5E3UmMEsAZSPetID9VSkJouQ/RF
xf18JlHCsFegg8mDAUOAPvRjcKfHYcALle31rHySUAXlPsAMIasc3lpmossxZCrTROtM5GpYV56i
Cxp1wV1OavFkgTz+Jo/CcjHSnp27XV3dWeVQbKaaWyuATfPtUIliWzuxdWE1croCwXP7WE5BbiUF
XBGcnlNENzWSrDiwdXCtpcV3rCQQ4EFU/Lmwg/kbaA1oRoJRZdyjZBmxiO7jiDRZwAndKHuaf/x0
/n7LAf6/ere/eMSX7Sv/puXrqz5/av+/8IPhO/77P5zND37wN/Pyv//Xmyx/HPnC+NHffeHoT8Bq
ELQCaP4QfzlEAP7bF7aDP8GjE4B4FJwhhyTGPxxhx/kT8FIHjinS/tBWOtCf/sMR9oI/D6IxUKEg
wPmDKuG3HGEkTH69TyPQDNoNILvAvoL4DRBAB0/5XZTwgDmP/P5ANxTYzMlyMnSJ7zQqROVeqA1c
Wy+Ykt7iCuqoLpkBMXC7MSwSmqOa4MK158DbBcx0LJOtBDbc9bwJJXFuU8wXnleZ6Gro3DiPcQvX
Ob2uPU/2O16Rplu4pI3legZyaFX7Xp5vnaG1dZPY3BRxVgbe0H8LZuJQlkycuyoNLWeGg6tRcvTU
oBx8gMgMeA7tKBuplV9xo+Yx85FPD74TVes2TkEt4+SruhoBe03ARTaNlyC2GFuRzNga/WKQrNa3
KPEIkK10vHhEGd40N9BVYI1c1byLqm/Esfz62innlj0rS4VXfs4DcoX8oxcdOJ/UmLmjgOapY4+s
X7K+7cS66WUf3ZgpFL6CMxWJOosBN2meWQ7unrWOYug0Zo6mgm1Q2tvH5z1kAJ3M7aGiPZ1Dvs+v
5kyDNI2AN6KZh/zCjsDOVqbonpgefR1b83YYwQT06kZF3AEY2gtVPjWQMeiyeGZDJxJY/Rg1mP7E
lbOuC7gaV61dVPI7nNhSXZSBFYHMOGgHa8Nat4reIP+pzdo2YlavUx0eCjdHFyRd5ODguBYCAySy
mzxrAs3dLi3kWBZjpoNZzOsKBZPhGzgUAqgm8dm2llTYAtPWMURQxgTMLnF+CdZQSEumYIcPcDyC
6cAaUSyJly0xEMC1msP3QWNw2UAKwb3oYx6jJtnEunTTcSzNSDd9E9jquzfaij7MTjF2d50ehNiH
HXQbm7hbzaq8OTCXntWDW8M/wL0qH+IhAWXtgzcF7YstajqCfLV/gJ/RZjTH8XlYuFdFXYvUC8Y8
K8QwzAnrctB1sDwfMRDjiDLsXITuvZt71Dx2Tt0MZ74jdQIOrnIAtKckKNiKTOuZKAtNz32wiTUx
u2lGwSEy6lViCVrY+Ypaul1iUiFwikD6SJLQ8rGM3RjBI+XXeJ3RLus8jcsqeOyoCwn62C9lzFPI
uZbkoh7hYe4HK6Y5TfMosMDlEJQlam7tFr7QDkwFJVmVljPOz0g2UU0X/lj7zkVdxWK+bBx4jPch
jcxj3Uzw1j049EBgTsxdibjpl9hh9BFfdVZVa9wWuuFOV6ddjv/O46aQwZbYpYhT3LV6fW21cx0A
N6kLp6kSImpsXF0Lz3oo+0n1zxOL4+El8lQcbQigSv7aapuhBLNhK5w3SXAyLm3LlHQbDIA6Lgoy
AZU5jy5CIJdStUKvZ0uxa3CG4baip44Cciq72k3nSQHCY5QkC9KHABR6YY+go5ks8Wj1RVeA/9Rt
q6QwMB0XkDuat6BPBeHBHGNQkyGyojGL6zpah3z2wyXCSNbCE3CT0zjUIl7kkfBTJzYH4XBATXf1
RCqRwGWv3TM6azavcex6RZJTwYsERAeRs3AGwR56hjBAMsm4PrNc2aO6h1mQF62qwMAJ9sDT0bg+
fzAOm18pmBjOIFozp70phxfhRP0iF0NwzQACmqk/XVOFqsRNiU6D8K2g1nJwVL1itRUsKJn7g7sL
+4kXsVB0HBKxCbvSXs2iHxZgQcSbMUupxzEeAx9ZRav8kdPBuuden19qPDOrA1Uumsmdrn0eNasW
uNQVoLHTjjsNu8krNlxBWtp1tjRUb3DZtUwolL6WnTW3jy2y/7dVOCD8SLTtvPWODayT9IFttaYo
TORcAmXEIm3f5O484xbI+/yNaDd8CCFx06QjyKwAghyDhdSsarYmkGFKy8i/8+CQzquZgmevQLKn
AgTCqXe6Z2GR9Q6goUVshYtgwCV6YRNJm4Qrd3w1sr/VMugLAJp7/oB7WXcDC+DIxPYsKhcgHKw3
BmVML1HTxxclBNWzyOd55nJnOm+kot+HopjtXSM0cNmmkX0SOUN1GXZVeIVhHjcBi+vvqjVg27EF
3Mg+QqcSnhNP4lac92U6guQl5R1UK+HBB/J+wGGPBPXoBN0q7D3vurGiAFYxLB44CfvzvI+sFaG2
dxMAiPuI8h2zRLV1sERQo7xuPVdBrmMk6z60tlNUlEnhtjekHruLwYsHeok63Hotq8lO3Zbh8gUf
ezrTAYyt2+p16WhAYAiV3dpMnGzdgfi30i6fva7lW3vMd3UBWfukGXx9Z7eth1VPvPPQM5f1FDU3
7TzP4ADrZWrkXGSjEHCIS7rTQNikvtHyyjRGgI3g4Aq4rcMeS6rCLdjxrGvEw+pMcyEuCa2LzAGi
BXeiXq4AQusXiH1Zb82MSEwad5UBxtcS3tVIRFdvWhCtJpOHUUhBHZsvLVKVu2Y2b3lZXcZhueFd
Rx+p7ezDoVbfvK4DKL6U3j2UrHjqliDga/S5tDuzqcBxAdFtwcgbrYF3l7I486QiKbSwizvLIk4C
RrUM4ozeJs4hLjorte1iXNoZ6WFYkC0UaTdKB9freaA3Yyz8JU6+F6g/gb49CBEsa5lZxXUlztqB
LzmXVZf1YOlrN60j6ybpWtIDLasvufLGMzg50RoGNQYJZYWrE8t98LDmVvC9E7LPX8ZgsuOENLy7
rhsCQqe26eYsLi3OE1pRfd80cOczGZRxl/mRUFCVtKhp2yzMJVAXkQ9vbc1yeCXX9kwGcAbEdv9c
RCxoMwVlo3VZGZ7hEkEyq7Xf2tyU0xJWjr3WOPMvcLu/b4RVPTJZwD6Lbk7LA2DRUJXjGtX25Zrq
2M56Us6INfkFDIwBExAPSXfejFad+kHZLsNY62ScxnrH2il6wNawpkVluf5KuK5xUPHS5EgtaHM3
Nj2yDU17MNvGzhFzMnZp9DKU0/QD91XDIAgNZa9Lz6PdKpdt98MfubPAVXRKZ3tovve0Yk2qSdBn
NOhjTLLlxMtKhQoaUl67oG176VRVhKtjBESuV4gcHAUNCJel7bEd1SXeJ690KoZ559MBKQrWcr6b
qD8mMZ/4Cip50EEPrNBeIrkOdHptgaoBrnPTAaIOg5oEQz5Aj8sxC9W7ww5sSDJtQeQD5EheDy8x
dJC+8brkj+B/rx8mq/ceRlro6xEaMHaShzN4V8gU3UO+T697VLcsRyNeZmBFITsimywH8uy8tTk7
F8GgliHyGi9scNyVqT2yLuohSLrYSFhKl13KnhSZH1QmU7kqr/vBAxK1sOwlBdHDLeg/5q2PQqv7
ImxvmxL0V3MXkZWo5v71wM2Rjk34KrAaVn3cqDT2YytpizBP+rq/hp+gcJqCKyvtuhgkkQqCow6n
xaaaw/xcxiHWbDTmOGwJPa+Fei0bv7JA1a3jDPH/7lpiNt2tUgHLFGo57z2XWZng4FjtoYn8PMCV
XBdThB2nEAu8RRFRs/IU4xdiMN73AXhZhDeZNyJS0I6gDxitcKWR0s2zkE/FpTdIkzR2BfUZGmof
YVYNyv0a7I0cztnYD8D/Om+89M0GqkqWQjwAQpxDCOK0tC5DGxGoGhF/B8EIs3DaIdi0kFK2ERTi
cBosx9sguiirBWeRrRCHlNTaRhFEHlKKwMJKaercsqqoYyxOkDgJFMaAnJ063oPlSP/ND6bm2enM
cF7GGu7i7MnvEyo2sxnYd5HKioBSQSvePgECxbY2VyBEnKkZ02n2yCJ3aZt1lgT2kDUQlMyGYM7h
06k9sI7eRc9GubJJHS8YFAiukZv2LzSxsbYVn/wEgiw9B8VCOSTGMd2cNIaDwdaZCaK8RGIlujIE
f8moK1Ofd5VjUtMyldrjEIKO3+qtJEISxM+AhWgyGhbzDrUHITkXWNtgxZgciS5NNpB+pHNxFcSK
HS5iE9Y34zzAbFlTQduzEQpzawjVutedRSBMJSC+ve1lGdJM+566HVrkIgAfAIvZpDxUrpnQRqha
FdDWvjdqOpcOFxTMoXVTwNMmxXoquLuAD+PvXdpbqy73AsTtBwJe+loYlEDWzcab6mo3sjl/DhWL
1CYnuRNCpEgggeD5iGGD7x1Gqy5B8oHc5VgnomrkfOYLv+wSV5WHnK+pHyF+Cy+wAXNAPipsRQHH
EbJ8PnnzIs0QDKTVxoKVu8+NXz73lV0uhK76B2QJ+SVgcqA8DSRC2W7AYKp0YV2a2eSXg+4JYrqO
aO6oW8mkxwkzpbKbiguvjs2iqEJ/UfmFiOA9uOSidOvwAsTuw5MNn3IxgVzlRy9EKVJeQTA1aSoq
LxsYxY2knbeLvIDf8CjmiDHm8KdbT0NQdwQ9wXXbxmTZAYZ+NgGR/j2oc4W0FA02BGGmFsHFmb54
re4ym/0f5s4kO25ky7ZTyQEk3jJDjS4AL0lKpCiKkjpYKlHXNXo5tj+xv6GI/E/u9KR/RSvVjqA5
ACuu3XvOvlS8bK0ZH5aid+iJM7djvSujxAYT18ldasbfHDGFH9KhTGg1pkV3HamI0m3I6fpzrbXv
pF4s+yGmvzO3eyu5rWPbPnZtOe4qhbrWKAp645r2MvvIQJ8jKYMDxbb5cQ6U5IfZJZmHJKG/qcmr
u73ogm9UOFq3o3PiGzOf0neSTZGDJ+5H1+G69BCpTsYEm9ovpVM5D3Eggq06Oe0GZesBNEh/m5kU
hwvHwFZm8/ge/erqR1vPg89dV+d3atVw4x7J/0fk29aLWzq/MZjFimrsMxSjbCAxegwvJjv82Qio
T5nkmm8TLZSbWisf24WoBYKLLLeOlsTmlv17JgGazPFuzIL4KMM+82QfGw0hbZN90Jd21Lxw4YC2
iqz0rZxLIft3Lh+cUG2fi9pqTc8s55EIvg9T3SP1vvB/jKbzEIZmWXHQApZztSLidk36hKiaSjBt
4IW57wibCreDeOb4VjMNX+qm1D/2Uzs+VXLJDU+f0H1twlraH2Sx4LErksk5rLJ452Ze6jj5upSW
4+yTmiB/dPJUoxlQWk9bwSWvRX+RfM/awfID0Y73Q6EbozvU9k9hJ7Bl4ky0N9Ni98nbUhoklGwi
/bXUOWcu+OyvrdFM0/tkWBtKTGpcuCCVw2cnmM19O+ntI5mPYAdCGKrSqIbCOGhGnVqeaMJ5P06N
obsiNyAf5jgWch9DEmUlIDvFUTHw2bgjPODboi9EsllIwaW7ZtG0rUOJw4/L2vhuhqLe0UMgGTfU
GNrGs4imvBEwk58qmfhhrqnYrKSeNjlWPnqtRNSw5X66jBvmuNQPlUllEnWaOt+S2YH9Qdkqf19y
XGZeYQwKJHAhoZKLqn6aGj223aKjzhM7YelaeZx/6ztpHFvsWm5vmY9x0A9+04/KN9HmERdfjVzA
ok2PEVLCWyJUzSdBZXlTroo3ShInDzJbip060nXNbgrrDlbw9Gh1RfqGJ+UmpuTpJ5OtnoJKODde
09LbydWllr6ZbSXa5A0MQs5VrKh00Qk3izHPd3VXl5brkGcMvDKJKaCVTfLOpC2aF7dF5lDT1lXh
cefK7k0lTltvCkpD3EkrIDWYynyGkynoT3KE1L+Id01GL2Sih27Obkh3hDaeZDVK4B72VOAIIBTt
sanaMrxXAjhLoJOEOeYY4VMQmD/0fOmLr32YJ8Y2NRDMZn5nNzgqGxMRyoeYrLu979M0SqjmBekU
fOyM3m4Es5C+Wjs1H6Le8Ssu7uEuS6yUZj3cxvVDQE208xIqernf0VAnuInUYV429FNi1KgzLChJ
lf1zTLrE+TwBjjcyl4z/MG+AiZm0WA5y656rg548pc5orroYsPMHvbQTexv1ZWDfBVxsgwcj0HBO
0MmxHw/LyFa5XbqUUeMwN74XXJZrmpwniVtKTmaYKEWeDB4d9poVW57ooePPhhrITQCkYHEHEBXa
Q5QnVbZP5KD0G8butoBbHLkJ+6G7wSDVxdsx55h5V4/WsGzjVM2DnWA1GXcU1zvqHmk663sjDbRo
T4KI9ktZSXVop00LKUl36RcZvFNsg8Fb8PS2j8BcD3ekCufhEDpt3oH273IIqXYazbsEYq2CIlwU
+b5rVUW5T+LKyXcL8YvmmnOrlntHn8zgNhNTQZDMPUo8kUw32XaLpNcItxJ9dFMahSn3zjIx7tIt
ZGr/s7VmG1GBBS2mm+dbZVwKomP9ixPBkG5F4CzeHDlg2uygLW+pNk2Ll0fDbFPg5XKFOQGHsRsa
uXnfTvl4G/QmOeZAJflXszy5nWT7RQ925qg0BEidmblpC/0KprnqdalD3JHn5te47cLN0IjgiTxG
7qqisQ496cNDnqryxpyX5hD0QeoHKtf4dDAU4OPNN7NTY8/u+49hiXCuidX6jgSs9d7I7ebtkBFe
uENgDaObcXV7C+rsex1MT5Odd4xlf2xm5JAJMLq4ao9q1wXuYKak7p2h3BB1ZTBIsJ3XIsWzmKqJ
F3WktKIsem4WIo4hqcC31UrrjZ2CG0xfcjQlYbSLgCburaHhLqwTghWd46bpuGtRoW06u869yljG
bZCL2ZUUmTdkxuW90daBN6ihlm/ioYqCg9EONcoEVaRkVdjAZ8Q+G7uQ8ZdWi+y16s5CT6lDObBs
B03cAfymLJxZN8rQhvtEK/ONTscDJBHZu9Y2vsRmZhVuzhb/ENqB3A0iTA8mNf5DNFfq+y41q5+z
bUZvWi5lDcyxPLvPFpuzq6Y5nV2VCPX6vgYESRlP0GzhQIwvErdiuM8jjoZ9ZBSaj5lJvwnjevpp
Fw7FX6NlYZtxOuyCSppfo2S4HZYp+5ANXfg8VIrpc9uwvmlBYn0VeUzOkhf70aKxlDu0UfyIPoM+
O5Mc3kiJPbGhRuSRMCs2OaofUv2D49lKCHWuhBBPA+Rns3TQjHSyFmxiNa7ZWXXCd0pvVntsVT/0
tDAPcT2/1cgouulgPckCQjq9UNmq61iQCR0G15mCn/owJgcZ5ShODTvxcrLjtZp/nyt4fPSLq2C8
GM+9qSWuxPAAzoBoXenq4GawmureyqcvhPR4X+gp5a35GbxQaQhsYbZ9U5KP9S2rfyAG+5qzaN0q
cDh9JjSg1G9cgpRxK+nE8nEp06bYZLrsNlVc1Y9pBzIMHceUvVvK+UGuOD1l6sVmUcbqkPchBGGY
WW4ZCHjzWSy9QksfkyhXXOSeTeMHLNldGtHpdkjFu6XT3s3d/DSn6d4sJOWOrvyoWE15k+TmPpYi
3FNf3UeJNn4q5LTcxf18DKZh2ZiaHrh6VOm7QBbdzTA15V1e2NNRGuR7RuLaA+oY7j0Vnbcpf8ud
sxThm3jstmFtyx+10xHO0VpszQHjqjJrsz9YWvMtbqhf1WS5jlZNIdmeyn2ZUShROyfbipp4K9Gd
HddG3W/TcPYHMxw9tTU/socOn/pqPOrZEBzitBk8JDzmsOlreka5VtLuO6c8zpmq+EZUZaQXEWWR
hZXG6HXqoL2lHWuq+5HWGTk3KL04cnMrIl+yXsZdFpjxjRYE5huNhrN+tcTT3tHy2V+G7LkSCWdq
E8gnkcmcYh9WGupLxRGZG1FK3hh0AC+emtD8GDbMzDTuJh+xENu3JZ9zddE9PtZ6Y0sm1HTZTDos
bu14ww32WWbyW2lGdJVeNSatbuY7YoF8M8SFcasXvfLdCSZ4Qyqwpmq0Sm+Jyqcq5ZNOPfUuT5LI
Q7XTqkdzgKihIxt9XlC07+oJ8E5saZTy0qT24sjMPw0UEBFKzZMfIh338CaGHRfHxHjQ2nbcdfG6
kWthtR4Ec/idiyixBgBLd0rZG9kHK+ZxGVbHkeQv6oritqcZ5AeJCsmzQjLXSTCxKO262FsyDjkj
LGXaiNAw933Y77jNxFyLu04Hti3mkV5/8W2fm/2R7CB7eNR7U5G1DzOKshu+YfFDX5KABEPBJUXE
0ZPe9+3tmGTp+6gk2HCVbCp4tAQh8Zod/qlgSvBLtHNP6ixiv6c5LUkTakc4IaIRmqLW87xSGfW7
pmLKHjAEfJ5IIh8Upyp1j0xn220mC6yYg5qAwLBXH02qhz7Swa+RqjiL3ytNAN9/GGPN71MFLpla
6Ga5G+EgHaek6Z4DUqk3JdYFD/pK9UB5mw5YSmwRopNK80Q8Oq4WxcoXEhgE0Uq648oj71StAzse
JPNWWwombR1/t2cj9ElKPcjCeegUuviukaLp6Uu6+Em9hL7UBZnsVHdcfe2HjrQnLYhBatUXCPLi
pFMgTwrIYi3tmEKipYZeXLWeJch7qgoSKoLGTWIakWdQSiOqzdW3A8VXEkB6ux1iejYVkza4XWma
lJmbatzOi8oelGTqsK1mugNhdBH7Qrcp5Tky+9EvxTGxpozUu4AU30rlLfu1uZtnjmaCVcVv7EC8
N3Wtc615vGa7OTWmGCZMaETf6PL01TSKqvm0YF/n4ahoBUqfVB0QXhH5zr2kwjtb7m9Chr9Vsycq
2RONLH4RDfYJMnvas2DlolvO6UDBaKA4CvLEa7RCr4+5GavTzWws8hr16IV9FBkE3gggVxLDrWme
OdICex6TKi/ijUY51dqUg9UlLuWV4NNQEjv6Di91IUxzovcyNI3hmrdhfWO/y+l5PhXR8WolpOeN
Zp6JgcfadoLSdOJNXAAmdwPSsLprxCgX9MjSiq2tWE71EQFFMtyJPpP3AoRw6+q1EfhU1JXoNnQq
4dzJrgfg/+fCmvcl18L8XCtzoqr5/9Pe7H6Uq3q7Pf9T/xvl56sk+3+W3UCUbb50Zfsf/+e/mi9f
f7T/8VTE38v2RI++/oW/NDiG+S+ENEhwVlIb7Yg1DBV/aXAM+S+kaypGRbF6A+B6/T8Zjmr+a3W2
qfjUaUkD8v3fKhwEOiYIV7R3DqJ09DHOH6nRT6Yf3TMNhDz0FhBMPoGT6mz6m06e15maqD6/Zdiy
0xUH7MfmldV8qnj/axRKVI6Ojn6Fo6+ekt90PjbmHa1it/dpxdR4Sjlqn5W+L/dRJ+JbaVmKW6Px
5GYVaR8yJGh/ZKn8NTzmWf7RdtJmoZ0Nny0xbkQT6e3IrrNRckppCFEQOjbVte5ep9vJfw+l40VH
RKUJ9WwoLcsiVVUm3c9qZ0uK4P1I6xUvT8qayjgpdLRMPVmv+NNvE/Dqdvn3sLqhk+OmFP/CEdQM
jWJkucITRnAA88BRtlUQXNusTt1ef42CqYJ3qQoYws7Zw6Wkihc7MACGKlF8O09Z8VlhXGLUnCRQ
mvbfXn+qX/Pi35vjrwHXfRl7oomqElz76bxx0DLJfrQ03+kogkqjyw8K0IIQdbpa0tcjo+LomciG
tz2l3p/jkn+OV+BmVcjq6cpvOd2o//u34PoCn2xTTTh7+DaeLbL/oe7nA+Jv1bT8eYrfBrnp06cq
8JAWzF4ZtHcGv/lgU6ihKaz5OUxGinyir//amtlXL7tITg/il79mVdb9vqLyVtBRFTS6oai5vxjt
FxGE4ijKVvwZhebvoWg7IUAnotI7J1x1etqNITlCVk/rHKY6fcyq9hoZ8OLz8Fboc8KWaJpnrueM
Yk1fFCpfmpV61BA1euBno326BNWVI/faUGeTCskuLXESHQo+dSsvtCLHtfrqjvL7NcTCena/mL6E
S3TvZbWgdjz9SJoIl1V1pCG7aJsN4UR9M2rcKl6fmS+fxwYOsPoSJe2DiNFOR0mTgZuDZZc++Txx
KOgpeQCFl5P2Qc3250Nhk0KtifV6bY10OhQ5kjkodKvy8zHvPmBzVPaw8NQPIc1qrhi8X747exWf
6pxMq9zwfK/p+jKpG0dU/ow+chehScAi0kyb1x9onVanX4hPgzVP/XU0cDacPtBsOuhkSrqOrAbU
H2arJbctnBdPmK3YjaopvybqEOxfH/TlBzsddN1pflu7/WShPAnGyjcDihuwt9BvJMKCVJk55pXJ
/vI1rp9KUkXBHa3iOTkdq6zrSceB1fLFArQJ+IuOtd4FV7BbLw8G6LBYyZl9tKUhaD8dBSxjRpMK
tKaFVOReaytrLzhHXG3MeY1SMa5QGC58NmNtDwkgEzOucz45jAwNsNbI3l/aWiVVtpSjF1gTFV1k
EscaldsGbWJ5JYq58N1oDLG+RBrjaKp6tnFYZRRSzYl6P8Wz72Gpyo8Z9kLfTmRz5QEvvNBVm83E
tNl46TB1+kKjqB6mcBp4QNEPb0uj6R+haNl+WU0YfZDuXGPkXjhqOWUNIs2/xd9nDwciu53UOm78
VCSaq7YIpjjkaqNGk6VZ6O1qlXtR2RhfKktPc6/p+u7BkWP9gADIvgZ0WUc7W5drK8Z1S1vvRL8s
lL8tkZhCkZVnXeMbGRIWd+oyWWxk16UzPoSwftfS6cNy0ezJxUtwwuhXPvWFCca+zGQ21x7zkIlP
3/+AYllSrWhgL3XBViuUys/GtvOzVn7pEyc6IJzo/nRzpVMwIYS67ntCNYnrT7aF0R7l0nUtaHtJ
M7GWFBWoe1vx5rL48foG9PJjMxT6wrX/5FpgPSfEV52GarfN8ezBCMj83FKDnU3J4tCYULL9sR71
3VySiEHhiiNUDSLrYI96f7SysY7913/Ni2VlCk3wmVfoFU//y/3/27dGlk7vOFXBt7Lm+izFqt8Z
mYze10aZXDlUXiwrhpJceLg4rdNcPdt5l8Kmfm/knV+JMto0cWJ5lRJOT0EUTNtw7u2Prz/ai92X
8VROFSSCNBPEN3H6SU1lSKwmYMdoIsf5lk6L3NKCRTm8PsqvN3SyWhhGW7l3Ai4BcIKzmZMMQRAv
xshjVWlwI1sHg3uZ0jynU2JVHme9aTYpCUs3mbRoO9dhsrHSCfNqZXf3iFHD2p36UL9d7C7evP7b
Lr2BlS3CXAMzQqOlszegZoNiFhoLmUlwHDRt2i6oq64AbdYHPHsBbMxrCMQQuLvXKfbbFIp7DBiZ
sbT+nMZV5EXDkt4iC6TtYFX36k5DuHnXsqX6KlSavRE7jnJlEv9qE/viJ2iWxXdYt23nbMdApwAX
LBhaP4xSdYPMm/RMUJTeWKrGDQJuKhMZDmw3tCcKJ6yG+3bs842NlttXl0buK2EkV47li6/FIE0H
A4Ig9HxHCZErw3/uWVlBGeMrrgR3hXkUHSbvMkr3WtlOe7zZzVal1raZK6lcg2S92EhNElwc1dxL
TSLH8/ijyWxDmax1aiYSiBlvwzXTeZU/C+fnsurfO2WRV5b5L1zV6ceAz0erUC4TGj4mdf1Vv80H
sxeTEpYZplHsEnrzpii7OxvxBCk216SXk9RNoN2hN0XzTbJshyI9aNb3oaWoDMTTIG1Pf60rKLSX
bwILLIEfWx3FEPJAp78pcuQUicZEUNRo/W06tuqbtpI1XdQIIZRkad5as1V9fX35vdzwmJKODi+e
aJ0e9Gen+lwXY2+boOJxUCU388+03ehTlW842q6hfi48H0emITXOTZPejWfvPEfc2dtr5txAAv2g
5Um/0YqieEyzxtgHWWzfLjSAutLd4+UM59jQyJKR8uD80Nbn/+1DSz0KcEnxUmObtxipRXIMl7bd
Z3NlULItbFTCaPhQ8Tj9/Abn9XJ4/QW/PLwYF1WJ5GDRyFKcveCwMo2kS+PFF00fUOcew5vAKttP
CKjUK0O93ErBjhKRACNa3/B5Eq1KqjUeQ5E2ZUbwPS+C+EPRa5/+9HlWgh7kUQFggYZ/Z18RX2+I
EIZBRtE3j7U0Klqg0YkvRbB+JcZ6OTcZiluAEDppt5eZ7xn/Fnaw2Zd9kx3MFpEmPbio5FVtpnlR
PDv2Hx9G6wkpUG+sZwXonNPZMvJc9NLtZj/AlLjXmlq5U8fh76z5/5iaefmd1lF+XbcojhJUn40i
wgbTUsZCV9LJl4lRe0uSp9vXP9TFUYiPQayRkqLKdTrK0tMAa4KrCyyH2CVvE/OmT8JrzdEvfCM6
f9DVmRoMSZnzMkzai4Hsmk2gqE7qoSxr85ArQf1O15H8SiG1P46Bdboe8PZWMh2p8bOAaUp7isEG
4+V2rBw1TN2O21CVt+BvTdeOx0sPZ8M6XL8S4fZ5D5U268g6t3DVlKDDqhWJXSJwBonkntnzZywu
smgmN0fBTWLdqdaz6fR7ydBGFzbbnV83NfpPp9O9Lqr7/euz4uV29GstoRxSAVQZ4uz9lf1AilIx
eh951o88iJFSxdqnji1p908GogLB/ZQE7fkkV/qm0WSl9f7Q1wVqLtpWjqS7boOl//MdidmgaSuj
2oKIfJZ3VWwaG1LS7H3hyOpeKw1to1hK9ThV0zUe2y8o8WncsOa2/z3WWRC36JEa2hbX7premLdD
U9ECTLOQK3hxIYMHjSb05jZXpGy9wWmWgjAK+NmuLiwCP3py40m0Ai1fhcDlgP4LDTDNgOVA382p
aKbi/agU1Y/ml+V5TvPZAmlQppb/+rf5lW45fwyV+aYz36jpnPcjVpoIzr5SDr4xh2ITRVp7109d
93GGxkRf7dyhMQI6ZjfXF+VWbYG4zJZe/YOpuL5MDLU03qHAdTrh+5kLLTr8wUe/h18GxyC3LhOH
kpTXGt1dWMhrnEekA9+J0Ops1s9dVQJtGge/zur0rtDQ13hU3qvbRs1HLCMa6rPXX/HFESkpYIsF
CA1B5fThjILlPqTd4OukTQ6xZvb7xgmp32KykHdaWkX3rw94Ybun4i6o76xdMuV5mVouLX1o1Hn0
I6csET3OpRuqZnJl5lx4LKiTVJB+NUsj/XH6WF0GbgdBxOjXSQX9AufJEQ0TLnkRN2+VFvv76091
aaay4QOHJL1q8TbPFneeQEFSSwQ9IVoFN5zrfruEarEdkqR8P9eZ8iXXxoROypQQH3AgO1/xhdXX
sO6X1j0xHMlLTgLSTsb69n8LI8OwBD8UItzBW4qEJ02Lg0JOPcSWHfWQZLPorVbQ5HZWI9UrzRLj
ZDKhNFYWnaRtX2F6gQEVWDgHFrvMt9HYQkQBdudnyFUGt8DN6i222l8JCS9s92s9SnCrwPkOBvX0
d8/cX3AvK7R/tudYuIWpIKzKRwkAexy/vf6tLs1AZjxLms4XK7PhdCzQ94oQec47ippgE5VV7daT
EW7/wSgsZvro4QLQz49JPOX2olY4nKjgBfusTcpj5QzRtXn38rJCvgBlCUEgNXTQnqcPM9MbFjgb
E13mofl9zOq2R88eORs1DUznIPLQ6T2VxO7THORF4bHbijdDK7KDo5k/cTPSbImIZDtbCBMNfSiB
BpHl2E9SDB9efyMXfyrhPjEKvb+M8yvOFBv6lJW8d5Icy2Gu4vw2C5sEY0YQYNxQW7fHdf/19UEv
TiyLwisAJ7HSjk/fT+2oxlA65eTTAO656W3VE6Ie3RCyw+b1kS5Oq99GOttyWjKciSgZqYDZg3Mr
ye6iJRuvZEIuPw9ASsrWAB7OT8SeThrIZJsJGxxopybsRY5se2Flqlgi3X/wSHBNSH1QKXbOV2WS
Bn2tjGxq6ZjK7VwiYmtaUV15pEsvbs2bgnal7sIRe/aJrIkDwwD/oeMK2sg5AkRaTfOVg+7Si/t9
lLOwNZWiraVWMRG4xz32pTGgOi7nD3oVjPOV93YhLQ2KY03RMumAuJ9XPUapwzcIu5Fp0I+gBO0h
cWG/AN4Lc/t5bBx5nDS7+ThVIntSU0PBM9vHN3qO+vraDrGePGcxFIocnflvC6qQ5tm8pLeihiq2
Hf0ZngA7Pd3SchE9T9JqdpFZ/By02C9AkB7jDn0YpEGotPBR/nwmkcAhdWcRaFvnjcCSPgDPsUyj
38AF3IMz7VyIL/mVU+Ssj9avu8la16IJBCc/WfGz3dCqdLu0Sl55C1XvZsnD9CEldl092Gjl1cDs
jnEbWriY0+KrgrnQoz+c/VElpfdlHkgJXZkIlybd77/nLCrQq5ROdKCusE7AfOsbXgD1jGqD2f+f
rFVQoZZBil5F5HC2itKUsIRSCAfBjGJyDHRgfVUaXtnk1lVyPpmQeq05SW6bhqOdrlWMU/ZgjNHo
J8TsdHxf8hSP4Vp7etBFmhc+BufqVswtmSr0/OU1cPGlvYI6D50RuOsiqDlbxdRscXaHBlhM2iEc
6yHBFJ7mzbvXZ+uFHDgrBZkVsRT/0IeePqZaR2nf2SQ9Gm2OvmRQH2OMxb3yfgahdiNxP9LNIqEL
BDjY6JuROsB3QiBw9WHppPK8iNAW5DMWisav/7JLZyhvc9USIPVEgnb6w+oUo046iJE0htCAEmAg
EWNn3S9g7vZmaSDe13Pj/euDrjvE+UdfI0pcazr3hPMaYgjQQE1zdrO5zJB3Ru19r2BH7U3jk+yU
K1HCpS8MlgsBGLEThaCz7Uote3MSMwuFUrF61OhI7IrE6P/BmYNS0dZI56+dZ9eF+1ucPMjUwBzI
e9SgpYRdQRuEbmgeX39vlxaLZSKIpV5Aew397GPF+pwRXFMZyCyt/bBCHt7k9tIewZR2nwMFMw8Q
3NZ1xCivPN6lL2ahX3BMy6FCeq7FpTQ3JCXqIF8LlZAMZBMd60qR2BHNFNJKLvL06fVnvfjZLCTi
JCM1ZBpnO11dqv3AL5r8cXTAEmh4KJQhTravj3JpP+WJ0NDRtMggAXr62QD3qPYYy8nHFSzfaO3k
HCnCdPiq02uduC59PBvFE5JWkkNIS0+HyhrdhCWVzr4dauOb1FH1J+gHxX5qUMLnfPYDiN/xY6EG
2j94lSRbxZoQ5cDUz1ZAJayW2qhCpKJN8Ye4rDQvzwv9ShXn0gcjm0EmijsQFMyznXzJVlxaprHF
tVHpg8PKNXdUS+ef7Nig9tba3ao2XCl8v6+0iuO3MCtupHgN5QYb6Lwz56r2X58Yl/ZFypWEkGh3
eGln76wOmZGNPoGt04PxDgRWFm3GHu5LI5zG9LH5Kfins/GKuuXitd/hIGJoKN1kr8+erujCTtA3
wIekIUaITLV1H3Rz+8TmaO6DYRoOLeJPEFLJ8HbELIKfrr7SbOtitAlTCC0hlyuV1Mrpj4BOt9L8
WRXZGAChlc6wG0xRfUnaIN7NEPq+C3XRPnFDwEictR29UpPOuA8zfKivf4ZLk+r3X3K24yWFaVZp
BD1QN6v+Bleduk2cpr5SJL8wCmpxzgayBST1z4MAo+r0MDZKAutlAEI9YPDNgPtV8srXvTAO0Spx
M5l84oHzkm+VSxVWR0cH1qjNb6ekHHYNdZ0r7+zC1KW8q1IS43SlKHZ2FBWiqBtDi6Sv2+DnlMGc
v2EhL3YNyhzKf6EBbxalw+71L+UwJ87OdKYr5hdLZUgquadzJlGjugijTPpjHakPoGejLYDNCaxL
oYImmpvjkky1J4IIJlBaVeLKU1/YyRHIkG9Ezr6Khc6euokaWkqEofQd2Yt7CCjKxiqa+dEalZ+v
P+nFkUiHESxS+2HCnD6p7cglBNqMGKi15xs6XtcbgE7Ko9Cudm+8MGHQyIDlX8u4NnrF06FiDDgj
vDVMlwjLXGjfmBLLKPBff6BLn447G9IKkywKmZ/TUezGCBrADNIP8UbGvmO2EfbAPNa2cPZNjLkF
BSAc/jRDVkFQemFRpNfael9Q6hA8/fYj1h/5WwBlpvRj6QAy+31eDT/TWsdtravdZqEnxuCVuV7s
tH5c/ccWiOvFnvB+0tP0gxorN3bQAZuyay/Uw/bb6y/n4idwxCq5IwLmHnT6u8YCjnBJjhbwJBCZ
eZoz8Dmm6r0+yl8qmNP1Q/CNEIVrCBVzbkKn4wiLHgBKG/YoMRYLWDUgj4+LBkxYLp9oaO6lGRa6
nTHYlMeKqY7el1YFvLSVkYMImN6Lb0KFeorXlYGm7JtFdsb7Pm6U8C1bUnE39UsIUqgZdBPMAreJ
Y507UefO9oQLMdTUpNrGTWOFvhmG0MGAlTqfg6mKoWw2sCLcTpmNmzSIpnm/LP3MnR5qQHibRxGU
Ln7DPLljMSsx/7kyg0AMEFTxpkJcLXEzoR8RCbdpX6phi8SllaY7NXbrbMCDxQtoWT2zNw7da25n
o1qexnJJSKoVC+NPdu0A7xz0MdzYYxN0x3ScK8CEOCzwOEepEvBXaJPiqvhUycL26Yg9tg/g5tZO
Wn5qmqVX94WhxcW2lWTVvKhKDGvTDGhtQFi1lb3LwNlHFGTK1YQSjZq5w6lt7WCzONkRO2Y771P0
ljXCQ6pVN63WQrNCvhOG3qBX5mMw4W6Bad6NeLJtJx6hdgIo8kC/GumTFsaT8ZTa7fKgGuMM7jCb
Fg1fplBqwBMxCSNiQ2ty41iNn1VyDXiBtKG+K2ul+mgYrRa6qtUcqxnVP/TxuCq9bIy0x4LMRYq8
fa6VozIQNLlO2y/7Sg8M6Sbh7NC/VAa25Rmhlgw3mdqHlhsPbfuuNWK9w4Wckq0OO+rJu6w3Uyzp
QWDRus1qcHYGizrt2ngSzyowj9mF1aW9icOZZpVOxIZ/IO+DodPq1Fb1zCnKavojx7m6zVH157Sc
7OsbRwMdCxszA04IZqqE6xcMVr0fbFH1b1WrUD4E1QB7aU7xfFojRYMbuy/MrzMz9otpF+PbRhbV
DS2fc6rPArYw1x1hbtMhGd8LPQcIkOjNeLRKG4MHEhtQAjIsOxAJ85TT2mK2Q/uN6FpH2Y9QXKZP
ACY7w01mVVvcsevgFI1dlid+NgjtJ6wLJXIVoSW7QWmUnyWMTGyHErvKdqwLZqwoMsCfDYyUzVIs
+bORF5kCYZJciUc+MPqcJJV90OI4/1G2TXw/ymlI3sLe15/TuE46FDe6VF1AlpHwbV0L6Ghq5wh1
c6fDkj6GNDY45NbcQvwy5vi5GERD14lkDMr7SV0U4A09BSBvceLmO4Qe2vqkWVFUwNSq4XMXR2O1
rzs7TzdWEhrPdLiijZ1UzUD1qCJpb9MIpB11zinaRshplE2XOUvrRvrMohyKPO834KwqsbEaKws9
VVmct2kIFNMF0Zl6sWHBbsj4aJDdnFl+b7jvvCkcbfiKC11RPHWECO/SDVR/hhfGUrStig4P4F7i
1J+QoDQbpFLAnRwl7QRgHZuojq4Tpua17RLfg2ntQpi2KFK8IcBp4Nk0M8KKnmTFwdFjXaeNUaFR
jWr6ipS1qXYRLKLaoc9tmGDjhilL/XiK4l73IW0UlT/C0k7uTFWhvUa8NI7pgtIBQqc4QxO6NfSL
xuf+UnwESNY6bj/kZbKbnYbVqQrAjKi+hwCI52gC8KvVuM98cvKYSOIioBkTaa3iYZr+L3vn0hw3
kmXpv9JW64EM78eiFw1EIILBt0iRkjYwipQcbzgcb/z6+UBldkpUVWp6xmZXVouqSjIZEQjA/fq9
53zHd+60dGrNuC1XMiKWyZ2McE2LbNpVQ9dCh0SCu7Dg0KYIEelrt4YDk/cwu7iht0mYu56qsauJ
ZqraKUDyOzidB/0HgF5idF9QydWzdqsDVHHXsAdtrJUfmrnwSfYt4dcxWftfdYvNDiynDeAyq69o
fQV3DkvRPThkjW5au4G1wHac8hYksDCA5pueBkS39cwPS2rk/Djo1AcvqSV3FJzJ+jeF4i+9MJjm
JoMlzAL059HPvDkoCrSNYz0H9i53xR2Xq0LblCxhoQDhN2NCdVqrdmclxQu7EszgnBTxBj1uGNgs
NnLoPrzuvf+G5P/D2DpE/9qte5F9yZ5+9Oa+/v53b67pvEPqaVCQ0bEIPP7nn97c4B3/kK9tU+Lz
I2r9//bmWtY7wPkI5JiBcobdTh5/APKN4B13Gkx7Or3ff/o/seZuh+8faiUaYJugkWKfHEjX/UUf
1y0ISVK1wU1HarKg7+YBjI2W3cCGVHceFKabH67Lzfc//aPn/k3Jb9LSYAiOhoKPwAz8bXfP6Wqn
gFpsh+RT5DuYpNoOZNIX1oAk/vtXMl87Cz98OIx+JHQ5SFItPhwl/5uanzCuMvd7ztSrXGDo70vp
Muu4kwHQraWC8j8ydU1pxBjAozBp5WysfqUXqjTiSrmAQ4jkSVFeGswicnFcMC74kWdM3YsF3pZS
WlsFXJZG9yDrWZB4NXYGCC60pDtwMnc0qh0tLv3ZQn07MP6/COasbM/SMpjKCIbTEOwbrTKa59mA
uAlrbPLEAZqVyzcCLbhpjzXxBSKuc6PDQlEUCfYQ218GQnT8yr5KvKHqbgA7ZOa+16hpLnMp5udB
Zt25AufvPVX53NiX/iq8G+FkCYF5XvZcbhxaEG0ABEOHoo0WUOIFq00EUi46dvQ1KMrmusyhmjbr
XFhBmHlF54dp33Mt8ZRxLN6yW5bGv3AqT1mR1llIoY1Uc9MJrjmkiuN2ez8LMRrlp1pLeytSk1bl
7fm8IFVn+3Its4nA3VXGuZ+2sySJa2584orsgswFZC6m2zkL1W5ir9Z+hcFhzwem1EUOrT3ziyzf
tYNspo9tmk/tpUPVXt/7E6xAN6wbxxkDAFDkvzx401x0SyRNa+7KLT+QAz/1rzOtfYyYuoF/785a
DeQe54aVWnHXsGlY+0Lv1Gqf8kpLpXcNIRHm322mVa1X7iRdwkFE+pRUVL7g/7c6ukkdb73x+tao
i13W55ZXXa+DN+jQzeu2ehR5kK8dGngkYBBqtImQh1prCHQCj7ost3wAhLnI2LvB4ZxS2Z1qI0em
TTlErZ46QRCahrO07z1r6KqbKtPs66R3tI5iPBurHbFL6pHtnpuoHbuliqUyG439WHfrnZUNZMyg
m07HnZuVFLtr7+bVcSzU4kfMHBMRozlQz+Bdu3XfyyEfD6suLfEwqApTVshf06EvLWMPwlOb9YyK
neiKmop7DJodwmgw7C1KTuLkm8BrCRudesYemvCDQwLd/2hN0MV2eis2kHjlW9deMXZ8m1bOBavd
bLBeJnA/0Gm6ymmuDLf0rYtynFvgecuYQjGR+sImpttrOt/laOW6Y9Ji4rniGADqyeSpMK9cDX8Z
aQbp5DpgkJ3EhP5eFPoxX+RIcqPwXPlVb0q7ODoNB7DzzvWAFGHHUl+g9GI2L5wMxVUvbf0ktWwk
YKJEGCPWE52fEihYp4pOwdAEwDaMcTL3mlvFjTM7LtS0sRpJofU5APZJKo1D1+kLFMoBxQnQmEUe
zaVz7ZCUhoLKPkM/F3IEgAY4SA1DnO60XRFX44D2R+VOfaTAc/WYSchchRLyjL63NNhsN1SWQXeU
QzXdF4YwxWXCg+wfnNYcjDsxk9DZ7bWytPOHpgE5c6SpQk2N3Kh22vwTdaBWapEMjLG/5HCQEGsw
r0TjbTAhDfAOwUchiQs6cPU8RedW57menmmmX7YHNSXpSw3DZY3S1SGoxy2LNoOnnoqrRajSgp6u
k9JjlGMaO67UiCXz6/a8WGdchdM6OeN+rAYG/SYbQrUroGDPd9yVE4731EntDxPBDiQ1EZYiMqCN
eErH+pPp+bICZCmpX9ZPC41/432SGqvPUd+fl+ZzWo+LaX4ytFoE3JdTztPcCaatWQ3wbWvRNi6A
Wpic04to6xqeM4fOJGm6LyOwEzIII2sZNXt6mU0ai+2/6yO4g1uYJr2ef10d/ZcSX8uf6yN+/3t1
ZBjvthkOvTKG4zgFNxvNd3KJ5r+jAkKXwDaxiSCtza//R4KQ5b2jYAm2/2wR1pRIf9VH/js8uwwa
tjho5F0M2P7MNvqjPPmea/ovEAj+m64Vbi/8mYhFNioRa8VbSRpBqQkJOtmpmbRWFPdK72z7ctRn
pxiBai0mAvmdLxMDr4tuYRTJDwiYGHlhfnRoeYQymLTeujKDRf9ULZOw+gGeE7X3zhtpRlQfG4Fj
2ttzHFv0loEq/0w95elg6LeeJ/RtJjgs2WR+dr4/BCnH5ZSC7fsDsr4+Ld7rk1O+PkXW6xMFAZOn
CxA1T5q/BjRE5PYAkl+STGH++lwiGlrvli3nY0cqi7hyi15m2JYKnufm9dlGcpa+CGt74pvXpx9C
FSsBOR6sCvQUWSHW19UC9BwrB90xVpH2dUVZvi8v9vfFxv6+9AhKTffomYObP9iN2bJAlSONijtK
F1aurrAtcdluC1r5urbZr+tc+7rmpa/rH986a+HUD259rHypQzEf+wJrGWkNYZkarKJmLVdOoj1Q
cLYhalAweCy6swxYf/GQr3S6GhJBDgapC2zDAJCIkrM6Ahi07wu5D7uBZb3/vsh335f86vsGQOrC
th3kr3tDuW0TRNOwY6ht80DpAaMM430HbDLDxa0HG4dlTduYcDZBw3NB1626kzBtcNuRLex6vlsY
K4qbSvGzOBEwbEMPnHNtkidl1NxcI6XDlU5Kuwh7tuAJcXgAZdaG+yqr0KJJrx1xxpNnRYz46EeV
iRsynDTfl8fKsEBaUpW3RVy4BAzuA8ZdtB46Dvk7nLfthJnJ7a5ax+/I5hjYNg4jf2c+kprg+LdG
FazLvixLg8ABMbZEx40cSyPIsY4RBeZSf3Ddxb0VGGk/yYI6Jkqx1H8g1Wo2o7zw5M2qlXT7KhpJ
F7Q91OWSouYOtzIM0C7I85zDuXSxoXNKCujnFQS9+RwRzvRUim9e6ub1YaGl5wPwE7Z+keQm2F3m
93ODTrSDoE8sJNc2TQjhofB2tWuXosph+WcgHWkqB/TnyDL9ODMEoFDOKsJ0aOH7Q6TsJoMtVk9d
Euv02p6L1RFGtKJsLyKRVtqNIZ2+jtheoXiTRhF08ZxrBnRUQ7qfjYB2RNi6ItCjwJ2IrRAcLYrI
95N2pIPm8J15Ihv00K9S4IBNLmzeV+pRcq4ICZ86XvPjOFfat8LPeze0coPDA5OhciIOZuKUIPoe
3qfqwGjGrajz90FTEYRa+AQLXDTznH4q6TgYYdCu/RQRQJuJvcXB4glLpAeTsEaZHmuKFRPoZKMO
jl4nzR7/QflAy8QzIjIl6yyiGFjPawIOnnK/NQUpMzgyuKUU11dMez2Fjn3Cg9bq+6K2DUEDn/NC
u3Fm8+GwDiA5Qz2Qvf+U+mMVnBByV7S1Gr0x+C+bZ23a41fr3HtCr3L9OpFTV95Cx3NA3kFhq6td
EIxg2mGIlkPyNI3TOBP8lPQanFg25jR9mVtWCR6slZwOCJk1ZL3ABejnEGubFfCQnFIhvRGDMIvH
rkz9+kiGQQtksOg7dTcTy0gmMSCd7BzFUFN8Tgvw9mSaQIYH3ZkSFLxDnYEvnIJ+hEN3xvPJ6s16
gavL38+B2VBkd8ayTCfiVjkj7TzVZUMaeR3r9x5uieadZOAm8iHJR9c+kAiUkr4DgpPoEpOu78KJ
UjbLx2py6HT5CXhoipygmGihJb4tz2bT6L1HbwuzOW5Lb5XsB1/LqGfzEZr9S6XxaClqKDLoIFfi
fAbTbs5WnKoa7mrm2zDCcwlgfAcZgxkFeXeNPOvr2n/q88yEIAmi+G4cnZXAD2Owb+3EHaYbOrzG
U0pP1N+tkyyy/cCE3IBYZ5jpR6NCoxkvUzKY0WROJWnp8IbSXTo4U3nlg7OfDrBWB/s+8Aflky/l
wm9G5C/uXKrR+1I3mGrk/tJx0hhob4e8gpdHnk/cDJw/dPGcLT0IyclMH63MtUrsbENWbCcS00UI
Kl8ylEIRDnzQbotbaZspnGK1Th/GxklVHMx2m50VeQlqZ51oOIeD32bJ3hwg/u5ssxi3VAfledXO
cJLWOqMjF9jcSEqXwBHB335KVFn7x3zUHO3AAA+6aclpXR06HC5MsfuC8CVCJBKifl17peMtK9jW
SKYDE2IEg8ww5aj2Pi2z3EHtkIG9tadZbAJqnTZsrYQ41ikJPmde0Rj3mKoNxjitZrmXRmcPyPxH
6VsHiwTNb5U/tG7IONH4zH2cdaHfZRwa60qk4hoH1gQs2yNp4BRMrbyk1798AKXZFHHJdQRwPqK6
Bprtb5MpuJtGh0XH5lrrelYGp7VSPpzXloRqM8sVJ++6TMlCETjPbbJbTFi45G7r6rp2e1uP3Iq0
V1IzxvEud3P8RlNrG98GPy+RONMVh3Nku92yrwc5E9jN1OWmzEcf/HBF2EDczmK8X6pOWDu7zuo7
tIHuZ7L6VBK2jpvOUZ+TnhOma813BGLFSPaEWjCyo7px031BDfhe1qqg4W8SIrRHnzt/Wc2k9mNT
S6xbY5aDdeKA5Td7g6rK3Y9m5wHfp+5R10G1clrDAD8aNnFH7UyEYNB2kJh6n4lOEpJYVk0f5pzj
1mEz2D+vjeY0UD47cd8bNObPUTbSAu5HnP7PDbOqb3YCezca0y3bqywhJO6Y+ThEH9nEFYY6hUwQ
Ycp0juByHXnoKtXDpM3h2UapqIzyFhFooR05Z2Ze7I8Nld+KQqO5NmBMj3FXbjHfLk2D2Om1tuOY
yAiOZ5ipgTXVsw74awFHWjWl5LRaTbC/Gt8VT0Y16s2uxkmrjkI1mnfWB3bxSZrr0l+TWebJ92a1
9Ir2utaRnmI16hu5N+Qm28ilwIxPw6IzFfSzMpaVWXubQm1ChwdnbCGOoivzU0bKQPCU0XiuOLkv
RnOz5hY8AqaIyvkIz7grb6DN5MOdk1M9M8GYKjUWiwYVT1IKwOD2lWzm4eA2fAzIAIFmDZnBU8gQ
jCFfNIJO7y4SLGbfMBoipCQRyEsP5sLggr1ZQYLX2qa/kkpn9teWRL2EWu6BSTc4BqoQjjC/guNi
7U+ppSB++ZLkxaPi3H3JDptim+vaEjTz6qaPa1kUt1RXCTRTYQ1QcUXi62cWdxZBQ92ySMKhTZs0
I5+go9lpzCQqdE7v4RxQPUfdIP0nmaQWgVRNbzfbzEzLKa4qsg/Z4KZLbxzV9UAkliCl3hifqFqW
Oc7SFGzfutjtZ08u6t5r1wKDz9CKWzChJj4CN4Fg6xoV0AmVN+snVkQYD2OQ6tV+g34QykvkAtRw
rmtsZan3MSNVeGBhIpeU2moimX6w9PybNdujPMix6iqCXmz1MJN52Udz1qCOTUsw7rEvVPYtDagU
4oE4U0hYW67qEUecBDrrmfoXwEyTJPqREWmkRL3cNVUDqrbM6dqQcudxABKTLiO6KyqLyka0Xah7
Gfs7HYGmitLUXY+iGoWCa2SP5aHQkeywhxTq49KY9GK343kXaopYkmhIW/upZ2L6NU+ScgyZHg5q
n5c5ZaqtjQO5R407umRWaUwZX4+n/55j/GPzifzrg/pZVz51/xF+VdXw8tT9OM/Y/r3vB3bNtd8B
S4JbRFcdO92rKuqPEzs/wiNi40pBzwNUcRtb/HliN1+HHdCAaLv7TB3M/z6xW+a7DS3nYcdCN4rt
+X+U+PtK8fur6w8UczOjAtkF7+tixeGv/SR/4fiouRhmVTwbxVnqFAfp80QkZKHRnTSn3ey8R3m5
Y0G6En5xrMb+wJsKMepEQWpckpJxaEB4tMsDhJfI6FpEIkG0ZVxVPd1GzAq+pp2kKHeB9WL3nwOP
2gCTtZ+KR1moD8NQx0nrxiLNj4YiY2eKPEJRZ0kWrEuhnWibxu9AlOijsEnj25ikkDvTvAKAxSCY
XMp8ti6Ks9wKjsqdqtBHrBRktAmdCto+bdZ7InM/JsH4fk3Tw5Rpe85d565zsEgi6Cu6r/wdY1K7
H+6FfzK6+XlW9OuFfTNtpNcyutUGciEiZdNPhJN7Yw/5ns7Zb0Y3P/dcfn2l7ec/KJhki1KRmpyN
wbzRqFiN36kUf/0oJLrgOYPWCvwPDfjPL9B6OH5M9ntWvcsMQnrl360ckI0kojFb6PdQbaJATqHf
FlcyPSetIS5Md5fn173fgSWrOGIVoSrTUweZ3B0fB6vb6cbDzI2TktZFMFoo+PfzHo0Xf4s854uA
Wb/bcx60brWFDRyZft4zyV6Is5DNvssx2dliD4s6pAo/1k1BqBG5XGRENVr091/lG43YdoW5ALgs
eUYYjGG5/PkCIB3wOIGNKlYu3ecmO8zPueAMOzwOzXgsjDrqq9Cma6TYJWsuSmmy2/D2/v59/NPv
4Ye38WZCVzEDchfB95ATNcLIMFwYNRkeR2fH/M099fPg8ddP/Eaa10ibfRPEaDxb6840CLZ3cqKJ
fveJXo13Py8/25XFS0nfENr2Wx18kGLoZwag4s68T6VzxgwNuh0es0oeNMJJgouNJ9fbJ6UP71ft
qmnGfbc+mkEWkcQS1sg5m2SfJF/gPP1G2PmzOvHPS/DXW3ujiLY7EgG7fOBY4jlROns7ciZC8BsI
JsRedC3SZGq0Ubz/v/mS/3rZNwtyoM0LEhe+5NYtdw59uoa0lk6OcZn8jh3668Lx88V/s0TVlNNk
fPJSC5kdnaIdU/1G0f27V3izcqSDInBQ8QrT8ll5993wm6Xpnz8RGyaRCwbE482DiXGRUtVjkR2M
6355HkiP7YQTBsnz338p//RxAOgWMCCHtP9WqZp5fTBXHa+DyoXM0YMcHugG//1rYIlgGfnlYUCq
4OG6R2hgvHm+GV3j4aq44ypVsMJNxA2w02X+GSmMu74AGcXxy+coTc83ztzzztHDVeQZi+TDLCrW
UO+b6WTXHEtIciDletDmD4wfOzJrVAcTml/1UQgWyXjUSueimj/kzPmAucSpQe5Bml5rJVzSoWD4
7xx0+YLzMwZxHw7BetV7z3r7wrQnok150qR+MtKr0S8p45G/0U2DtTCte8166ewPBrkd6qx3ANzZ
xa5dg7Ox5v1z5ihJ5IUhEzWIIjFMx1OVs4TLs2Seo1QnHC7rd2p9aDXjZI35kQL92BMBiCys6cor
s/6qnzKj+ZIp75tjjw+us94h03rfk/RpXk3ZfDuU3recHK9Um6LRUPsk1+/SkQuXp+c9F65LMVSC
qoaXEzLkDe1K3/vS27nTjSpFqE2fVeGEmm0dnIlMWrlyLC+iQlyZbbDnFrnBgH1VdOZF0b4MlBDr
0bvtW1qhh4S9cfsIU+3EibGGi/Z+aJ5q91msnwf7URUBm9OTk1U3Cemk7jKg2wywJK+7VapdM+X7
nlE7CM146vJLhn/nw2wepvTD1LZxWzQnNzgwsw2x50X6ml/myxSbfXOx3S5a9kIPPUaWcfDslAR2
JH6btY2dolqcnWiciyU1X/xhjm0/uaPRUkYZBh2kWMUFEuTLBuMAkXTTlTVOd7KdjoPXHeb2LqH9
FCznlUkuXEufy0QKrrvnFaZtWyuoto56RZN22x7ou+Q0TTwS0i2Ts1Si0C1o3BtfUDIwqWQd16Ks
fZn5pYyBo6oxJX3pA22/NU2zwDhre/vME+fgCEMEhmd5/mRtkUSTHnPNUTrumL7a+veKoHSjXBuO
niCRopCRmYmwkta+ounYj8F9NV532CupQ4Kl23WUff3wxQQxSYBmYF41QzzpNzpJ7WurRXmXvm/o
JMAp2QFj26GB/Ujzmd2PPjD9g5XZczNsNvU6NvMxTIaA9di8DFAHAOtHilJeKc9+YpL+ObNX+kDN
VbNO77vJJ+UYFJn9TBLjCfBBCOH60A/PA837qlYPFiHwifdhbKld6CmJ5ku/fJ3sNKLPFtlzfiR1
lUKIcDLV3ZlrvU/1NSoDtUtvUFmHXf5iJIj6evZDdDkZb9/rIwqngz2RRsUx1nCppIPsakYhaZB8
ay6RC0wsNzSCDNcLWSIvNPvzqm2i1JSXs6g/S/7aYJp7v7luTDTdHiMwhNCiv26KjuswkZzYhK47
xhmtnCV/KB3ODm11HLSKG5IIEvk5WeRNMlj71LXjZlp2Ssio7/NL37/DnEVIvRNpunega82h39x3
m6qEYtLsIleUt6pyzqZpIAPeOivEvM9UHZckO5Iz+GDZ6ujm7o6YkHhFZ1xjBlyyvd3OF8HiXQOg
p0TTQ0dWMpQrt2XVnQUePZClOq6NG6lyjbZPWPj9ndvNh9H8PKLwzuu7TcrAlyOnq66pb7IqO0vr
6rOvtNusV6e5Sy7oqUS5QDmpXWho8ducJOL1MxMWZIOIdVmu+0XtMRYjHb2DgRMbvJAhZWxX05md
lLHq7CPC5LM5g2i9jrGNponMMdTdaGz0GwrNnUX4LtG9dArRzVb5kRAsJPQXlt/ufZuAqsI7T5V4
DFig6NRfVOY3fQ7CTr9Jg+Ec2UekuYwbxIWTiVvPHK+s9rNjivdqmM/G8VL6GxYp2BOQGxIuHKuS
qML6rDZl2JTFwWK5I12XwMj8QSV1lBvpuXLHa8OrLlcymAYHyZaT7U2tPMu6OyXG49/vgq+UtJ82
QQ610M1w82FD0xlQ/lxra8vaIaBtVOxkzSk3OQVkLAampGNH+LlZxhWSXGHmuxm0C9OOnasHyFbS
c9zElzO1kvLHGy19KCbvN2/tl+35zTt7sz17hV+XFGQqdiufoIqE8PolNLGeOd1DyXdJ1GHckzn5
9xfkl9Ljzau+qcQJ/erV0kkVa6j6A/uhH/IDGcu/K3a3Wu+Xy47ykoUZmW7w1m6SehgUdLPgwzHG
cgf36GhU20N/M+hw8jVSpubNMzFdbwVAniLLMtH8r8P52PofBV9Fae2l2UYj8zxvODd7GTkYvrYz
ejo5oc19Rc/+g91aHBqJYUKqZvFXW/3FSTF5LO7Z5D707/vsvgdeMAciIg+Qce1+PG7Ct9EHJ64i
h1G+3hR7w/4ok71lU52QSDyQpS59gppS59C5y5Wy+hvbW2Pf+kqI6A29W7KfhzPXGB8cJAQa3Ctn
FTclmvoyqC6TsY4DMT2krrEnCeq2k+bnqVqIIrxzxYr9SUHzW9Y70i136Tgc6yV5QDX3sewFkXP2
STfVQTPNqOQ0Jr38G/qrcBj8nahaXDFYZUjrythIrJwHOv0dn++NrJlzynaD/PXNvWWbsAQmatHL
7ba8ImOMydadTdYIbRx/9S9GrvH6MJyGrjmw9ibBbyrj7ab/+b5hzvzajEJ0gu1vu31/aD4gCZod
cIAqbhocG0Msz9Ir8o4vevwsrw/C/4c24/9LQNL2dp4bGshIVXq0L3+8vd1T//TT/9nXPWKe2+Gr
Wt5/7ZCx/Smb2X7z//SH//H19a/cL/Lrf/7juRmAvfHXmA7UP3YTWYf+dRPyv2qouT+Jqfn1P6TU
NrKfzUgMPmxDprj85HvrERnRBn8mzsh2X+m3/OSPzqNmv8O9icp6IybbeBodDqB/iKk1w3/HiYpD
CDRDrJ4OtO4/P/YfHbG/Uwu93ht/3Tu+7m/0VFhtGy8HYs5b0keT6r0FHiP2crPXD+zLQVVSww3Y
HA6+VeKmJMHgbum2AWE+r/3ZrAUOPo82WF6E5noDRxa/emoXC23E0BXzR7Wm0/VCmDJ2FAQ3OxPC
x6PKvdaOuj6fruzeTf3zcoC1G9kBI2cSW5X2PGK9oSrU8mDmbFXXedRqOOVClS+ljMpiCO5yZ8aC
Ac5XnyPfbhYUebjqrEMy+SJ41DMNIObKfPgeJbOuYrtIk2+i0AVqPVHNyx570cSW35XZw7LkbcP8
J+MVvEzm9x6KCi8KNMdpdg3iET2cSQrJd6PSZ/Y5p/DtCBRjQ36kRKK7kQ/7B3vKxHySxN9V+67z
kP21FPkBUxkwLeJSQ5d98PR6xJg2Lb5kHUMkmIPMkchHv/1wy/3xzf4oU//5mM8XibHC5aMjMIMJ
+Ys1fpJyNReXKFK99q4L3Zsek2QOZPT3r/LzTshfxw9ALxxnwMY01gNu2h+XmqCs+2E0jeuJDHBr
pzU2Fadqhi49jmLNst9I791XsukPtyfMcu5N7kpeEEFb8BZzSWxLAcV9+ILiDSJ/Sxrdx5ps76cs
CLrmuGZQeE9BU5vt3utccyOSEZyIyG1V0z6dMyIRxby1J7H1fcqVbyMA4Etru69oYn2j+SiwydUH
WRriBspqg/9P9L6OCGJJ/HMmhf3ETJPRV4iFintPzIGCRdNaJaoIstBPFoZAxm9AzHPkwUJeBgjK
+xurN5pH314ycr7H3pp2K+v3fl2FbUSl1nLiHNC50S1A7uPfJ5NF9C+QCMJ6V2+1aHf5HEbtIYOh
tHWV5bFU1rScvMwd5U6TlWXETt4ML3rFBG3h3ioiR/mUQfVij+mxQ+12HFaFiKzNHA2FrVM6X3s/
dU6TI6d0N+G3W8OcgMgx6PdtN6/zsjNbZCXjEDXmklN1Ik27Vt7m6lRYATv0D2v1pWjXFSdEiyIp
7Mh5B/WI7c07BBxAb2bkqYQfu5k1hRbsGsx5aVF86dFO1zGt+MyPVtDr+o7mS4JM3N5ctYlumU/g
WZcpGmB/GpGrqcwOu1RLqrgErWS+X1fEk5Ffpt7E5WiGqw4PiHPh9himIn2cklPnJCJgLDgUwbky
S8Bsa2APjynBJAUBkp6sKV15nydbWmseOTz9F+vEGPEsV9pwr5DF0XUQWL5jZqvW48o03g8TNWhL
ZOa+2+/TqiMHtbCrdPtUfoE1FSVaf+o1n0sBR3e+kyIhPjoV0spoD/Q6gmnwiPNhNuyM0/mY0zxs
/ZbxSIbnyzvRK/eIoS8BHaWWNWtnGDfyFA4BubyHvHU5inq4r7MIr4Be7wcjJx25Rf31UCBr+zqJ
pfia2v5AyLg2gOrVmtVtGfOo6kyZ2uBwuuokOVzVvB57yDUXWFPJrl7xWkXd6lyRb1fXJ1y+uUGZ
lhentQWeFnXL6jxa/jqjaPblqQIJtGc6NX2dkUE+ZlxFc+fZKqe4dO2s2YmJUTqJ2NWwJVHbNgpJ
c1Q3rl8g0kd4U9d7zMG5GRoDGrldj6noujdW+9nlGj+Wmiacc18GdJNNZRR+RLznqBFFrlLaFu3Q
O1GSCb6N0sx8b6dnjULjZdbT3aKT1RFLC6EaBowl46iKOx0yB+3UqAT9WMT95Plnvbu230oWGIJ+
m3oydm3vqA+rr4EQqS1T3RtpMX91hgn5Bubf7syZDU0coI8pBwFBVX7lWwRHm9D3B7CDdELu/WVs
MBgubnJLo8TKj/kqR9qS1Up+d7Pg8A2Fy4kVCVXjfwFxWV5qyzIb58NKSP0MM/0aMLD8mq6NVHut
tZx6p3MO5FjVKg5b5VTWawRtrfiQroO6xEU5fxsqFj1ktFXyUVZjm4fcHqTfCEOyTK3GZN4Fdiff
L3Lh13iINuPwwBhut2S4QQS542JXMrvw4rJnnhT7ixTPtbDlo5UWSxr23tqjONLMkjh336Kd6IwJ
99/qV9mxs1CjxKjjgvdk8AIKrL1M54KN88DbXWy93dWJ3n5I2B5xLRZ28tVdHZd0HCxdbtgEpb7Q
nhz9i960Gn94rueagb7WttsYkduV38FD4V+gUGlu9Q77eYjHplXHoKx0IucFsWHNwWrQ+qzniblu
us2h3wS9ZGGPp3bAUBmWqOcIYzYRRzNXHD2P1mLgnRflsmroF5W8NRc51ZHFMjDu/NrMrlcP+0bk
Npq4nHOcFntJj/tzIfTKP2pLWX/NXERGsSvS5QNs9MRFsqHBtUASkh37uuvq0MI8Xe8akZu+OtQd
vqpgGQfamegU0WGpZTEOZSFkhQqpcSUKD2qBXZIWjdjBeED8O6S+/jB1vfFVJa3/4lQOV7VfBIRV
x9Q+YiI2uckTLfuGsRvrcuKW7XCaCsRKKPlae8Gt0FU8Qv7gwOxs0uFbjUvM3sEVGpoY5xUKPHtB
fIl715zbfWkD96QTnWFNHdcED/A0tzN9vtK1zXBMXM7VI4Eg+MmAvjAXEtozslT7U7D2/TUiFO+x
UUp/rpMkwYaHuJGqx1p9POcm6q8tEogoIKbJo7OTQm8XEt+nuovQgOSPOOs1OwK/5mQ7exynJkLy
keghYkWnpYFmW19IjjbRE8P2pYRbTKiqmt6TK5g2SFvLnhrLTnNbP3eqxnkQep/d9dzvKkoWp7hV
hcm6L0s9IeA5wOUV9MOKsTubNVgOSFU+STE6KDY0gq2J/kiw0dmVrE7OzNMVIkGzBT21uriZ8o4Y
6HkJ6KdmRdr/b+bOozluLN22f+XGm6MD3gzeJH2SSRJJ0UkTBCVR8B4H7tffBXZdFYVmMm8x4kW8
SVdXlQoJe8z37b22q5CfgvDTVJIfZH0XuPlZJv0qW5E9xa3v/bRjOaHWH/n2k40hhq52JsnmpPT1
m4Vq5ebPJDDo0Nu4x9iOOk2mrpO4N+/GKjGfG5SgX9OGj26R1Q2KNjmuy2ZDzC32dtXHQrREswQO
L0TOEKxadM9PRB6YT2xqRmODyt6xpHGBtaVPLuOuI1kErICPMthAZfUrVYZJPqsTstHzlX3LkZL/
MMghmXSAktcuLHMM/FWUamVMenVstYfCtpKKOb0LKre2nQjp70gPuAgJcU+VERGz3pWg6qw2yOJl
X7ZJvbE8ESdrJ7aBfdfUyiiYerAGKFqVCWr3IhyVg6H1o7W1yKpsLnGgF8Xj4FO/W/ZSKLW3fZA5
7dLvOgqCkubRVJDqvtxV0kh2zyLT1Z6CqMhHD09ja+gN7IvCrAzle+bh1MIXpPoDfrQpd4SFmVkO
mSG2cRnBvlkIFaw/UZUF7ihM+SwpL0oKlYPHjG77IIAyvzO6jchatguLNK5GrLQGWsTd4IO4WmJN
8oxDUhCn0LHmUzHas2psvdSVzKErqBKzjFCXWkLtBa0RUq2oW6asWiXKLkmoSu4wCpJ4bOFIHmEr
cj0GP9XKSCTKanpkuXGFhvAn+1Sux/ayMNTXycDIuJftVnayhRL0sQw4ucscFQOTnYekmqpVscpL
+pakJFOVtSabwWBta0uU4X3tIEtMCO+2I/EwDuWY3yMBhtWQ1LHs3ZEuQIVjEWtjaIIFYErc+U4d
lQL5RmWrxxBUgGrR5SYy7zYc2Xz4RLv3rL2pU1rMorgAmer6eIyDAlGwmdf3Q9UIB+l9YMqMjz5c
kzX6Q72+koI8yA5gitruqrZKC7tdIdkx6ecBoYP23tOrUr4RpY6qLiXFpjsWBSSAL5g+bfMqrfyE
Cg6WpwdHmlTFSuzRM4nJPTvYNkmnECYIsXzsgn74VWNcSJe4Y9tJvF+qyS4Dv/ZU42L11nhT2svS
HEJ7UcceZAlFq5gNM0wFdxJr636RRfJorkPithUWeA3AE9AYmD07thfyErhZtwXqRCQndS/1KRhV
QGRVLXRlVwZ6MlK6H41i7xiBo14okJHkZYk0ESU7vsaA98sD21k0Vs2mVR9GPL9pn4ubskm0YN0g
xo7XQ8WSfBWSYFtcRBpSmnXkYDDIp3C8BSJb0Ch5Vle3spGGIzY4I1XXuieztB+UpHF7W+PM8suo
Temj4Pn1uBBAemwTOkLul6UXpESl2npy2+FD+aFG6ING9r3+kySX4VNSVP7RzzMvXvg5XHdCguqq
X45t3/1U5VaNXC/XGbANNbDQ9GWEyXDpuQAMqDB7I/qsXypeiWChAIrd2dUIWjiubDqSmCITdt62
UVERDyxx3xPN/mAwCyIRH8sM6W4bmhYauro72nleRzjqgBNuA1y79lJit4tIE431jYL8ySYFwffv
5MpMv44sl9DYMUNIK9wTWrIpAyngEwr88ftoRfTM8BQm5SKvPeoI+KJCfa8akf2j9Cz/6Jlh762i
YkT3blakfCwSwN9MShHhlHwiSt9sXrfU/w9qajfFS/alqV5emqvn4rUq9rtK9u+62O+//f+jaEb7
/E11YSrK/VVsmxLP/+//WebVy/N//XxJ/uuaPMiXt+W21//yL7udJv8L5D7MCB4vhKqJ4flXBU3V
/6VQ7aEkQdUD9Bj/5q8Kmq79S8bsAVRpssJTPOBE/iqgYcQzLaR20yBs/mPt3p9VF4kVFOJBlmCz
jkDXItsg/te/pRgR7UrYY0iER/kfMeP+Pvq8y2F6slx7pXTMIoPlQB0shmT892v3v8zj+fvY3LS3
FZyaXRgll9S/9bIIoXlhr2rD+mdyuL8PPqtEaw22lJRo2GOWRN8KU1X3lE7b9Zu35Gyl6++Dz4Qs
WluzTWcdNXV0VcYO9VKCgHSmCfNngevvg0+9mTc1dMcY9aKREv9WB0iyFp2UY3SXnZXfpv8sserv
n6Co+/YnOn5BGkd+QhlEf5l38cZihXom5O3UCzlTSrGBjns/sr3jiPtp5en6Q9/I1Kx/V7XfufGn
7g3K2rcnXnttNA5h6BwtZP8M4Gi+DSUMlnYgn3kpp8/m73Lf71sz73w1uMIwE+j20Weje5VQzNxV
Rq0gXQ+bm54pHnOX+E6zOt5+fEknbtc8JwqTvkZ6amofIyGuQfo5bIvYRH3u4LPPdyICZZlhWkfZ
N79JSZswEhqPHx/79Za8d6tm32+MqAhViGiPEOjXRNOuuzHH1r9Xmwd7vM+rcVEWuBhvWO2yLsOf
5+8S8cPz9laz4X9z54eHvu/jk3kVX753MrPvnUz3WseL2R4Fm0B2G8SUXErpbQdvyafBp33v7cn3
S4VK3bf2k9XFSDOJnSvLC08+pE5Mteb1L2VrTH8mReMQtBZ+0YGAtV+a55w5U2W6Pe+d6WzwkO3K
S/ugbY+aFOw17fsAMdDkjmj9JboGpRsWcDIR8uMlw3wo0LLQIbWSHgCicxHH54LqXzXd753HbJyh
1xlJlTqkRzmFqdY56LxLrJYNGhHu0AieYt/ZT15xhG0BGpzy6CGnDYrVJKrY3aK37Jtmxx+OY4iM
2kKcY2m+hli8d2az4YnYpTgUUhEey5QdlFpZ+66Xn2zaNrE28UuSie6Qs+4sii+KxEYuqdvsiCb1
obWrQy2Xv8LCOYRF+uRo4a06SFfUnp762r+Xalp4goxNpQeToS4r8iVtRbrCHjExL+p9A/bY7HAj
p4A1PVynmdJ/K1sCGcGuOEFwOdVhQ8/bUeO+CMbx2mz6L6wLLmTZ2wphXUoBYGoJNRx3LFQ8dE7D
dd3i8tSVYyTV38KsvMoKJLSaWu7gfm2DMDmGpiMoK9gbIwlXQ5I8dFK3Sfp4XRkROqkO/lfSXxhh
cWGpNFbb8tJOkHIo2W2SFBu/hYMJaNAdUM5//DmdGgVnY7jSpX5pNHHpqhiW2Q71/SRQC7YCD9mV
XENtDkYQ3x6+3o9/8NQoOB/Y+5Gpf4i4hqrYqLj/ovKfBZn8HtHlWaMo6tRQd1K1cPWOFwJuCxvu
4uunTnuO7KVtAPas0Eq3LJHMBKZ3bdvh7cfHPjHXybOxu5XqNCoso3QV2a5rKIJGcMT4Ht1QkMc9
9vGPnLjvcyy9lmkki/lD7Q6dcxQ6QDY5PtM6O3Xo2YiMuVdx6tIqXamUxGJM8luCufXVx+d96uZM
P/pmkSQZPQBNza/d1kELIhkxYD4qCFtQfur64584df6z8bEnR7goTaVyYY7iw5emzltWffK+q3+e
v6BzmtGnrNzOYr7B3lDtOjaon1tTzNN04MRENXvp2gVW9RX7Jeo8/+Vzd2X2oUJrJcgqEJWrONTU
vGF0dVk719t9/5aDavvzrli2lDRtx7CTeIq+RKYHaCu1PvWtooH48+CRBiBId5rSjXvnx5iEDlt6
+cxa6NSJz77VRK2GCBpC46a1vc2qroCIW6ZnBuNTB5+ts7QMvyXIgsZVHW9T1Oq47DxyRT/zPEG+
/XlXPKOvkC3bjDJlRescNPMqwst9plk/Pbj/nMlBzvx59LSFgN2FdeM6QqeGN+abNom/EFl3qeDT
7vTwImuS1jWizP9HOQD/M9qDuPnzFyGRUBKLp5tVxL94n5Za5p3zgpx6ELOP1sktP+70pnIpcTLa
w85foJPeffwgTqzHYPD8eeawTmw/LKTCbRsre85SQ/pKC76m/OTRsC97GRtVNSyTrCT4x3Im//fg
0Qg2lFuWDOVN1hreZrQGKlijqV0noMNxxNAtlEwF+XUydIdqED9jgnwXZqucC2Q6dVNmA0JDYYpW
hdy4hW2/+IBVF6Jtzryc7y9DwDz+eUs8kXqV06Q8TAvDd2pMpXbNepD1dm12SXUQYGIwJ8j1/uNn
cOJa5mHRQEBSJ5NK6pWobugYxeAl8AV87uCzMcJSdQ9YK+rDgV4tAm6rWdQ2Y/PHR39/QoQH9eet
UjSpHBMxNK4Bz4POvZFe6h3gjFooyqcmdAynf/6EiIya340rJJQ5O4be1NeWSW/44ws4de+nf/5m
RocqgQy7t2sQgIO68I36J+62c5udWabE72HBng0LNvySNAyr0kXrChynyZXLpgt/WKrDSrwsxnXU
t9LetoP4aqhVZ1lHGp3JwHI+eXWzoSO3EIRoZlW5Y1rf0mi/FJnz63M3bjZuYJfXqyptGje39B+F
TCpG3f78+NDmdHrvjN/27OPuwKcLzw4rNwI5sFdQGSzgMDjsVyWVuA0E34AZgMfEkfVo0phadaUC
nJzB6kJqRrE0gyTbOqMHBLpzxBcLtfZVSlrwpnMmWo0xSHh6PdQaKZzs3IurLSCjZI2Rz9nSnbwr
aWatlLErV1Jqq+tWGrFAIR7C3UnDqlWadNckdb1y+k7bwF0Yl3T/ywmNg/I0GZJFY4rwmjbY1Bn3
MDOpo/0UO1LOzs8LNuCG1C/50DdPHjD3C4Xu26pLu2E92PIPAcwPRqWFVyWGszh2Cv1YhOrbznSe
LChP604FBzxWbbEI+/Z7HwIwLlNsLx/f/BMfhDX7IAAQJOg08tJt0j5eDTDXF1JzLlruxMQ8D/9F
0WOTj9sWbu+HMKJDBx67nL1YpkXNAWU7BBOoDMCu2XmMeXAupuPEKGXNBvS2CvTaB//gMpQH+9oD
2Sg5aQm4p/3U0hct25/DCPKWJDZtGbtJ5R3Aw9o4JivlzCOZBtN3Poc5FDeGCe61sl64lOLFMnAq
PGV0U6kcSMNeGaT4c/OQNRvMewxGcM2U2q2L8kZU3jc5y+8+fqtOPYHZIN6HcWoPZVe6HR23r3al
pbeZPGKhNlHDffwTp17c2VhH0yxGkYPjRw7kA23on1Fsn1lnnzr72VhXwSKOyLkt8OaF6iVYUJWE
BVO+gh56bpo+9ROzIU9oamzJQ2O6aig7h6KWsBxYVbEsyKj4VIX8VYn9dqoTkrCGalBN16R1v+j1
4T5yzgWqnrj58xzq0TLLsC04tpRAlhdRdVXUn6vs6+ZsBUPkpPBRkpsuJJnK2CKS/tQLM3XP3t4P
uqakeuix6SZtsyey69nXnM+tWeaGBLWHplzVsulaoSOR/e7Hi6ir/1lI5e9VBbjMP068ovHvDQi/
3TJQ5BVxvPpyUIKLz92V2ZJF63rgEElqugaphKsqaa69QcrP3PLpkb0zkr1O+G9WW1VfNqpAk+mi
IC+uO49Giu+gIhOOUi01R4c5S2TRmQHhxCc1QdzfPl+0FJVVt5rh2gi7lk6UYzzGR3dttn22+dzN
mn21kuPA3dIVw+3AcHZm+SCpzsunDj2PxPGJRVGLauAhlzhcfblWNr2hnEt6O/G9zvO0EfQC0msF
Jz6geoLT/aUNlM9NI8b8ew0cudRCs3IzDJrgPMAVFfrTx3fl1VD0zhv0H2Z7w7KDiDhDt48OGX5r
GeV30kMTvfOIhqrxjoYGWI9tn76o2vdEe4Q7famZewsBxfR35UUINmT0zkREzhyDv79FY3r53rzR
ekDqcYw0wrWBtJrYx+0+ARCH6NpR97IHeHWvixurjPZxew0MbJl7jI+ljquZYvPUxCghf358c049
1Nm40EUAp0wzyV0WB5s8MTSU39FfDqh/2DbXjdm4kOlNSLBOlruebVxZeXnRqdhlPz7xE200fbL7
vL2LgRebnRzaqWuLpvthBJHYp4X/THEeadeoUQMtjQG/avEdFuSdrhQPRSbbt+iQEB9NSlHi2uFi
xAiE8NOQhtxCqdLAEN4AkPOPec2fqxvb2uV58TWs5XaR9uo3mg1XWolR7uOrOHX7Z+NNT/PfwG6e
uZIc/FLVAFUoAsAzBz+xBjRmI82Y5mYpK0rqImy8ygdCXwY2dpji02fV7z735b6yId68zB0dJATy
XeJafv8shP/d7B4+dW/m4a2jVedaKbUTdMBZp07kRh4UvI+PPaGq3ptV9NmAEzbBWAZjn7iCnuU+
6EflS6Hl0RXhPYBAk9DfOykCy6Vjl9Wq8aX+OtOa5HYUWrWsOzhsXdwA7e0i83sQ5u3B1jLg7SGl
w4adIFoIwI9qr268yQOAr7NcdTnG9tRg15KGn+vIAzr48xvwk5HUcjSXVCIU9P0BgulPFsv02SAV
jmOmJZUfu3xFW9PKHowmOTMgn3jp9dmYg4CNnSv0HBdj8gsE6CfFPDO0njrybMCRO/INZJBLrl8Z
/lqvSU7CRLv9+J05dfDZgIOzAVLa2IVuOsXqwcYlZVDgeT9z9OmTf2eWmtRXb8czLZPIcVN6Dm9t
2qFdsqqhOHbM8P82m9RAQxK1azl/1qapPXxxLGWbEmDcqfupbUKWxgrO4ArPFvWDB0xbGyPtF76D
lbmDSAx8ezIlBHexR22geETYwBoZbZ76xWvLdU11kl9q7CfoBYAvNv/+WcW3PldVevWsvR0mZDx8
ip4kbj/K3+OcoVWWzn3MJx6MNtuq041WIFPmsVu1Ob3yfpOH6uee+TztO3Rin5gJNO1IpA+5Wt8U
4nPjpjYbgDS/w+c1ptO4ScnHloBv9sn9mXfp/VdJmw0LJFHGwWCYqWuYSINdNMmfO+5sTMjTJFM6
s49drU3UlYOsbF8InDGfO/psWIg9HKFsODl6Xl75nniiLvf4uUPPxoUsL1My6vXUlcfYWPoiBtIF
gHz1uaPPBobAgMnat2rsjk6VQyaPr3VPdT558NmwUOSqCRdDRO6Q+I+KGdRLwps+uSvUZisEb+xs
rRv7zB2KLN741YK49vxzj1OdfZWxLqN/Y1XrKhERam1ns+JyPHX3qXs+15KOVJ18U4FIpJf6IySm
71nBVv/jY8OzfP8DmtIq3o7Fnl/EMdkDoSur0paB+MBnb5gPjLVGiaUgmTBA+7rfT2M01o510Dya
1GLVAZm9PxI+yxY7lY5+O641oW2rFBMzaVLxHUcgfnqBz+GgchSzaRmtAUWZYqGnw15TDuHkvNZ4
SfPHnN2nydiuxfKiaaDDjy4DOED0XS72LfkIDNU19s4CdhL/ZOS1kDqZJMRNqQX7zPxGWoIFxvCK
f6nGOgsEuJH2gD/ip2zfKwjbdf2Gze6ByQAX0k9k5ZYZrBj9JR4WSbYTJ2aaFnJRYqDQt/w63oMv
BjDangsJi9so3cdcjxS8wM3h+f4g0uj1dzikQi1Y8pCoAXxK9/j815yHoZDOgECc+/d6G2soLpW2
bXTWL/2+qOtl2l5zbZH3Itpiww1hNmvl4sJLdICX8mpSlBN3d9HIG8cj88XaTHMcFp0FIPqbXBGX
VAwePQelZfGoGnuiTQ+CbY2ShmtfNR85B5/6ip+kO1V5qmpCbTLja6inl17WrNMyW5pysB59Bbrj
lWoeLBpIxCSja8drS66ULyvrflRRvYnddAuVXl6yKRPyBgn9ijNvmq9RZsBjHy4zuV4lAfLBYhXD
ZucaVfFkx+YVRYCFDBut/GRRYQ56DDravY5lRG4dwQ5VPOObX5tnPofppX9nYfK6hH4zdftB3aZy
wTbCaro7oks7OlCiWWsknmPKDciVHVrjzG+dmMrV2Rxg55WJ8aSPXKKpD62R3+u+eQa9d+rQszmg
jMGNZsAWXFMQOmHnHjZHGN+fPPHZHFCI3jH9aatLxwbqf38VN+mZGuwMmPK7XqDOpoCSpjV4aS10
JwxdQLaTMqW3NuTgGmve/2nFU8fHiTWGjT0YlWsoCx+PhKce/Wx+SPomS/rIi1yoFr/oeUmu59TF
XYpP+ZcGBuKaYNVz+q5TlznXM1cDpqRiNEOXSKDysnMM45jVnrbIYBnApZH6q8yOwqWPx2qpAzKD
mV0pzr7QSBvI+PD3oeUrZ6aXExc+lzoD/kiSCpO5K0d5cYUrIrluajt5CokiZNQc/LUgOPVz784c
n2jHEglbOCddo++ey8R+Sgf/+eMHeGIie1X2vvl2k0YjAwARi6v4sAFx9fp4sVug9Y0W7jF5OTvi
mqEYKGr+uS2YMlsj4myDAtHHsOGzqF0icKHbiLnz48s58Q2/8m7fXI5tGWpq0Cx14y7/SoLvcyqr
/4j8+fsje30r3xxaC6pasnWRuGU8PChm+41655mX6dRZz8aGQYA7i3ScX40lP3h19FhWxrky2Klj
z8aGPKqrhvCVxHVa+dGLofthff34ZgPHeXfgV2ZfP6EJuSB6OXQrS00v+kEm8sBI9TtY+dY6iCZw
oZTZdJdzqcSQ2w1H8N/Y6xwDaiIh3co2zwMoB8R8rKShbNddn4fr0HfKFUUFZVfhsFvorU80NRex
6tQpTzHwynMRoa9b53dmrrmetqqHtlMKB+IgnNiYhIqMkSSiV57F9qLPjqxnBgQV/AUqwiJu6Sew
1OrMR8PS1pHhTisqqG7wgzf16KrxHW7nqJe4ItKT5A2b6sZM17GVrlmtBZW+npYOre0tp9VWqH1L
41tRtysN5+wIP69pf8riqRVn5oUTj36u6DVTSy6MiKtj4RsOW+XcR6YSE/L+k58Leisnrzqqo5Gb
KEXwZQgLkBH0Xu91s7N3bZiY8Macah0rIEjJo/e3maRKqMkBUW/BsYE8ExFBQWOFndhoSEtFZpE+
xGpAvUKa8hGyWklX2BSr664KKXoTJLNoLZIoNRGMjFNde90DJDpo8GbxZhjNLgMKQTCi2SgbQIfx
ZQdFgHyCVL2Qq4KVSB1l7SZAc8gT0qV7G+SCnMgrsBQ3QVOxiO41bPyvzDYM2EsLnyZISziLSy+z
8kWWAYnBNqwdpIBMUHUYcgCyqXav4/rcAByM11oCSUASXfQMbM18ITUNFAUhnjejBsQ7jJ147Yyc
BBJuY1EKRTx6wLrWfCHWouwtojkLGCth1JNthYh/A74+2ZMjb69yTTvaivE9CrRh7SkALw0zqXZR
E/QX6OxIqMnU6ICZyMePXT6HdkVCZtfqV7aevuia6j8EY/DVyYvksUx141JXa2/bQRXBBA8/QU4j
hB+Z1rU3mZw0267pBSm3wlwlCFTgb4YwXupaI1ncYqXajRIwhPAhCaviOpKKaCUlXvnAngiip2MX
5rNeKvoNeL8j0/WywSi6G0qg4Rwbo7XcDJt4gGscNXSlu5yQ96gAfZcQc3fjxTWY36LV2IQ3EvEm
0beuL9L1EDOMDISQ7dp0UFeVhDmdYMv6C3kffKeF/gvhEDlLqp/dcFiUHpV0LxIE1VA2UQm2vuBW
teGwxxQMFEFEpvQ9ahx1pRFWs/LrsNlpSgkpZNTEJkzBsdR+0O78OFP2ka7wdPqKFC8VfMSevHpr
a2pp/1UmvmnllLqzjzDmbqHcymA7yMRt85Bc+8o0XMkW2fcAj7SyrBEEbXJRRBceLIMF+m5WZdYw
3CVZAklBlgLq+5pDEsgiMe16UTG2Ih8rzKVoHBRIdcOuRSiWwIrraISCGUk0Hhzm0GPV6P5LYxLp
1XqJ9p1EOYIItdjLv8etiEhWMciIF7K8zT3VXg2OVF7n5BGD6pS1x9SoNfJLJK95jhLN2mdd4a/r
IRngFckGUQOirX/JoF5WWi7HF4Cak+ewssG4DuwuBREK9IqleCvKQd20JtzaEPrrmgousfBG4SSL
VvTNbkzqYl9luXj2jMqA8GVlPmzOAnCvA22ws/J9W7VseAVbKq1UFo36ZIBVdNRgX1UAltLe7GAv
WSNWGcc5DkmQXWTOqH2t5VC7UkZBrrwyOOGF4MNk6Zn4+0EamiMcDWcNwcffyp1dl+uosdIHpc20
gyHp1TYPW32Ckg/k0FmJ9gKWLAXBq8lig8CkvqwE5RoKp6FyHQRO7O1aJTOJC5P7+BLfPgwUvDzK
3hZqdmPDaXHWqqOiHTWM9AFicrRNcdTcN3VLzIOhlTkxv4Hdrx0lhYuQl6EChjfHQDUGKnuzskrH
L4PDh9OX3fizJp9ryissBqi3Ri8PmzzKMSHYdqogfrUlph9Vz+ujZoI8RwfeNz/Id/emAxniQTgx
Ra246n4VFZF060goPWozVRNHe6yngCQ1HYFFQscms6iT6E5kUCqx5y+7YMQ66InimkR5IoCbXFsb
BbC3hU6wIehWNbsgSGykZ8HVZIECkwVKC1BjG7cPPMgDgTXNZVkD5CU3mCJmbsvNGt6MtDKt3l87
WSeOMgVCLOWmvCYsoV7FLTC5MCOrHkkeqozYyl8i0qafa7RxcGhHqM8dEF8CCL0cJNSYHQrc+DmA
bkRlGS88eWOxZO1AjEBUAvu8Gkwnh3ZkdPrCa8GZrVR6ad/ttsTJ1MmGq/mQhBcMFfoKbwFeuqJR
N5pBoo/lt8m6V7VqLQyhrwHjGmtS4cal0vqsX+tOXRZBAyc8BPe/0qO6Ma+VOleXBv/3W9M14rED
SXbwkeLuSkv0BQgCO/7Slo53DJqwpWpSyRPRN7FXgtRcaZF6uLIWeib3izSiZ1NIJchuJ2mAnJvK
szbAnAbLQPEiU8rrxi49lup+eqH3fbbXgp4KgkJaU5nzHdVGWZD+o5k3ABnqfhGbOcubgb585qn+
RVC12TZWW30tE5J7L5VVtgt0I7wuBiX9FQUmNr2+v7Frj3VLWGs3XJW2DNK+e/E8UqpbRM7LpnDa
72mk25sRwNQj0BBp34lC+ypIt+LtEv6qJ5Foga/cnOKbvsFq/yGn1k0QpTp0akU7JrkOQnVoYZcp
Avx7AsRbZQJI4RoRd5aNq9YxopVJjiVvXi9WRDM/A3fQF2rKCdlqn2ySjB6GHUjjCgNneoVMrrmp
064GYsyysm3BKALiYM2lpOk60VSJsRG2cBEEBkkbrO3KWFIXaYJEM2g8YyksaymxaiVZj3/ua88F
6EQJFhdUPXhDTBlH1jM/5MyUF6Q7mvw5R7rCOV/tU9SxKyjzNovWHq2LunHKZD8EVbhNq+mK/Mbf
VIGibG2/Lb7Ksp1tbb2xritYMRsnLuTbzkyUNY27eA3wSUPVK8faFvZ9xu9XMW9oJhd3Gfn12iav
lYR1lphiVzVLDValaOW9N8IHCYnA2ghBaAwICnMzaPbXqiW3TIDhGgbVWyfkPm5N1u5rjQjxVaJB
Vs2KPr2IZYcvgm+U2DwVNIMViwCHXK4361w1nE2b+S+tA5TFJ3AWWG6VESMPUIMUOCGH1Z0JlpHB
KtVXgeJ4S7kw423t5MOWwYganl7DxCQFa0k03LgMFWm80BRCDZdFh2sUPAZM/aTUDmjXbvUwsReQ
3shF0+FfaxiYUTqUL9PKFm4977PlqZ28CKzGNxa2zk4iV/1mVQcVWRtyDL7MgPgP7kbfFxmprFbO
N50K0PwpM8lFmqv5wstM6TKRHHAjkbnPQl2Cbd7d+9A4ljAfOZ1S0b6aTgTFR49/VUNr7eImf7AI
RV/oLOQoncboQ6rRkO51KZKeqYDKy6owsk3Gcu4RjHe0MSpnFQXDJjBs8bXmBJe1rmTXoWQoOzsv
vXviF6vDyPRJtqR/75CsxWDSrRqpb+/LUQ5+2GEc7wejH/dq6ZMlazNq88VCL7MgHy302gm3GvDf
LUGB6RKTPYlYUq+ph6xr802ZWf6611qcwk7VLB1N+QLWg4Wigze2qC3zkKcg6ovIjKk/ZtpFxNqE
wPIqsxcsH/oXoG2qtezqAVofBB36hITUkrXGALEodDK7WdE47KEke1iKzkiuy1qtD2ZJHCEw/la4
o93bdwCuhIBzHWo/AlVWQBhW/mU7FjesGdW7qG0fCCfxlh2y/9Uw+jJZuWp6G8U5Kw30Iuuo05yb
Corgi6zH3YXvhL9MhxAFrQjV+xHiGDQUT893na8qO6LGCpT9kXWV5AqSZk+m8p6LYDh4MMPMJXGH
5TRnl4tctMOCsdLjxkhg46ADSmuG0uxrnE2ZUATHx9Duw5ixMMZPHTkEpIX19VD6pC4MefhNN/No
i8nZhDmTJisrDIZdb6e/qOGzv4HmeRkz7pJ8IMmbvjHlledlL4kB1R4ZBixTIwmuB03lyydSdllM
uD85UIYN4e/jsjQ1Mm2JSCND1Ux2Cqi1VasHOl3bboqxEOOPwBuHASJj1C/hSzrhOiZTlQHbUQlQ
qmS9WZL8GI40vJtFGhRPqezZhyhTWB2yiMGaG//Iy3YkmyMv12rs57xR8oiSq9VHnOWZzOqictTL
LiCRI7LTYu1P3t7cGnpCGuIXXe7Mo6ZVA0GlfbTpM6tsFqKW0jun0FMsECmVdc77p4Cztw+JOF5E
amRt+qowt5Ai0n2ZWA7rXYKznAnJBCuv+FqaufatCA17qVkAgpg+TfJ/Q3KJY/IQpbYT27Tw6kMX
Kj6ZnWN2JXol31UN6caKN9SLFk38MjKFcy1aTb+v8qY4GE3VLmukACBteKV8DBULO2B4k5syYTMQ
BOsctOUiIiqWUSr3r2OhTfO8Zy/pOlh7UyuyB7uD/Z3YpnyQOYV1Uocm8nNWxOZQBcs+S6prEJwN
O1h6Z6VeN2u9z4NVVpHNwGog/hINnAGVc2uPhSYIeXaS81g3EvvYnpj7tIa+BvDItx/KxmoiiGkK
Hm9Dbq4qrxtvEhYfS7Ic9V8jdYVxoRL92rOP9eq7dpDVJURf86fvxcouV61qGZuyjpLMCpAmBMQO
GuYTiQcE38vwJ3RH+qVrsrwBCKNt1N7TGVMdS6xKXNN3js+sFyR+eunrwrwkMVxZFbkTXXaJlu24
vHHT+enUJGrMCzlTkLUUmfo976PHKsPyBaOINo4UgbgdawcCpZ41OyOsfyExeDZio80XQ5cEa+JU
fnZeAMtXgXmVqIrY1TUzdlMU3ChRy//N3Hksya5k2fVfeo42wKHNyB4EgNAZqeUEluJewKGlQ3w9
V2S1FbuLAxpntKrJey+vyEjA/Zx99tnrQie8YoNnpTLv4I0tOSeUN/bLLcmACQCtuQ4mwvweaKX8
h0VoRIdm6RyN2iTDSucHxNaDE1YF4WzgI8W2i102MCyvvqmuPYlNtGNE+qx+0HTPiUxNdsfag7Hg
G4v9WHi09JxCNHmLpqrA4+l7aPo6jWIWHHD8KJc3wTEfK7NV+oaWUw/MrmZjTZRa4GHK2w6GYW1V
zGMlfLN9AV6Nb4ODfKNS+Zfc3CFQA0ixdPKMkC2lYmv4otpl1ah2tSLGfYJrs6uALW8SNTcXJTrZ
cyQ3f8GNkS2Vy+TERek+1+2QHzToArTrLWHQxAqQ/nml32nXICewx4dUeMuFBMmYVLXV2gEhWi6g
vYlW1dW6pzZoQ8PDBhmvQDqacak3rBpN98xo+fDrVNv3Sqw/S2s6oaYzYisbf72TC+MfVZXfZSG1
e6dQWtR0tfPsrWW8byi/Ty3qLwHuNBNzSRyiN69UHaYnt1bGjhTLsvYTGMvkZi2s+F51FWmfNvsP
JeUJVX6RypuxNswHQwzxlkCw+JC0a8c6oK2e2Wmmq6DTOChLdZHTTm+T5bBW11eITR2ppTUpH3vS
ZReyNOV4ihkpEMXouhdnYsI6tpV30+tjdR5me2Lhxl9I1itBQUA3JeugtHqei6raQawV4DyUfBMl
H1Pl2u4d6odFtsH4EUuL3b6G1KzGsftt1ZUPnbJuhVr83bykRegNMrv0rOMBlJnEnZO2d7UHA21j
azOh+8RM9mGb6KR/za6WgtnzXpyaiMHVlW/eWAdCz4ZQH9Y/dGBvRRq/Q1ot/3okmQXd6IbSnfVw
nEdB1lZbp0HhzB96XNsHjzXwKG8XGZii9IKBe+6JaXQSDgg52142eVSns2IpSMnzQkTg1oNwvk2c
oY142T8XcYUUCAwS3H5/YtclDXQtpsgY6GMh38kjQtd9jgsPrQSgi8zdjnd1AAFdUBVFY0qURTEW
9lMnOnGsK04rwNr7ZW7HB2OdtW0hvxqdfpRssmaXW8sd7ZG7p/FWgXuNJxqL+jUDfGyViie56ye6
M2d+HXrd/cl7NDDeucZ7yJk8n0SmiYfUkuxXmmP50nWJdRcPnU6gZjtvVNNlUZp0uNxzwzkinBgX
adMg1wS64T3y3/pxvZipdYot5vgAuuswn0WyzQHgnggZleFETMtzidxwo1Oa/mRjho4ED2ivhsXf
DGl/k9fZM58ZuZ1W81MMRouc5I/RVDoMpOvhZRm8RwqyO7IEaJsNQQB38TSUVXbAzOsGpTZVEHls
jzY35qqZJ1SIxbzQqwwbXpabkvMlnrIqWqe1OHQ97+cGAkl2M0qtP2vs9KA3VPPdQG7vhzub1yKj
M6AsyyWI5y5sa3sre//sjxmEmgpmeabikV9jL5t1XIgthDEeJalE7PbH9MXw01DPyJothBkNg/Pm
2PazZdnzi8njuode1Z0dAPdPSP1yq1XpsHMGKTZdGXv8OO2Q8Pdd3Xvlz5iMBhHYLiGlg6nXx9Qp
YENVA8yu2nQCmoF2kyzOnGymCvsJkYlYsqfGvNdMDaqL50VmJYFTEJBy1MjP20/082FdymSLgNWE
eupb+7JryCWBuAMYqiL2uS3TqKAOCh0NQEc1WEtgtHP52qa+cxwF894xtUN04uyyin7ZuG5G06An
R70BDtQRx87FM20rtvHOIzHf96tos2cz41PnJ+2fPFG10egPVAGauHU9g07RBk4/eGBV+mv4PtXA
tz3AcZK11QdU+LecW07YcnnetKt1GuP67BrSODdJi7miUh2Zg6V2G5vLJ/yRNCgbihTbJSq/nsti
p1m5ogJYv4GFoR1Y/qPbjX7QDJm7cb3ODJkrSeI2um+ja9+09GpL1OVFzVj9GHesqKTG/VyUJ2HG
5BMk5stausS2NP6mFe65nVgWEv14BiMNfobHZNP34tzXUIVzX/VRroxvk6utnWEgMdShYFQavcH4
oVBTTGpQY47vLdunaV/LBaBWJ18dcmpxRFTpbUNDcZhg/p4IlbODwfUc8mt9NtGa9Oiu4uj0zHSF
sSPJeWegerpG+5y2wrvzKsKYa6F7gLyHJNAEfd6s0fEJTXEte3qYO8641R3/INN6BnpO0q+b8zTr
9tTfYzDNvo2RuNtGf+aJ4ArUpCRKdSCQU+j7aSAli8waar29o4rzqiefvRkf26K+tCXxy6U2n+R6
369O6OrzTqayZTwx4fawtST0bAdQgiX2rSA709V8UFzVte57wx78aMrKD9XCSb+UD6QEHz0Pzqeb
+g0qxIgekq8R5OXTwAU3DN52wRucVKuKVp75TVp2twQwnjvSko9uOT4zPL0jW+dkxPN93/PTr8Ax
hUZuW0FZrNOeJOC7BCsUwGc5hostq7s89+vtNK/q0UscFHG5viWVaIBefQLX+yQrv7lYpB0Ejs1g
pM0n9kYXV249t3O+7HI9QolQ+zSNs43MeFRSyrS23vhF8wLd4alg5tUN7nNhVWHbJ9StWvXu5u2f
pC9wUnNZxFVhXLcyz5KLXnOlcaNVyQMjlmAt13vR6eVBiA7cmWCYtrYgb4kjh6o6/s2UuYcVSjKt
P9MAdQ/IBfkucyZwvCtg32RWZ3q6czHpQ1itxn7GBxvkeZyS6OznN8Shahc35a9vgPSzMv3U4mTm
6IGEZ1ep/7gOeoqPiM/MYP4wx+R2gMIpgra1I6KNHu1xqYJRguyJfSKLO5SkKW324Hhwx4rSQYOs
ik0FieOV8OglslJw6m2fAtXT966+vrFVpUeTQZlEjTfu56T3A0V8NDS7+aZpMO8a81dnDXsKSW0j
aOTXIvt2Ol8dAS6M6GDd3purXdXI96yVZ/rzk71w98dD2jzFhnlq3R/bFq+13h1NPQm7+ZbSIMwl
Yojj5/KUZQOuYKR5+ppJn0hEr3r5WjnVdz9xXPhGvu1M+TbFg3uyZk8dvQHNTySteVOK+gEt195g
WX/KUdg33bQe+6GDea6xBq0ZExgTd3qXgtOlNYebvGEcaoMtWupjXyfvaJ+kJ/uffgW2B3Raim2+
3XRGedZbWupOGsYhhdsWTOZNHndJqCTLLWoUt4J80iDpjO56NmWHdmRXw19fS1/vN9bU7BaMLRW5
VsHILC1wrQYMQiWsI4CIbZI8EmpyMrQ7Y6Kvnb0Pjvub2Pwz9cUVpmZQ7Y3rcDO7MCisYv6TWP64
S8FEbRZL+5ub2t4QDoHMdXug5akOOL0gHsdj8TXFdaEdlbF49o71mAwhe03cLsQXVjDRhiBHIW+C
nh6L50bzF+4Vz0w4Ml1w0oSpdx+9mH56jdEUU07zPhXqOb6+qo4Pzn60Xdo3o7EoVjQQaEyrEWhV
LP/kLLBr7XhZOlr0sqWCoN3Pn9D3/2iF1uw1tkrBHYiwyJt7QGqXUVwxcJI1zVTX7chUzjvSuBOK
xvjbF/6Dg33QqAiHS9JiCBA128iM63LXxl9SzXQ8Yx1qM7jNqspfFwPuhFWUN5V/xj+uB7pSUd7z
zmpX6pu72A8aIy5VNH9G6j+I7oRLxkZLJQvUPVl0Jj+6tdWwrGuD22yU7UCvIQA4obm6QiRY0SlP
io9ILWPg6vIEoPbkTnwp271qnxWwL7nORDufAHlVt7MzP7AqE6XmACdyfHV96ZKmP/g/JH3udIjb
eUwjxEz8OykNUJbT8ifLIdOXNoK0R5h317OwthCFphV3Xpc86C0td2MCfonz+ZQ58VYBnoyWmIzu
RouJ86nSG1uKbOeL4WXqOzdYnOqGGWfBMcSYxFQEm8QU1KgzX3WBGW7kbl2ZWoxJ56FFZ+9IXWhj
TpqTjMegbRzbsNfMjVOrKnKcdOHsKR+1OX/SbZPPp7+YIOpk3HwMPJ8BKeZPXp/ZUVqNK9um60dr
+F+FzD+E338xY1wjzQMwZ0AFCLlgnIAM5sdxFedM/zGszkUmtbO9hav6PE5w89YEMIRW+dYz/IEm
Mvv0CIQxBs/KUCPTzPZhaW2i54d6X8qB1imVitEzunicMTbSjLb4kTOAB1LiXxulDaGWITq0S1kG
9oo5rTW5oFxRNQ8j6cZhMsRkatdL90oX+BCTIrXLGxOLpzvnnEqLtfdirQukq5pAt4x874zqxa61
/qLHMo5Wz8CKalfDVs75/Ej6fv6Sqgxh2Er7R89FikvTZLph8udE2uw5j+6o3HtgJ++ESS/UH55B
4EFar3dzPcQ3tDbWY6lJ/YmbwHxwk5oizZ3vY4YFJP503laIkRKFnP43GIftzi37is+aszzWJ/Oh
baop+i1V/TZPzJBNn/HccAWeDQlFyeqX+slcaiuy7ewBWgPRKQTSbuhKqnA1Rv8eOqJ3Em3FSUIS
1UZa8pNV1mpXUiQDt5yIMjAYY+FAEFClxMLo2U72a1s+La0cOLlNdV90dkt1CDKc5OhLn9aI3wk8
+UHrbxSlwclpXPDz7C3say3Ow9wYQXoPzbxfp3q7Gjy9S5pBLu3M5I0TO2Ee239MK9mbm3pgpOKz
uhtCdBKR7iTtycgb66DNUDXlCFuOIIZTAVM1qDLhX4rEFyiB8cjSCatzT6lhVWchVkk+CamUbr7c
i9HFBZDrLNyZRkZKo51xUcZk5hWZeYsxYb5PW/gBudL/mgM/r7yyzSfLrIBIawODx25cw7nUXtuZ
2cA0EKyfErdymPz40XUsZDvFwdkEvB5myyuYLSH6gvZMagbC0syOMw8QuEu3t4v9KMZ2byg0A9RF
xw6l562nOeVDVIvdHZJ44knGJpOI0OKKD/vekk9V3i/H2taasCDj/m5yr5KDRVp8HxcVhZQmX6aR
ZMx16f17MU1PqAv6pmOMbnGex+N+VdK/zKuXnMUwlFsYuvgJpqnbKdmu956YREvhRk4WEJz4Zh7m
7ODM0vxsIbKGa+yLs4Qn2W0Gi0lWY10vBaL1d3DenCBnxrZj6mvyM2tK6yStWCLDxt6mnZzyJ+4t
ooFUaVAg4iMROMRXPf6a2jg/QFkTh6Ht18MkRutMnPRqEwyYld8Tr9UtX9xYQdrq64ujANznxVDf
LE6vP7jwdz6sXJjHeQJUs6Zx82p5k/nFkMzBAwODKGOSF2Dv4q5AMbVCuS7pDcon0f1JIi6V1/kb
6PUlCrKDmCrZgD2Lap53TMHSqJEu63N53x+6sUDOW5S3YwptvnalbtwpfigHMVTDqaO6ecqp5B/8
Nut+EiUWl815aYZ6qQ/XYRt+fAOLixywzhgTlJNVG1OoVVP7F3RauTNW5NZgjutJBSrOEb6L2IdK
kuUFcTGthpI/jDH9HMcM9upsm43YEqDy1O5xVXl2mRt3/THXauAd6UjzVM342ekt/UVd+ft80TkZ
c1nvkiS2/vDUj2eVWOUW/6L3sKqhDzyTB54pU5ku6NG2/Z6INL3pOq/a5goiV2jUxO0CE+0t1rTq
YU53i5vyd5hSpw9hzHXnyZzTu6FKjLPbA10tpVtHmTVsQR8xskMM9XYt3yfeHNPF/9bO3udoOeXe
6BGu5QhSIXDL1dAQqIX4cBzoWRuvqpc/cYE3lGkhw9KkSj6V5k4HXTfdJ7ctsp6IGQtOsehn5jUc
vAyk0fhQAxxd8QCApPNqr/2b8eQaWdVfMpcf5hUo6X3azFrvGYpWnwJKxt/aBzaQZTECm/Dsu6Fz
OejbOfk7O1b+IIfSDd3RZOwXx9PRT3n1iq5mkmOY2ba0KHOBXiznwurZwFmmU+GY3QEkC9aJOXfa
17Xm8vGLrzRxk/6q3BR7iDdTMLUd8ay+Fe9zN48mXO5RPC81qpLG3kA9eWy6e+mFudhL3nBz+rnF
U6LHj4WfNc+QwhLWNFA16qjsS+fbSiakJY3fPZnm4ugLzuEsH7qtMHLjXNmDHoiJcZBbYOOJUbs/
dc1PLo2rGDPlsgsY+7q3o2kRcdJ279rQtd0mo0PhTExX+49VFor1NnSWLLtikzzp3k8GNVoyJQNU
BKYmdzW2vO3Yi/Sx7xssAlLDLODz1TRrHPVX4/a2n8t1ayr+OtqY1IeGfdUwhZQHWrelVXdr8wSv
Pf3McoaQelq8QjPQoBUzMQP+0oOfaY2q/XATp36d+Ewi1565HdgvJlgNC9CisNVAAa7yXZv2n1Pe
JYxCuw9IVPOO3en+Lm+nPqAEF3uoec2lsBzzxc2Hfm/JpWQKZyJNzQ2Vfg9ttZs7Y6vX8RC5qsDp
YReQQdYGt1qSMg+H2YAdYvkQ9uLsFn2Kt0xxPFpnz43cbDHDKjNy3PjMi1d/mre+pzEvnvzhpl9z
h4EJs6EkJoLZmMxh0zK4+Wli/HVT0frBiPFnIwt2WlbfS3dmPCN06Ul+k7i2KjeDaSY7Ac316MvK
Dp3efwEkwpvA/Vy8p2bX3daz9+0MencWU8Kh0AOTtwpRPHPmKxjTaJ7Dk04I1KO1NEgFXW0e4tEt
APW4+WlBIztXgqn5UCktQOj5W5ZOSRDVUJ6nKWspbzMyOadpeJzwZzJXt6cXe44zBpw68w0iwllI
zhFqzKrub1aRL6ERCzrBmFffKYjhEyRT3dpW987j7x7WZplDOrZyP5e9/p57sTouKVAinOOSjZhE
fwb+hpMzbx4ox5pgmQREvjjVbie7n0PhghvDoWbQ+BU5Y0bMsDIe4FrUFn110vPtZ1g6OwuyfAJA
PleOyWvRVZGb1nU0eIDKmqbxL5j+s+3gUk1rTLcD2E0/qdd4O+UjWqWpXu5NXeGKcMb+5HAN1Uza
JnFS0OjPzWyJBykW6zDXc7wztfgtjgexm9NcO8/pKD7jtuMf22E5w+uxDylr2jtLl+kh7+pu19Qq
echndIGNmmztIls1BZYy1fdQZgu88cp69GfRkjesVvw1qWx2brwyxu/Ut2eOmIjp9u+SIluAZOUe
5J7EzYLFZiLVmoZ1tDD7NGHZj91nXsczP8KRPqLw/e98NKpT0VvOHTmdGPNz7W1MluI8tIwlhSXK
qI0RnDRXDUc4pdMO1W+5rJk2wqyrqmBYh/XNTFI3TEvXDExr6R/Lzu+e2qnstlNnWgciOUU4cTe8
y6na4njbqK5WSCdpYElcFpo+PiCkI4P3prUZta69jWcjj6RwoFoz0Ob3hiYdDGXKcWiIWwZAPwnz
ushSUm2btMUJXB4YhIeTt0DgWnuIeSsBSOmkqydVLG2kqUU+yRXTmJuI8RvuHK5fbe2O7dLYkbvE
/GMimUBQQ9Qbe7Ze+KX90ebO3ZPs/J3iouTzHNTOgdT8uZKL9zxZ+bDlYIjP3ajSU4X9k8AJ04+c
lbWHxciHTwNfxYdm9Z7Dm9PHYan0l5Hvasenaz3ESd09+o7XppumG2XU1msbxnMfJrPWRktVxidD
ETUmBrE8sii5kCFnmaEL7+y+MxqsUHmDJ15ADLpNfM/eE4dG7d0Z4xHjwvyw2m0ND3YZQgUK9qZn
KPVKq0yHmUKx/NbmlJW7uKEPaiC/7v1RDOfMUMstHfSza5bLjjBVm/jgZGzPiTE9Nyt9rWhX6NWm
96mkLU4dedi4YBCWGTzmjCJxRbJt+ECGzgf0y28vTjKkAIm+SlgDsoXTTH91sTL6yctx4VCthpBe
teLAp8cgrU//Em5s7kCGZQer8RtW2xgZxhuRJGYbyF7MHTHw/OuiqLX9Yif53jMd96Kl1Yc2LXhA
VzLq9o4v63MpgbphbVwObtNnTJabivmrfW/mjrwz4poJlyu7+6Vf5yfpElLXMK1j5Y6JeVqCDsoz
7aOYvSzAiWXv7YbRSX7NjtyRmpicCs8G6Aj8NzQTDgdCR1V7wb/8vGh2veuspjhU5GYGqlpZ5F7t
dxvrykmWynyzPewoWarSrT/HL04xf0nC+8K8LK0IQwTLgDWPVBeb8UOde3vdvkwrhgtHNh+aU8pL
63XVg905XJReF2JeMcCssjeYrmTU43pPmF1snEK7XQsgP6VlfjUcyAG3+9/Mc7aDvUvae93sh4sY
6v7isJ24jk4SxS7uRC9J/Ru9WL56w6hCo1GIvX3mcXeNFbctul1RurQ4VWl6335LEhtUQtxU6Wo5
0WLq/XaWsMkWdIposDGB9j5uPDat3lRfFwHVP6E7euxqIaZf59HhCLwVfZ7etTgg3jNZr3/FUldP
QseI4Q6j8YCxI+cgGiv0ds0FAqqyV1vrTRz1WblSHmtLiOkel6Ym9vGoNUfNpwOMKlsU90Mx4yVC
s20Z+8Vu++UL9mOx6zRRgwlrbzCCxactCcuurQR7cGEE+GC5Pqba2i3spjLi0pq7FGnuMPtC7pc6
5nFOjf5MLjglJUCCuJ/KU1FMYmbUFTN2T5LpccR4t8PsdWXIFnHk40p8avUayNe4LPsmzpLAQGs/
p1JPAmwTKD6KBsdhnrL5DamFJRhHiZ/7SLTmlwdzjsPKACS6yVfNv51mCvEpyfydj9nup2XGSjsO
tXARgKl6JauX1rGg4o0dWkgw6n4W2k4rdmwR6N7pSkgFdUtvcZMvPQAIFi4lbhvHvpfuwF1JxsNA
N/G3R8a/jFYmszBxlPfXrTwsaiO+nZiJ6C4uV+eis4lDPSWrx+kKBWRfDlVyyJYvH2fqsdZYJ2xy
5ENls44DOCt7VhinEKTUdBq6BiNE7NfOVnQEbBnAgfhGcABri9/d9DhXkeIz7AZJ4T64eomlRFNi
k824+ahU9F0j2jfEx3SHespvCo2Q7An1Q6ZI+eXr83ChB4+fS3StnQ9Z7Viv+cx9JmlKGh7QTjrL
no5IBIZZdkd/BI440hi9rHIF39CrgXvIIEwzdZKjU+f9UXUTywBuhpdjFrbaeXmZXKq48j+VQtXr
nD6O3HLu9mlONVOregZewYTjuE5K7FnZUBSvDvWMT4uWLngo5zxZ4WpZXvve2dYazZyFMArlfHYl
i4pURE66tykfACYw3TQNidMotYc/g9BmGVh9Xb8hV5cPc4/to5ZafGqJP4pcOJaARxPgi9U4necR
MyWhouzMlPQk5qB8ZmCF8+Aa6WOqt/FOrzLmcaXxjpFmzIKcy9Azu3iPY7beVVNsHIbGxcFlJSZo
s8SxHs3Ea88Ljjme/S4PWt4jtB3b51VnopXCmosIiXc2ExHCr7zk2SW2MJ/SJJcvg0/iwEZMzoJ+
4/Vp5I/mdCvaOPlI+O9B5im64ozLs25iYjxAyB6N0stgeXtr1PhJE5I9mQSFjaqRkMxGohVnLnr9
o421PSQ/kzliItuvHmQG/UA27ROM24GhLeNJGSvb63LKD5Xv9Vu5+vNf1455F3xu0B3XTwMp1sgZ
rk7QNLResZPSZ2sSsY7DudzLAqkmWV57j9V39OHvVR/HSJk4K3UzWdKA3HZtbzntRypaxpYYjCKM
OyARMKVM7IjA30AnZcXDbeefyV6bTZIz/hxhNYbZJNNdyxt40bOVbaNRH94YGRdRnbMRutKsHvTF
c45F42U4CeLqI8+Ld2XoCJ0pZ4jlstQR18u7BnaY1RjLxhvea0GDn/chZ4OBFfqCV3mxXTvHPQKs
xklGXger9f6xa/r/BFB7qkv+/69MNFK9/olE+4/dn/rKHev/9Yuuf84/v+r/D3CasFmM+yeZ6f8A
p/FtyC/J2uyfCmFsOfz8z3/7/RX/AKYJ+9+FY7imTqay7huuzyLwfwLTjH93KVcERm3bsCyaz38C
0yBl/bsPft2A/eU5QM2ucYH/SUzThMd/8y3TYxbHQBibxL/9x//4b4lpfGz/7Z//K6j+ujX7vzcY
2f0yr/9zYMizWKd7/5pG2wj+0osYiCFQjPT7efjoIfdG9Bbi/7Lt6fxLTB5/luO6vn2FMDqWJyzn
um/4XzZh0R6MpeMF3RDQgDV4nNot01a06aKctWCorv0KTThcbsyCF11h7GuceXp0y7j6bAazutQ6
UnYLLPPglXa+V5ZLlqWA3VOk4g8aobVvmvlV1r557HGQ3kkq3dByfHGXQ5R6N5fEe6y9+pKyB0Tx
b/tRb6s/C/E++EUS81tqBiVBnLzFPsPTDVgTPhirBP06yBhaqQVfnEpaOYotgeGOanv4Q+mGu9aw
3S+qxH4nfavfSNQaQgCyY6EWkxezpdFc3dLHZ8UyJz6H6mdhVwiEo86+guoQHZZFto9d6y5Z2FiW
n0bjEruwa8sh+cM1t9I9k1O8TUWPochE8xFEXYDy7AYmD76WG9xCicZ0i6vLTA1vT2FYx05ojrZV
tEfd14A0bxUJgS47/qBDpreFpBAcyfgeFa2+a9q3nU/qqELZ/y7mBEkPNc2SQaFX5ifEV2OOEn20
DrpngeSx6oFJYo3t9N2PF+ceo179M7Iq8mCMi48pP2Y9KlQGdyrM9MX+GFagLYeiKe3rIpPgM2em
6idHOzXdN8pA/J3zwPEHD1Ofj7SHDtClzon3eIn7ZxztRr6ZOkc6Rxo/yk6j1TOGrmnHUbr4A17I
BZPKq6CEHY5aj0S6SeBWYghqS9c/1uSC4wTxfBYhuoJdkCgpc/bkfP7gGpOF3VLdlqZdb5s2wUYy
wocLNHg8EzVYR0yZQ9Ldlu9heMowg/hYX5de30h9dP7iT6dpW4GL8adhiJ4Dw0vNahNb110Srh4n
xuLSCxjDiw4dCZOk+dojttVojRLa6kgq+B8VMwelRCnEj9fkGhUM1oPXwWQbaZOz5YOzOUvRVOG9
YFav086nyJD0jaVLbAFjQ2n3QaFdn9zaFPV3xirNraUjSYSwUMh4ZAxaMjOfyDTgq4f2B6GKgku5
cc7Fje/aCZnmsVdFcdaqrer8ZUju+2HCCv3BobQ0/R+IobCOdeLA3q1CE7RzeFqOjbi6T0w6EvhZ
PctSAKAKo40qDdn9yFJ2V+9dZhSfDoFab9icu4K9kSu+c2Fqwm7WL9bTy/vEB5+W69NG+0V/YrNN
7s0rD5RnAjQoQb5gQo1C5Zwi7hUfahfz8gWdHqjoIHJRIBBXHR52vOQ2W1K4KXHvaI/iF0w6WZ51
uxrWAki7v6JLrYzIlZ3/izSdIMrfl0o6hMhIei8gW90VgGrBQgVBOz5jxRLuYajzgZ6085ga9a62
KPx1ttxXzgSBt75SVis0GNxTUhJ99othHUrlkGXzi2elf2RhX1dQW91fgGv6C3OFpM3qWqppGgYS
aK/6L/jVvDJg5ysNFjWyeOh+EbH1Ly7W/UXHNr8Y2fwXKdvaZqrNPa1SsYoyi0iq7+/iZlqdTd+M
aRsZv2DamiHyA+5gjyH1L7o2v1Js838AbX/htmt3Bd2Ov9Db7heAq//CcPVfMK5fzrid1C8w1/uF
53a/IF3xC9UlEtMVR/8XtosixUOBQdk09v5g1/iCs0y8sV0rTCpGX+2S2VpQi9vq+iIJS0/OCzZT
zIj+tDjRWukDXZbQW+1JXHnAwy8amPI09Yg3hRicS/DcUX3lCHu/SGHjFy88e8TtB5JNK3yAJTya
1z63F/aVHc8522PNOZBCACZsSS/UC+ZfKMbE7yzDTUHEQPJRzwnlttcZVQlMHCPhF9uvGfFJAjcP
uQOGMXUPPuvg3n3P/G61A2FXJNWj2oEnjZai0adHX5sSeVkqTKjZZkLFYzm97EVGhxGnLIUHnmO6
LCW0PT3TbkSVm275nNmDKz2tvq6+OWwMbEx+/xgrq5aPJ6D3Ft/STNwdWjC7eLH5N9PyBgKA6Tg5
oU2D0nA71669uNu6NTGCbrKlqiSe0NFAdEoGLeZEwiPcP0++zpQnWHO99F7YJs56DmdCUB6a1prM
0FuYt+6rxaY3RrBzi2jCnc5Rwto9h1+bl/KYSFZO9nYhLPfuf7F3ZrmxI2mW3kptgAGa0UgaX/rB
SR8l13g13RdCupI4zzP3VKuojfXnEVFVkQlko7KABrqARj5F3pCuh3Mws/+c8x2jT3Myh4QqWUNZ
aIdXzPhZxSlDKmtPbj8TfoTHmSeqcU36E5Cf8KUVJbOuh6zj6TiUGT7kI3EwT1QMOjORflqTaLyX
pXN6E8XWs7Go1VXbpL/QuGT/ox6cUZ4JNs7F2bZrkMRzoZa25Zms3Bh0ORd0H451ET6ZmVzHwKM4
Jd5LsncFn75r121mFNMtMo/lbGOdJ/GZ9+80ffUrI/BgpF/evkdlthjv8n69mtZmGgNmGJbkG3Jm
tteeZ/QnTG3Orxq+6xIYeJ6HbdLlpRv0UB6Gu4F4zoctpmggA0bP87tSohjOQEEu8D9SRvKYmWWR
mnhbvD4mQes1prtZStrs9twqM26XulV4Pv1YRas6QUD7nMnJbeYZ07+XJsXNxZvKxiNcClLuGDHx
GnqrzUyzjgc/LTooVxVpMl9akLHCOWXHEeIBsNX8I6XU623KmibahIVdbxOaobaM3vMb9gzzt12Z
+XbpeW1tuDu7HSHTlScZKaYg8XDbZkW8Q/7GL1KPNu9cA9MR5sHmqOD/EgqwFkg7jR1QalIfOTSv
z2WWxuSchbTxtDcxVlFkJoauDAcjZRtnCgf1vpX4d53EmwImnnTKmWQMXfdg1dZ0LUQ37cbO/ayX
DEMhlmKsPrxJsiisd83QRLu0nz/XwcBILHO0kDCL881UDS9NOpd3Hjqtn7oxpBBHpa9kQMO3GY5f
tuG/NQa2RZk3FzmXXrsJV8kiJxc2mQYiyCZyAa06qX1QeUS/t+v0S9AVhHB9pzYt5Hn48DS+evnO
dFfjlxc6H9wm3d2s0EGtHnN+2qrh3FrD5M/SkB2mMpKYsTWsd0uVZwFvvvrUOA3OVbs3fkVKXet4
7gPI20VQrBauXkfGft002SkFov/IxINjceIOBgBzs033HK6/h1INAbu5inWSHvuAuJt9088tLjuF
6tjmIc3phoYeN5kPdWiMgauUe2zaqNqkcVk81iiW51Do5tz3aXss8eLtVsIGQbpE5i42cduaDtun
vgrr09Jxx1imarEg5WZyLXr5OHPq34oqrhmaopSHRs2BuGupRpnL6JWHF6sbrIY3U5amn2AEOWMA
qr+Rh8N78lcuFiolN7aw7mKvfJJgQgjPGcYh78NvtdjFYfKSkTP0GvCbEwiDbTXs3cRcnvNwpjYU
J/dPmy0uHkBnPpalBVxOQZKYMHzyUBOP1M774IXunTWzrLteZ58dFs59LaZnd26LN+hjrB9Ya0/5
TB0nZrnqs/Hk6DNOrU5yzRn7xvmj14jFjyc+eNCHRM/XYiq3FMSjbndEQonRSufJSxrEKlXH1Zeo
SifdWqnTfstOJsdKyTCQg115gY5oUd90mXd5yVtJ4NVGPwRamkzcFbrD11roISjLztg2FMGwhIjX
NLNdzjggWo0ss4927xHy6a3J3Mp+wfjaxGP03zjjn5NfbdVV3/3fn+D/eoD/X//jStIB1fzjoz6z
rG54L//mrH+hif151Pd+syg55xwtLdPDTM+B/s+jvvebx+naxuniCrYxFxDSn93ohnB/c11Ow56r
TAf/pHb+ctRnDGC6JkdwFlAbqcD7Z476wmI08NfTPudv28O2rGhud4TNx/y7E/ik0VnbnmmQ3a7z
GLRW22UfRoxLAfOqmExfOVnUBW5oW/rWWPCVclSzOz3QKZAmSWA3xiKCSkQpaUe+BPNMehuWkYdT
AJujJTw8hQVhputoILJyMvuOwa2ex65/wrbqmEdrbaOXZBBzd3DWBe+cN0X5O3abpvBLsP8eat2o
3y2rIBUQewOMbq3e3dSKt1nYZa9YUOwd+hZJyCzO3tRYQhexQ4a/3sReZk7wc7t5emPwwnsN55C9
pAABZeee9WKUdv7zsi5vsTrll/4U7L5CEK80Z+qG2TfkG6tN4zu9YJRlYusxWltYWH2uWgajyl0g
ywyG+iHnurltC4PYf95U0f0wR/qq4BW7X511vnHLipjomoJ4SIfO3Yp4tG7EBMmDMB/ZSrPp3jyJ
bO+aZQ9GuRV3XQTGZOOiPOzAGpQXtyhwCjU0MwCNrBj9vgnFybQHwJ61U+nbDjvShyjpmgvd/IdN
Rp2X0Rz9YE4KzNxodITffdJb5gr6KRlNfq4tunRr6/C71fUbq11GY+46bbi0w6kTjvI550FRiT37
SF9evi8g8zw51rQzpgplVrFxtOBX7ip8wkEM3XJHf0Bz1ddJseeC4YGyuu4p6xvISKE4J1X2lFjM
G/sFV1Yg5yR6XnEdXxVRz5udGqHis+V0EBhtvpJMLmYk+S6Pz85k4C6QyEWXuXu+iflsbN6FU992
3TifOperNefY4DYVEK4jnHtj4ylpoLFidfY6oQKhEJLq0qn2jMrXHVGDxh8W0wb3KQlB6XHZWRls
MRx0/H0IY9G8kkWLE5w96Z7ic3Hs6IUN9Gidy3aFPJJ5y7XXODc2oJMrk3MOc6vF8OMOwb/PZXSG
JwBdIXWLm7Dq08+VLm5c4N1QHHOQHfvZWpJtqGKszGVuPqwlzeA41+NfJFVx765WusdswLpUmulN
A4L2kga6YheU3CWW7o5dQYgeUkVzKjH17EC/Xl86kg7Ys1jY9MDuMZrqmHlYhks8kzUXgZDhRkva
CFJ7GXBmEnqNvbj7oWwtHhpjkvuUPNheJsuTBAK1Ubw4kCKqeIHgVJ6GwhZXq8ESTpjm52Sp9MiE
JHoI6epZ2Krltl/BaAimvIb3Uc7x1ootLCIG2M7cM/cre+jbHqPtbmxSi90EUlZHJOWGgsHIj2Cl
XK2JCcGoLjz1WUXK8hezm45dMyfkK2J3J9zuVbQi2lbUfwJjXcpzKiKsTsBbI6md+SqKvDzCbJWS
eJm59KfIRILaeOj9xyVSP9h6sq+Ds+LuwiGaX/u1CjdrsmyLpeGSx0mY/9SzZHye8mM4alvuHZLf
FQgBwYb3Uopu37IDKyBxxRODIhn5YVR2TDBJNx3D1mkCJ4zyl8lhp9BMQl1ls0GIvMusUyXCrem2
n8h0H5yV3LuGCmkK1e3E72ok7U2HWvs8F+m67F2MUOEugnSHzYNLe+D0FkWAFDJjGpBosxiKmVWQ
Awvayq30BjGdurkuggPhjWb5TvAReQSHN3hd5ZzDcYRThuEdPhk5I/HANAkbfM1310IIGV1xvWIf
qTYcCZhZ4vKY43sIErPGCED7GUcv5mJjvrOq4TxDAO0qsz7Q+3mkX+zWWAlxhNx2BxmhvYuC0Fiy
PNfReGoEIVf+jmsKHLZssD6Uqk8p4Hi8EGzMSZg3ikwX2IJIFqE/Vvljb3HSJzTjV3SMm7Rg8Kf7
Tpi7Ygr55+pAGBVb4PJLJY9myPtN22/Niu+JvahoLxlnedbwCsqUTVFeXMAk5JY0UIoOUTy/Ggvr
KpyrPaRxdvRU7MXNcUnrfdyVN7olYkBOrR5pg4isXRmutwuJTihDvncBZy1wGAwsO6LH3FDPKEVm
152wVILhuWhhmRE+WOnMS0EeMhagoQyvJ3KfBkHUnl6SuTfVD15sHlZZfB5YI2JFBZNMyBaV2Wz7
gLmWe6uYLNTUGkZcEd83FwMs55DbxrKuqyh9zArSNXm7b42UACZ4yoNt5uomhzz3aUi1rqckm8Q9
Ey/zGBtZh/c+dJ4a7L1kd0X25LpufMjbiZefS2v6ZnUumXFeort2Soqd7eXGts9q4gxY0LbsIr9J
JRb7kZiMv5bYDFX0q3Z4lTjVtG7GmDD3uKzDkdrBD46T/TmMzc6fh9Y6Zk0c3jr4VIMGl4FfWtVp
1l7pz3E/bKXt2DsvVSdeh/HGmfA6JXU3BWZb40iND1Ht3VYuJa9DP+CTYJwRNFZUb8HqNiSfLk8w
uMNwrc4imY+uzoYPxF+eCO+2sFZMARNGRbw9jzZ+StsoOp9Ny3ufOpgUW8BJdu4g8uEN4925o9F+
N6XGDazl9QxHDnBZPt2PrIeeXVqgGHiJMAl/gS6CCWd0TxQinqKwuzcji5Sj5OU45gc9WCHHD7N4
mcDbMRYYp0NPAdy5KRf3faJw+JR7TbkPAVXRkuLNyc5qEBknHA9vMQOR2uHl3VlJNDDEh+BcjLX+
7kQtScVCMbCbJHtFEzTeJnc9s4LkJD44okLW8dRXwkdySvPiuMY2wbtv8ktbEKVx1M9wlPoysxdb
ezJzQCguXZRTrN+AeRHYcCEm5R7yespbDy1CcQofwRWSWeXgo6rizpEDDo4Byy8ytJ/UKwDsYvK9
Nr/N1nXDgd9grt/x7rPaDdf+epxWVI+uPY6T8YZyvdMmVN0YyTWemxxwk3Vvr4W8KVIwX0NCsEYK
Y28w9t960vju6kmdo3V6gE33MNheze5EcP/WVz1S+CVJNOMr+yYcYvnGanDSthgdRMm6T0evOmTj
iIeM7enGGxEnrJZKzb4xl6cuIWeYATPw68UgswWWh5jttx2mGOeKVB+Wur5y3Bolu2heEOMx4I4E
vtrUHZke4HBz6owD2ajMhv+muK3PHJDz05rPIqC744eUbJ2cQr2H+kKvvpjfCR7MgYshxhjFQ9zp
2zS1LVAyHBev29il2dB1213Wx2LLTjgP8N85+0xn1WckV+qnhRkvT1APOWk7bUgBUUf1+qhzQBZJ
BMFqUxrLNUbM/r7iG9t4iYIdZMzms6TXZmPjmw/SVa6g7Eb+GbVtJYyWUTqKrUZlh7CzjaDHE8LA
h2sKf7CB/nHKnWbxm6KIcbbFQFQ2aVlZ8JItnPlGxF8oV30bpll77m2yY800hzeRM693fZ2v1qEo
m3UixkOgqVtk89Oc8fxj6RJHKgUHVqN5PDJ65UaTENzZEehrBlcXtDtFz2fXAFhV6LrZseF2T7Ob
vqZFP0ISFKvYd6MSV52I1Gu3YKVL84vru7cbXEhFt6XzF4o9g0N7nj/maRCHDEpGeRf1vVkHdowF
6Zm5kpHua9JDvLQNZzqtbdvNe3NMqxuKoZcrmoIN8ioCJi2n5q4q3W6fztUqGLetHUzjJJ7PohfM
QQqM9qFKiungJTnuYjXM7VOsaYkhUFeK99Fr4ufcwr2JNWC2r2s3NrAnqRFHKLykqP2kcAU6KdQ5
Lv4iZEzp66JS62QOReKcqwrQwRXv6pamABkB2jKSMuvRh0hJQGNTfe4zBDUZKzD6Cvv9ZZYFh8Xt
mMJWicPYtJyJkj7kKGSTH8/tbGAZSdv6oBCribDNpSQuCBmdxB5xUmL865DU8hVbgkBJdXRi+K0N
6CQY4rL7yawRtqRbFEmLuzaN4qPLsiPvwPwg4hakVErKBhbOZZtmdRiBro7AgjJjVgM3kNn2B1pU
8ePiVRmPDlnc8bEZi1DecMBkmUZ9yqbrkuYbUNLukmHiMrt2fC8HXOJEfweV3MeFV9QnZA67Oq4t
nXoXZqzABzgm8ykbs3q4mkK22RZ5wqq1AB1ipm8AWsJOC9oSUZbUffK1lGN0JBOUfUCC9IJ4leN9
aPT2US+lcxcXmjzhsEIiyBwS5y4YcCTfeEbB8ZjRzAZBDznmP5JIBzlIPW7Lo2ZMH+CmpxwYuECQ
ucZTiSvPKsadBBRxDK3OPTQ0kVtpV92ybEDYKznFFnH7mua63jpDAy2j4O4B9bBzO9E8DElCPEZV
3k1GhuAVstB7iBkGkwmixYxHsjDIiw6qEncybOLH0HQe84LP2dbF0zrExAcwqGGHO3lFBJp7mO76
hH7iuhY7mLMksMgZks770Unhp6oGgtnlzxg3691CMG67MtnCrabul8p6awvvxOkgxCEpzY1RV3uZ
YUmqnC2S8vM0eTfTkr6Ew6IUCv1MqMxOn7nUbwx47+IKc79hNO/0wVV9diQ59Ss1CQM6y/W6FvZh
TLs3hqpHfcm24kjDpe6PDrn4qG6OaVNfhpLGM5PCh6Zj+jiK28FrAX0W5Sn0pi/TI7JXR151I43u
EbpLia2uuIvU9ECLxFk0cva7kUTgWo9nOEdXoSvveqydDNz7bw+Tjs00NWPkeW1ZcBqrkU088f/k
Mp+NmvF+rfJXRO2fnMrx8mTh0WmsxXcdTkY8ho5Z7y+LYJkcCnIpAM4cJ7zDcHOOLAuc6bDj5Tv6
OOd/AhC6igcynYQnghB4884I0/3KMSPK9Ue/8H1QLodA9raAxinHKXlb4m4G15FAoA3fcp3+UlUp
rzAz/mTucVyYqEa8JAPY7utWVsXzHElzOyjio6b7bjDGD4hmxRuUc2bmJjHAxYJzxSpYw5hyazXO
cD3X915xOyYlaGY9/o4qVDitoR80JhhZZ7WCCndnIPlNsivfhGnBXrq447XOP9uEjr8+hjjIC92X
Ir2iPf5aY/xMa+J6xlpruHnQLzem9TC56VOZ2ffo33ie7PY+gcBMOI5vWdON6JHBYner18Ff+f/J
irl73eePtQGBh2bp2i33USofTbbu5hzdpNn8PDdT+JQPRP+SMHAlABYve0JpJXGqT/FoHqva2Cdr
e3BX59C2sLrabtgQ2gZF1pV7U05XYx8e2nA5UfrHmT57yiXJSZ1vkXSwjJWPUtegDKf8JNokEKNK
rj1TnPpa7E10aasznsIKS3E9JF+z6hQ5wNXag4g4hRjBIuk9WEvYHeKFB5x1vkGlVdsG2sKGB9/P
l/ZOr4a+RSe+ZX5yZFTzmnbJZ8jGcGWJRifJwhsiTsO1OWHTZRV/a+PFuvJqWR5M6QaQIZuHdCwF
buNlCghTeHfTVJKQTnFK1ybMVs5Rz/MsLB+yMxnciRoVi8DHfR5HkjFBfZW0LL8ovssmM/PbvDAf
Hai3OgW45nRnKGZk5+zdOnnewxDFzCuMbNwstenPomG+4e1xPAM/hckLWPkk3Mi3safinjcODHZQ
t3K5lcp+7FfuW1X7rG0RukZztTZa7bKFORLjDmKzw4mhFqdvJpOH1WAmExrbJB0PNtnpPdLYTk5F
iPRgf6wqfu0M7+RmMFKpJwbY6gpfZeWNlVp+a3pHiEhAm7qeuLR7cnMgQYXHpqY+plCNIp0fFGiH
s9HetFVzXUy0ZQKh2WQ9ph8ldIC8dyFjfJYX31KtN1Y9a3YTfZCGy/jc4kr0muiFRkHu2G6PReCq
4szo2uqO9/WmxHsxASF1e/bx5CaMs7SzhzAEp19ioe4fwLAd20Y/4ZQPxrV4kHzhChroIDmtlezR
xcVcSaTGJatnriYzwsryNmNoK87m67TjCI55KWvedbwCpIt+YNQnwpSnzk5E8H5t9GG4RM1hrOQX
Xo3DKtZv3eLqGZA00tbJeabDy19QkeiZR+zx4zmiM7zsGnbQ+EXjekFdSfW2K21mgSbYhcRtPsem
PE3Z9BMt75yTjurFHDj5+tLW+ZvwoGKEpP1A9DGQKSsfkNqdjiyM2v3VUjZn+mm37kDqtFLPM2WD
9MwlL2mR0ZHZ+mrorspG3SQAic/kouH4hAwx2ox2UvqLt85ivy2tus3s9qZccGILSXl7jrjjt704
spF4ritNtout+FC9MUc7zk6BBp0AMggjklDhdA3s2/QbhxGvNDgSwr16isIq6AvczppfAy9gPqfr
4BJZTB61WbzpTHlBMsPsh2UJV5cIJk6sU2+XYidkZO3TpnjPRYEpZYQ2Og+DPoo4ZaQq1Jua2VA2
dTTtcsVoG9ImUYqxbk+Ea/la4jKGKJV8DFwCcOmTC02rQ31XQLrQ9UQMlixvKJWtIBKN5IGLNH8i
H+1Nrx7HKLayiQL+jEaHNx2/V/2H+2vu3IaLeQDydfGGFV1cgIg1dD1THuETibAswIQEMnarLoC+
yTproZoYInzoYr1Yu0RXSXWl0jWjAzJM1dNaOIgCdujY7lZNjrhA1+LCTzADxRAGbPd7Fe7I0skb
lhZU7ozPyg2ncZdhm/lOqMl9qNZxemgoy8Xw4hmgh2d2T6Q8Nel/LFtEVq9XzFcdHtW2fpvgLGd+
3ZIe5ySlSZEUxZTdJE6NpuCN8omds6d8megOJXmJl9fZrRcOjhFwvR2kG2gIKYkFwsBKJ08gCp1s
0+FoqC8qmev40VzisED+5jKinUH7Iwttt82+jFe3O6a41cnqoWODA8y6gUF+qQ2IbFXxU6aqv590
u97SSRXFfinY8/5/se1Pm6yDDPaPxbYAg2KZ/Pobse3yE3+IbQgQv6GkmdqDW2qblmeim/2htl3+
iCGpNvEEuChypsJz+6fcJuzfHCQ67VlCImgL9Z/GWv5IkjhGbHNcRWmY80+Jbb8XOP6nsda2PWEL
E0XLJdfl2FiAkeL+YnYVJjWMfYIhRfaFuVtTzhRzjkbB6p/j4i8GC5SkW8eQRlW+MMyJI6i8tsCy
ibWGOe3Um/orK9OTGhcCS7lXQ1mZ5X7oHAe/ZiHLb1kRqaN3h5kkp15qRANJgQRmQre7ShyaUQDu
Req61dNwfZE8XmqoxXIbq7F4dgYhn5jwDfuhytaT1yQzE9Iav0BbtywPzQVaPsfrTS0YLP3hBf6n
TOL/RQF5/Gr7of36l/N73f3LDmPse59U5d+Lzv8v2sapSvrHd/fmq/y3fy3/xjTOv//HvW39phWW
cCRjwN9YpS89tn/c2iZascP71XMB2dqoNB4/9O+3tvzNYm6J/OwgF0uSM/8hJDu/SQujhKeVo03h
2q7+Z3RkqlD+RkZ2WUzxgpiSm1zzBFre38nIcsnCkUEKs7nYnpP9aOMJvUAAiG/v1kU6JMEZN/lj
jFsWLBWuSw3zaKq+JsypQO8oFvulCoGGFLOSciYG9Tn4xIsZSnR4sEJcrCmcjqls2EsRQ+RWbLXO
BA46QfpTllpcYBjODVFolp1sitacoZMmZk6qm3PMNAzMXzOcksD7ITe5vjnxKw8gJYjZ2qyQhFDw
mldXlU31AUJrC4fL7RJJ6w1OG5aAPs1I9AH2NyGxkRD2O9eMX2QcgcPqPALvp26aGKzVLHTswHqK
gTkWj7tZ1JhbZ1YJCC34G68YrRDpJvySIgqhon83bpI+AGnF4sivUB2tBNg//EjMabxrLNX8UKVg
9NmoNnwKYwCbm9aeUQ+anDw1x6+2e5SeqgluR/1CpJuoR0jgo5rek6ZFzUAqbsGkmpe8WwNCl/2g
6sQ3u/6WyIoeQMzYK269fWxAOdjOqRGRph2GWd8W5ZhCF7FDzRsIpMqw6+pLki6T7gyirAMO2mYL
xUBGPdTPfWMV1X4ehFn7uQJAsSVIW92UdFJpP/JssIiGuhhVokmXEkDBElJm2QID3AORRcW0DCXc
SzTS/Un72nSGRzJ8oWXJ/Mpu06a/ZW6bIitIHNtcBiq6jl4zuv1hGAum0tZKy09QhiY+XVurhVE2
fCCi6ANJ0X0JKed7CbEW7We+UfzuYW9z2oyLn5VtT2zoPQ5HmsNR485P09xBMupQR5I97iQieyvh
uGyXJV2YYtJnQwMoZaT7dnbDchvj8nvjZu9GaDTENIgJEuneuF1v/ayW2n1PpS3s/Qw85k4JMZqk
ex2bqaWnGdai87DNbBj24ulKRudaj3adB2Y3Rv0mlxkVnqFWK2pBk5E36ozfBbnBtcJbe7B7NOMo
fzSj0Hws+YJcfvcYP9npNDwOo1V5u0VnEbSAImOLnc+z/kyBm7ykE9qNL9tLy0dYL/GHKQbjponG
0PQ9xNEMV/g4S9+jqOR1XKX1mlHUCeOhMbR5NurZOvQiCb+xbMRXasyjz7JZ5ENva/nej5fuDVSr
8KM3Sus7oQfpTQ5jc4Ikop7CEI8hVsCuOVjpSO61buOIThK7kYTovJKQntMZ6JfIQ3jUsQIvOuhH
Fx6J4oHEKxdVyZsLRNXYMd9mzJtQS865ODIZaNNaMTCemwoy566ZEqKjDY0f1YZeEaqdZhh9IZJ6
YeyC6udGOaUR5GLcILWpOEva0hqDCXE1DmpitR9VrMdX2ML9Eyec6DEmu1UEDXg5Hmm9DF/O79ca
MGt3ExWgeLm84I9A8x4BpLcfkNf7AsODaj+MFAqh3yYpsyy3s0Zv006G4fm6c+2vaLH6Mojbiic8
rlGvgRUl4mdvVf1Vz0mQ0rJMcUqJdRS6fODI9XaZICbmTxwHfyRmj3zqEI8Nr8u5xRTdMWbyLi5r
p/V5Z818eUbfL7eA+CzYHNhh2nw74I0gg4B9MknuShtzLnSv7LaDdUYrQs5sfTfhavgwlaZ7wyBI
pvC0MvHfrRG8UQ8DjHONTMyBTOFK9ScHFvxDAp9P7GhfG+u9A+V5OFrNyuuxqGoBBnZpYJ76cHiz
eau6Eugq8gHYPlyl2TaMhPNUCMjgfKxUOM2Txg9k0vai4yOATWbuTTd68b6GqxTvwT+34qWmcm/5
xVBOvlnwVuqtzHm9HTylqjsaq9BKqOPpXL/C8rz6+D+H27h2MBtkTAIJoU4GXTylIRtrY3tj/x5F
OBG3ROkvuY0JczVntBLkYjRl9VOC5etnFKbhs8wZ7XGr87CEEglpcpf4hjU3YRqPQiiuZTzaN79v
Df5vbJfqr/Kxb7++evZL/wM2SZdt8/9hkzS0bPj+7V//uk26/MSf2ySTfRJ7GvbsJswb9+Jm+2Ob
JL3fTDYmDsW07OjZfVOM+O9+O3ZJl12+aQop8dZxDviPbZKhfmPXj0kNQ6Xif7Z0/5l9ktacTv4S
rrMdzWkCpDysGcnfJv6+VTKF9WCYVv282Mq8R5bZwrEiTQQo7jQzx4+XXMEcgxaI0wIl7c3S0BB6
35LzbugpjLAfRwvQM/wmnQWs9B6nXPLOeLvJFhNdf+jXR7gqO7MtTlVx1fThNXUUMJ3mSLxY0cmS
D8J4z3vnAPQcUcTpg2EYjedKfNajwJxOcPhQQvOwuw+jaa+GtSAf2ypKKEQLDC6FdYW9GwMWjBzg
CKETBmQJv8KW2A/oSz2QH8i0VaWXtAhiESPrJrqlC8zjIR+OOdo2nXW+A85Ktw/2+pBY0Atqh1cq
xpZonE7YWE9Kx5vLO9EeMQOIrIJI3ON3HpA4TcEGrmUICjBwH7bNAT8szvAicLt8H9tQWDuew/Hn
6JJMYJZLYsu7eNOizwp2Mny2M3pyheOkbI8WSamWh5waExxD1LWdupHP3w3bFH+yKKMgnhiKpxeX
lbGbLkYOaplNuWyn/tuggIFOjiG2tmrFR9I+ae8zxi21OpeJ4eo9oALdsCIg5A893hWUlzQbzmwN
ntbZcQ6WYOozmzraIYyg/RB1xD1NK+FX3E1MGhEU7enSW5U+pwQjGybdkJ8PemEjJhZc/oZ0m7OZ
sFQkaXQyimup3jGPvBL8gK0njbe1+EiB2zIymzwa0abM2lo1GSamYx/hsJawAUHXO5bqboa12lil
/TwIOOEOACqHi2wDSLWpa4hsE6gLgOIofIbqFwjwH9vYfnFQ2atuuikGdsVEjrsT3Jk7r1/jfaKv
KMqFDki+D1CYnUf21axmUN1Nbp0tqqLwROxoPGRfDFR5ba4uEbQoHb6akLa4tWpPswPzoaqPFjcp
K+23AHDp6WJPgp7Sx2QnGkrLa8V00EDgBeNAhC3UZydPmUKyrtcM/sMM4G6GXmq4AzVQkHE8Ezzb
uJDjY8Ep9cEdzC1XGSZlvRX5BG9+3sTDhSeTBmt2P7CvZya1bGb4y1ove6PWTKyT29BNt2427opR
3BNn8U39qJKJbgCqvHDYBDAStbKO5lT6BMOwRBEmdA2KAykrotXJSHZl96urfmAGjc3nEI1Oqvm4
hCS8VejdCa8rj5zgmCeu/rIYVzUooyFl8jz8nHEYOeX9YNdHSW8Hls/tgkaHtEhYsLx0xZjTwzAT
F1irW1UL3ybYZCkc8UY54EsxH6bqJUyME6VAaOY22hoxGBTznTnf0LXIv8GUmEepS+etO30b60ti
vkr2K3kdNvdTkZG4iXtcIBMwBjYax94mr8O0C4bJsOuHe5EymjaLnexPswKG0aTHtbu/wL6TsYWa
npbX6VwcknjBq0qfQbRN0BEHfHRYuIgDZR/9pX96ckbo8mBuknrb4nUL6VTiZLghCnlXZW8gab9D
cMU5LSjD+GOmtiK0eRrAN3NXfZQ0brsTtwjAwhYz2TJ/9FRUkqrbFrArNrbQPtQwFu2nAhNUw2Ne
Y/BbQCPM61dofJdZBXYWBKn9MDpYOtN7wHG8Im5GO/Ho6xOvrPHc2iVoouhDLMSt8u6pcmwMSq65
Zc5+jTdvg/0FBzQdfDFRziU+aTXdtbASQm4XYAyYL2KQnuBMSC+rXb6QJtKWOe/ikBcgLXUDG4v+
MirO7vv1xdPvHkP8aeIbjkuKYc0t9x26hYl21lQhH54hFwm6LPTdYvx22/W0auN6nR/N+AhHn7yu
vldW/aPrk4DegreLnAYS+JAJHKxVUTrH/83eeSTJjmRZdislPUcIiIINetBGYNzNOZtAnIIDCgXH
bnotvbE+iIyqyqxBSuewRHqaGf9/JwaFvvvuPTfHWwm4JPLns2cosTFFfKPspL1p7bkmKJfkn40d
32pk3Ajm1bdYlN57nlq03Dud9djKcvS3hncNfS7jO24yGs9K3zhHWbOt+whkCf2XjuDu3FbxtSjs
O1OBu7ZtMfGNJSeVZjcqLKZ3PwUHzPIrLJoLqcWNtJUTSLyzN9Q69CsDAtcxM7ugnuH918LothWO
CKAKzT2IfkJnCi9Qq7v5oR5QDDEb9fbZkvH4snCJdhhF1ZNVGmsLBwXhFa35oTTQfDH0JturEWtb
71AuBqA0e1UlVlmB1yC0MfFEZUi0IyfW1NB/2gwFzSO+EYiq3wNQ+CqkEZ20RkUH5BdJ2NlP2Kt3
Helvt3uih6HdIBEn2QoJDl6HjcAPo31FWPBlCQkncAdX2NWfWSusbYOXv+8OdzjWeSLjSz0aT6EG
U8bWsTVVEVgKz3hecNCDEvdUB1HdCoC5n73hQO5zgzXqhWtryOSPSz0YWxyy8heHu8fmSC8/DYhU
x4gY7bzy0ABhjfp4JvlgzZQR6BHPU2w8mXaInaI7TSIGhD6/tEqxrB6/kjajVDax4SkmtEXZzgFH
6cFovYSeAn7BbHQ2dZlsSX5la8vW2rXT5kkQgR/HBvCil8NrBWFcmnRAZSDiq7I/xEV9W0gVaFXz
otxhFysVbxzgTxvT0L0gKut9FV1HBioW6bvGnZfXCzM7eUrHrqnvE4SCCjY7cUpLbJJoFIZCie7n
7tSOjvdbgHQ65bJsNnrVls9knUDjT+G4qe3G2jIAN9g8c7LNeIkSINDCadq7VrPAqLHHveIKDGdE
gBgHg96G3WMp6O0BkRO9O6KOoZqVCriOjAGVr0C/4o/k1iBZB+UrHL7yAHOUOg0JQNTppHlbhoIL
UZI2l3KgRk/RR3jnKYKsOEvj7jmUjogPTivkHSGMaqkWS3n5T72V7Km4xc4xUL441yAHzDxy4cvP
HtE2WtVopgsxqBxdDemK38RAfWrXZLTy1TxHGE0098RT3Vwz33PfBJoyHY9Fe0aIoxuxdhv7vdTj
ysX5PSfEKTw8b7XWvdLcF277DhfVJkZYioLOl6gZivfr0evb/Cw6OkeYD9sDZ6INq425PptjSCct
jnVku2lXaNl8aq0oAmPLi6M1pvKitfMC2fpS/mPmDieb68VzV2bToQXKTkETFsYKlMGZXqrhgbbS
8U3w1d848Lo2QxpSn5v67tZrGueuAgR28ZuxuuNLCQ9JOt7Dwuw3MAw5pVL1nE0GZFyfLIpddHid
+QLmrw4H7i6nREuCftz4hRfe8jJmuxdbDTQ1C3jloJ/gSms3HZmtzzLRy+fYraqzPbQOj15KsHDy
+PfKeYqwR0h41uRUsMnHTwzXwzmR9c6Hx0f4hJhpDr2WLD+JXg8eQ4nlUrOzpyhXQNG1cOeHEWh9
h7brVIGlSI13FwzbkWxyslWlPT1qc1Z9FKZvP6PmkXqusmHf6NyUqRZtqEiZYC4CiXlygdkvkQ1z
7zuhsa7rgW4AxRx+mDxqgfwsuvNTA/Ik8thFqLo7VVaf3sMa+oIYcVRl+zL0CZu/u5mcShw9gqsb
tnrYZ5cslgdQ/xVXOMPdh/ZwCMmJXtuQimoxsDuGnbGqEUSXwE18FqN4RH8Y1rNeXwgeMwCFXrKo
izhbkuSnxnu7LhNADVbmnkGyP6hqXLOc+fNuuHeBPB6koZpzEnFhz5OvCAwuN3Tn1ejc57Sn+0OB
EOhT+zYknXJ0enFOs9+c3+VmyhNyCk17q6e8iQHjlxtcKtk2jWaIYuZLaY9cbdMoPbVxvY5MbHRR
79/nHnQGPTqxS8VDZA13LJ9eyr69bcm2HNumYzrAnh4ZJdgAQtRTL96qZW4xGVIiNzsaJnDVhGCI
4wzZpXdwC2AfYWDyqVrdxC4fFMc/Iv9ges88LsXKmEnUEC8txs4OlGY+R6DQL0UisPS2sZ/eEk2U
m5nP7U9qx/XGohnioHBN0gahediZyJhDM6dhgJcsMHiFIyrgoadHCMzFTZYk6Q65FBQbAcaMJ6NY
ttgUi0TK7SiogfGGwhextkbW6heqq7Et2oTMS8xO+DxR4GvyM2nUd09kdFjnstI31L0Mm0FV8WfT
1vy0rfiIs7Zpzm2PO3nGLU7r36D2UlMhHe+Zbicnhy5ZMe9tOFWvmj4DetPALE7GT4p/SnW1i4Gu
alcocG8MxYttaPyIqhzjFGmuw78uqfx3CycKkwjhP9NL/hek7Obfvn/yf9tV+f/53/+wXvrrD/8l
ndh/eFwYiOOhfxAS/JtsYrEcNSz0D/ZIvmuim/yHbGJZf1gWOoqHoGIjaXhoLU3FIPs//4dl/uF4
6BseK1j+rv/CHvpnLCJsXP8gmLimjaZos8sl6ggjSHhsZ/9+acp5qdkWNXm4pH1qQAoyaSCRKTwd
ugPO5yA1vfPsGi/Iq7dKAGTCMT9BtXP427aEN0924ewL2JXDXFwx+B4x8t2A5jl5Q/acyPiGusOn
fiRL0tbuMe+GXa8aTNHsU6kdnKhsUkK/rwQWVi0jsSAK+5teKgz53JAt49fxIB6smmLY5Xkud1Wa
frpZ5vzInkKGlTmbxtMI8WNHNKS8sbXKPvYeYOYhNazDGGNZ0nOne255OFeWmVOvNlEQjjQr8flo
3l1cOp9Z8xFlsrpGKrUQhYEK6AnnBjr1ZlIN0AIfL0Vpu/HVMkh0iJQ4v5S4qlZ5G3kHx2I3o1rl
3I9T9hDpdvUF/5axMWqNjYbuddOmHDMVZSTdBtwQ6Xve6lSfloyteum+1EXVrKYOgA/ehn5deGD2
QNiba0uXt2RDDhazHOdpne3cTj1IhLnl3hx/2YAPVcV/0wAYyoqGt0whD23NRrkg7JDQnBlW2c7v
celV0wH2LsmqGA0B1m52aobs5KXlAQDdWhXPTdseKo88jF4GmsJkaM83CQsblhYUV4fx8xT1/AeQ
nAS3a2ppU6bV5pM4U0CtxC2/+rdRzlv66CHxvMoKf4uPbYmGvznfNXTDa+7DwmNiUKEvgsOZ70m0
cDN952zE0HWisbtluVG+8bbhJ2yxcwLkE0byq7FmQNk2biuDxdvBMMvs2WJhtMnL8KaQ2UHNuaK7
QH8fhcXdfZIPDTDWPfDk9FpnF0urjuQOfkR/auIUTLIIXCAe6Dsz00uE5pdmtOXOX4p6vlvTlva+
6ZJjSqYuC/kSCySzzUDtxtoixEi0B6iQUX7zOdBgTBFH4MvKAjxd8lTkuPhCt7i4bL5o/bDPI9rZ
AXavWCe6mNdgQLA3tdEVIzd6XAZiSOAoCmPP/f8ulr9cLOi7/+xMPiefP+of8XB//om/HcSa+wcM
OGLZrv7nNh+s27+fxqDG/oBUbrGxF4t47C/y8V8qtveHjT3AW3RsnnLLM/lTfx3H4g8LscbRDbLk
jNCG/6/ZWBavzN9r2O7iYOHv823cMnypf/7/f+dj8dCoO6Od1woETBW4muM3NDZwT12HWEZa7vhL
4sGkcRBcK53a3P9IoN76ZHdoH4jr1gmgSaugcELqG9Ah9X5FpYC1iKbh4pSfGdCJ0GT6uYQunTE/
ud19bBY4B6ayidFLu2jW1gSb6LWA5BuzkUY/WuVaBjGh93qGmzDytJ8xDF067KCVnmBjVeSRqDE7
6gNtqiurZpXL/2Cw+XEbbHfrwtT80wDT9yW3Wu2lYD419gL+zSOdjcWPU1buwYOJ1a0KTd8WhKT3
owVrauuXwmOsZXqh7y5MH1g9lY8DGTYIvYY3vLVZbh6JIqABEIIgi01yrX+PEtFFa8Gh3O3CxBE0
AkzLrZAWWP8XM1r/NLLetk9VPYigG9REWy0gXWedVOz72f/T1IW20XgPblPBgo7LkVeHVljqfoJO
81E2vjw0PkGyoz1NFcqwydq9yHIUu2GSHf0bSB1j3iXljgi8V63hLHkIhS6BU6RGqz9FtfJQSaky
eaMVZDhltSpp/jFiDzps78rbeZB5iWY0E4yc3S7dpdKlB1g2BqkGe7iH3uydotlt32pykfU67T3I
ro2XJGBivZZqRjrTsHBa0jYvdhYZN7WfLNuHaZm+xZSrq2PNeAaG1GpPFkfbK5U/mCnsvHWrY883
99CKAsBq3bKqZfhaluhGnONWNTmLKXbDWXLN+SuYpOxG/Dij/1FOC2s/ylAH1uyKAAhiLXGug/SL
ZMNCtHkknDh/9/pEYU/nCXqhK9svTkkkW7nDaIzf1KNhFimSd79AabDuER7Ln7KZqm9KsYfw0Du6
s5MhzoJNC9/0qjkVNxM1mVSQNKkYzX2e5dae+jpoym4TOhdrlgtjmeuxue3yyLEoMranF5AmNhKM
TCiL042ifJm8CBO8WWtmG5ixGT01LQJJEGFveyxasHOBtOlUW8tRm95QgLt5TY0A3WkZgcobKHDI
jhVRpWpNvXJ1tYsQNQFNhcAUrzDvnbw1LCY+59mwJaLj9Bc2uFbOVOZiJOkyA39aD1HH2xDozeOA
rFt5LNEj+8BL+Yu3bg0qcc1FhfpwE8rkwt3qY381pXMoEI1dRNM6a3BT64UbPo50s/waempaAda9
qV7pUae9tq1PG+QwLvHcumldkh2dbVYBWT0fASKDdBRPZQdc3RgMPod1c1+pybio0nffQrOlZqz0
/ZBtDep/F4ShHH9VVOsNwJx8hrhlFtptU7P/IHKGk6QVEag8WZZ1s6q0iuVLiy2au0KraR9pbIl1
WZvMrTodJd56JjN68WrW6fSEWLa/l1mmlWsqeQmuwarEVcR9c6MocpcM3nP16E/OwgETjWyOljLS
X6dR4TX1gH3y/g7DiWAxCYl7IBDxhxeanD70RNkI9ATIZnfjGAbcA9njPbnv24z1R1t5srttY1Pc
1BPn9B0BOZo9fDV55FA4V3BYoQoE7SwqoL6uWhZRcZ6WayJg6rUoInV0mgHZsK7K4UrKSr/B9qDU
Fk0AYZcaioQtkWzfCAs2C9aZXz+/tWrYZM6Ib6VzBv0LAXMZO8fJr6lBMDNoYDE1PuDI9FcMyRyu
VNv51QPBhqVXKi0zmcLWaq3pWpBym4J8ILy6iUxsuRvKRhl9mxymzXpsc5+yF81FsUEuls22jLBd
33FZAkgEaDGJN3Pjcrclw5kuIZlwggHRKHKYTelgNuIhe6fFJus2gMjsChlMl89cF0uG+9rGl2Vp
Fnf0rKo9aNTQD9GXplnRtWqSEqbcBqAGpu5mdPWDGw2dCCqFIbNxJ/JK0s/IW/ixfse6KtFPZTIS
tMCZRamEF3rm45T29N6knFuXaWqi+bZEj1U7v+ozIHcRJqNUlrzz9ILSkkDhgrh3xhFYXwkOkJ1H
DG7ZOxkGuucVTmKoH3R3TPx+3TWlvNrzrAbCyqWgoBlI4i34+4nYUc+RNknWFJs4aajI1QwU6X99
Tv5/dGr+N7MegKP9Z/e2y0f+0SV/7zz48w/8x/zMUQZPB5e7oBn5P1E/yzTM6Oy5tqXbf7Na/vul
TYMPxKTs+0zPpk2728IC/uvWtmCACClgqMQpbGM8Mox/aZLGA/2P9zbH4e7nCt0S1uKStrF8/sMo
XTBtLOnfkdHGYxEKc72ez42p60GYhdVzXOosu/keBqh3gnmFjoMD3K/mNvE7mrE8szg1uO4eKWIG
rJFpNGiwI9iUkTTOjQ9yxHbog4jmhg+x6Ov2GI05nT8SHJrjp2uofiflLLJuYf6Y/vQG5RatOsSy
UKICptC24WpvnAFAlz7KZ9HqE1/JWK/MWhxz/nXJcqIdhqulRpubVlkfNH9pSGQLwHAu/WCY+pO+
2BMcQ/vVTP8FI3PAXnjbaLFxmMgyQgEkhyGFth01oGpyWaPFi3w5+4oNQYNuRQTysa4/psmCS5bA
yzPTEXyAw79fGw8R0AXWVzet0EQAzORxhGgXSTxb4wzWv963NKpzBtO0ycKj0zN/yxWkodk2vpZY
PVTYzBvObIpfnYvQMjY54MwZNQuOOyNPXkhCr2trXA/w06pMQN2X7yFkBlaFuFhTy/wBNRG/6ZFT
sn2wJ2owDM4qaQD5Z7V+SCLXIx3lr0ffY3kbFfupyCxifHF2XypMehUYL90qToj+2lbriEgQrMFP
2ulfVgvItbW/eXcfY127k8WjncYbuwh6jAs+mJEiH4YPZQ8IGpaI7tkO0iHeHGX7Umbk2vxsk/KK
WOsAWpkAqsPQGq98ojiUvP5k+u19aZZnSSKX+dk0d3nn3M7l9KNoENhYbLz9fiTTVY2f0TDtSVzV
ywr/OHQkMNVcfANQBX9nX7FYnJTyslVB+H6dArxfF9Pwy20FajwjfUHbEPQMdiX6bAWVgEky5qQe
6VXbqpTrIkl8bB9YwtJrqmM86aI+B1Iw0wznCkj3QxIMFHCQhQqakr13SuFfGCbZngLvm2bg1iDy
+ivsjC/ahjZUOhysrAO+x12W+i8UV4NyWaoQizXzw22XZT9NYoPioN5iAMxLIm7cYo/4EcoKfOJK
4BtZ9kp8BhToPpHkfqJt7yaS+oPQ+C8KD0h8C2jLNEkqUgixdcP4QGcMZqHyEzFg3rpz5Hz0+AtF
37/2PhT69ZgaV5avqM3q0a+oKqHDxABZyAWZDs6w/SYIT8Uu+wdiwgnkxts6StKVRYFTyj3N2KeR
+bVwLSkyJUlQjtiMJHifTarlxzqzP8zB2ipKOFS3JK4PPsvhnsh9dLLZyrsNxJEERI+xDzNMjr7x
TUrraIbRTnZHboszWax+pNW8g3DOw5/DdlQQEwoMRzvWIlRvKTLbYUAZ1bth8Zmh5piIM8/CkPeI
ZMyH+YvVPFQjYceCGmhRYBXga+eRX5N/G8SuyfO1K196z/mO0ecyfKEuvtsElw7jiIh0iz4k0pTv
QzsYPo9nWWnY0UE8Lu2wChTSKq/sLmbytOLp3tMnbaIAYqbq1wJXYn/ZaS/8BM0+K7CnlFriiYMf
jnr8rqelQxuBN7lZeYeVVZRX15BF/VZBxzLgt1KfePRVbeBWbdxCsj2ZzGmhnOAlPM35BAm2GUz6
IXV9WZVDKY35otrI+iTN7V11H8juxtC0/q6NOwHGEfrCYUzBZgPlKhCH2pSkPWJOikMyrgVzbZaP
JmFGXapF8nK+Ij2iv13ByLG2hG97Tud0ZpRaOdyVGQIU1KBtXuZ1s3aofICAyXWPrstOy9Ng5n1D
yb2Jz1YSY6Put6RcVK0oyqxuZ5M0GHATbxfnInorGvzFU84D79mMMTHMWgdS2yVUIGZ5ym3uVK85
1+qPZuleTqFUEzK9VE1pPVYhdSKyAsyxEg5tSIYUOKWYKSuaCzfM+M+WX6TrZOi+sXrKfSvH4mq0
PY8OE76y4er6455uMyxSsX+s52Bird6O2YmGmosAGekn0brAIuwwK3V9Q/Y8ZRvd84OvbgeLccf3
d6CbeqUZuNwp++SknfbRfMTS34J+CkpXKy49UbFNJtvHJEmIC/QhFogE2pF0zwP3dlavP9R37F2v
0BfgDxtqdz+ojq287W3GNGnV2s2Cjt5sHP8VgYehRa7swqNGYDtUw87qevvdJTO5MkfIVKQdCPfx
FB1obnh2IIervp/XIjk2swTbXYerseeRNOv43qHt05NRMPc5UABbJzPtWY+UVBTncRqpRdO1FcCz
O3qVigMw4RMwuBZ1dMRNbCMG90MI8leRDOpYt03N0tf462WM0QwzyT7uJ1g9fpbvKb7IyUW4W5Xb
8JvktJXg7eKZ5gqK/orboZgCoy9+FUXBImp3Ic2SmdJvvPhtKRAL8HSfikbSMcm134qxP3Vws1lX
RVdm9J6sgv8M0/os5Xzv5IC7uF+ALaSXF/8GTDyZ7XI5711d/epTe+taRX4t+Yc3o5h3jaG8LXGR
c293Ny4S8VrBcLOZZKrkkW3cRzjQ0IzUb6eavxsKI4iTYo0LRjkFDKd+03Nd4lXq9d+V3T6LNE3W
Ek7yoaX8dasVTOTxaAVuDKlJTvVT645Humjmm1Ar9o6uorNjTYGdQBqwyVeUVMGstLG4pbkg2/Ui
fZzjDzaL2yLpApK8B1KSaPzsPkOJ72RM34pZX0+Wt9YqzMxh3fk4LdKTV4lp6/ITkG5y3zC6qW7n
ULOJubDY004CClY6/knL4l/Xmre50D4ptdx7FR8kWDo0SOLnmtatD3FR1XwAuqnLdn+yu8w6mKpo
A/hsH7nFWxSqC9avfR3ygCw8Yq38wbsPIgcJv+cuJvhXofy9WHa7d2yexbC8AtnhMdQjL/DssTxY
9lLNWO2nZsRV7n+2IDBEctuEdCHx2cImpzHIUbHDK+OxGSXOJZaL8qkXId3Izq4dXmqr2euTkz93
kiD/fPVnnaR5Wx0A5uxNEnUj3lFrAT25zotef/QF2N0s5tV/hjGo/yRFdYIMv2Y8JiWHTh/6O4y5
GM4LOpeAL+9KnOLPcvBfDChJDzyTHqtc3nJV1F8qW99FufPrpNaWZfs9kaSB0xd2Fa/KcV3G6j6J
m3ra4JGC/CJfQC8qws/G1puwakDPDrlDL8tWjkKPxJOehatGWwBIfMvvVHGZbD+SuyKxt2j8EOGS
OcYlNEcwN6sX20tuQPtlG7sVEOKwjkUxZAK67U99yytDrz5GIU9wDm78DHZ4nUiAY6miedRzyN0g
Esesc+p8m6smKNJmfh2SniJa9S5zv9pENXA9Vkrbzt1FDS/yXr8RBDgo27a8fUg9z1M6hCBu9rIc
Xwn/3uXMyOQBxJtff9J3sFmS6j3VCCAr3TtXshYGg8zJQDBGF1huGcmbgBZ0wEwYLxN7WouUzw9Z
HadyblC9MWbNzSaxdTIZslBPYG9yF/q5mL+kV/lopO7UYwPpcRmD7Au81qS81tSyS0NXz6aW4lEp
XjGGtG8r6hHfZrOZf5OEv7PDomlY8SXlM7RVHWbV4Wn+kx2ET2auD/RUwmM2WTkRMZ7qZIEbn63c
DXrpBKrEt1O3W/oz2rVWuNrdPDlwTWgnfM7j+bEwuWFp06luB+SKUHXrKgYjmBgvWuicCNnsraI/
sIvDUaPllDT4ZySkc5qQ9fQhlJbeS1eMX7JJb+Lyzu/szxBeFi+XVzxftCx6dLniTfZ4PQ1QBh9t
oyS977Dhb0R+0CK1d9rqZKTzxUwJ1Iz9wPcRmusEDFhv6w+ICVd4BqQ+aAkXOnMCg+sKmj5beQ/D
OSkstY6wBQy2eyuJNMdCbGh8+OqLytkzPaBdtjAqnWjfNODxRDWsewl4qbHBQkV9Nu0NbwSz0THM
FbQL6W326POSxaGDRzs8WEP3xEXw2KETBhRGp6u6no4JVUW68YIM46/12DavZSO+bPypA+dXWEJy
LV3aT/JwN0PyIbDFa+WRxN5aiQ6N0gLfqZSgzNymSxW56SjH7iWzMFwk3c0MbmRtK+OXXNhPRFS/
i9Lnzu/OXQxYuTSSV9GMF+rZeLb9/cSvhX4RhCluHO+hGySKmUBwva1Sh/ervgXsCRqH4W6b5+VL
XXX+czp17Zmu4b2AOr+G4xYIQ7/OtMHD4K4n7CnMhDQSvDjSei9zAR/MT24oh/qo58XJUzzF9Ugk
ne2jkRjfXeuvc9YTOE2vtTmtQ1fta9S7ta7Vm0GKW8+N1UMtyiBVENxmk9updOVdXnvBMMP3BPj2
G82KbzE0K46IZYtocq7SAWfRsdVv69H8gPDAImOyvsPYUauKYB7OGQiTsLgDZf/JAQlYeYAq8Bg+
LLcvTsbYcEsUH8ItOUd8jwnfnh682fqMVPXIeG8INFui/mgLuIC7oMgJLDWZiy8yuh86GdiheU+5
zLY3Xfhz6bbqrO+yUXtvGB+cUL5KLu45G4IOFotbYmXzTn4uAgAksFTOZVPcsZqqEdvdTdL3eyXa
5YqzkvFnxxY3GV66LnQvik6GVTs7KZ1YntoKA84jJtv6PnJ6VtzFbef68VdE9V7PsZ3HPxGo9Usq
UqxKelUaBz5RGgWxtBG81FxIVnE1WIe4D/0t6FzzsTFMeUsOQT9nGZ89+G2YElCSX4oSJZkQk37I
XYc64YnhOZznS11wxRUSskBjV1XAfT5mouYDnIBBI9M0NIBRYSPYUg8GX/+ECTvR9qAvjLQC3Edt
1+OejGi+U334rplx+WRoSmOgi8zPfMzrl8Y1MPEq2FJ+5Ca7MpTeCjdFcxBZV90ywhowVLRhT+jO
3tOGGPOzL2oriGPPerJiMB6kw3RyCwDdTGIZIV2/3H4Zc2imsh8hw+HmKV1/NWulWOjONK51OUzk
FRiviZeGk1VnXi1ZvXPTmZzuInM0WdtdYhkb19KhTbsoPbCSOt78b9qs3DUcrvHACVQdoiaeDn0V
accZw6ajWrGuMM8iGCRmMOl+t9Vjd3zJfCgxdmaOr410kUgJlvIC4MtclNPhN+Q+BSjDdndk98K9
Ds7mOuIi/s5AWfLtFBPOkDIntouS7AMSZgqq+M6qcwa6bGtUct61cTRSaRp5JOBE+hERrd/5Nn50
DnJWePRPkafT95AG2nHDm2r8YYkrX9u+p/LOzBzrcXDaaU1bpoAbNeqSXR+l3z3MjL1eC5No58wz
hE+/sXsrg6NJl2tXF48e70MSF0kaBgRn7EtR0kKpRxp1cEanIyK5PT0ji74oOUoc6wERhkaTbLZv
HLN1P0f6XR7Rkvl5ORY1r74utYAur/CxH2Iyzam0qETts01h4GDUkqwmp6KXW+K2/DUDRtg7evNI
tNlx9xbTUcaZykbzzk1qBhJvKPLPKCm5bIxNRdya2+3eZZNL2dZk4bweGWILO7G/S/pTaOSuLWy4
FCFnh9pO1AnjQnbE/ZKeU65Hr202TIe0s+wTUb5IQXDx2R5XphmyG2lxzHttjRO+UjbX9aq2cB9i
xZfs0LB/uIckKbdtOB+gq99RTZZC4PXvx676MEO1q1VI/ENFu9gw4S96hstGOmu84tCGbVss+GUU
gIWW663zwp5OMsk4RiipYVQarRjrMwS4nZdgw2eQ7x8doMgbhSM/WbnM9eXGaV2b2aMMA78FxEJf
jdwJBFzgio5LaetQxjudn8pkT+CmeAZ2uDSinALAjmEnGnB2avw7gfKkwZIhzpd6++HDa6uXvveN
W00fBfcAupmt4SI17N2kf9sFO5TeGfPsXjQBMUUUARicu2ls+l1rzW23r+rFW6+Gzr2MLr3aG7YV
3UNUyvesNJYndYhJo+IzFuTJyCOTTVfJqdZNO4fzypGKzZdC6lF82mE7UcWJ+HqJ7NInOpEXzpkb
sgGPUENtLSw8LmQ52vpIRrMGqdOGO0fRosFStJTfuTmjeVJyFfEbHeln6kp1N+hctU2c/gWXka5/
i2WBpR5o8Mzpx54Vv8sIzyYxdLGe61I9aU1NPtfl7z2GmJ+2iebmmL1Ev2cbfWh9fEagnLrLYJLJ
sYzefLTEvFw9Zq8/DMLI0RRZ4YDjEfQxpJlssEaKJiDuap9NGZo0M/SGH1gDEyLP1mwgqmAzQpTZ
JgVjYEk2qI86fafcvvs06g5T+8A0nDoOqJi62kIXD7SYrp56IGdnDvegPZjuO+IbX25e6bBluYcw
MGf2zHxNnWzKS/zAeFX/2EkTB7NHKpmvIlLrPLHjywis7zQ7DXKJacaQQiVNHkdnqm4xyEkuP2zt
7jAPm+8RM5i/Yg+LV0kbYdlQKXuyDE5scrn91XSjZ9HVTxmMtrVNZ5fRG+2acCswkblio8ZAj9wh
+PGm7IMNrPeu9UBx+azCgfo2rTrnFkpb7ubHP9dRlpm8w3KL90Ou3pwivaWq67EPjV+OEXhUikRi
yhyu3fQKVEkxVag1YtiwcX1FAuM/mcLXllUr0CLaU8005bNUeTjwMRSAirC5suHin5egbXGu3Tez
Eg8oScaS8RMrP7duh9GdVvpQ7Qqb/DuhwH0y2M9NnccbGnDaO3Sm26QcgwRtNdUfLQzJ58rOPum6
PhkUd5lcEEV97kCN32EHW26tWrKAVuuK5bKkPYYuV43Oaxe9DmIazXqh+Q4dAusfOhgGrN59SpSD
w1xbZ53+OKHPQyryrmPDzQGHwBc4lxtdVHLNDZvGT3bswk4nFvJ69cUmPZCcyhury6961jdbbHag
x6zN4A4PuSPa3ayX8r7v9CVhNp4htr+Us/XVtM5Hmz41BL71sKKLp7d2uftS5WwgOjxkm6wt8jUr
figH9sfsO/wQE/dp0P3LNBb0piEAqAl2pjBxUOoGYgpwTUntSYU2ZkfVbY/K1zdyD8h6y7ca2JwI
IduXotUxh8fP4+TyXi8Efr06PfpDCfl88fylQty7dRkim6pHABvX0O+Wtl4EL1B3ic68kEDN2yZT
TqaxJ1gG66nX63SfcU+DnV/sK/yTl8zgkkeYlo1sSZSaNPrK8NWP5XAhnYGekjTy7oGNTiunZ1bG
Nv7g2PZxkojbdeL621bHg5kMe3Y64rWreqYC+Zw7GIOQ6TetV/yQQcKiGct2w5sp1a9JWmpPlumV
h4FCHtoKHO0N5eBE3sBfYdp59szF0jKOe71v7mp8HbLrqJMIB65oVfHbRCnylv7L1vfFq7t0U1kQ
koWA7UWxfbJTXpz9X/bOZTluJM3Sr9LWe6S5OxwOYMx6E3eSQVIUSYnkBkaREu73O16rd7PtF5sP
qZwpSZWTabWcttmorFKXYCAQDvfzn/OdA4rK4xijmouwvgtFleI+hWlLs3MNxjykOCnD6Okal7RF
C9R7nl4MFTJ+KLlyqGGbMS8fUOOp0c7FZWBikK6T1tuW9qtr+kGSi7XDrNRtDe8hcMrrsjekIFLD
ZNw7CjsQOyFrrlwAvxJwI9fZQcuZnma8NsDi/HPaL+oaPCljcMsb7+B2ULspOMUSeTzMS4mH1okI
PxI+5h0uHs/c5VzV2V1A8B5ErHpwVQ0dnha3l96JxpMAaXljQ6kHuO/jezEJVJiBPNgGukfDVP/d
a1rnYoG/dz8vQ/rMg3y6KnGNL1YQP+sl9G6CNjgVPbdLaBmOJ/U6HgG+EVb1JaeigGQbWLE1NYBN
hpyAzXfCa+ez8VPrYNPCpbPyTGH4sV+IdHr+61Qj2CF7WEhSDMZ8e4ZULDfjNH5VrMt1BkubOUzJ
eGg7TOlpQcVhRYM5o0rCoVHvXCvD97Sa5L7V6bsCylLMvGu2eRsKOg6ZnT7WTUdwTlZbLRGqJVFb
qA58SIo9Nee4wH6MLWuCCYJh0/O7b0lbPy0pkQjfTXZziMElxzrQscPY2LRBHxXWok4nl0UtLlrp
oGqzREeccGO5DC8QzBsAOuSEg8J7XEb7bXDjKytJLmXinpIMVy15IJccMOGjUzTmGwfq6zm2wvpm
FDLYUijEMEexVPsiADTYQMWIihBTEHWlyEW8SbSrsjrX/XKhQPCwa+2dk/TBvtO0RMH9Ske14KVC
RtuCwn6Yg/yzZVMOBq69BphvFJA/S687hOjJR2DqgZzuyKiy1R/FfZzEj1Nj4VOip0TXQKmn4Coo
5LXTmGPCEGvD1O8q1uMlD0b8x7EkTsFc89CRFtglmqOIy3QjIR9LaZ9/lcHbw2/tfG4XEqzhOK4t
M468ZBzyYJEYHvqKGlmrfsbKSgmpG+jrlHdyKA3UnCo3Cf4w9m32pzJ5bsdvdcuww+LWj+RCjmqJ
na9daF7WHGnj6lOZ25IBVoHgq23/sXTs/BIsBl134Y09LA9lHL+WonkWE2MFHFb7vp23Y3hTD9CO
uhrOxJJFVB+EnrfzOWH60qJ0oYcFxvaMbUMo9yUv67TybqiTnMaC8TKB1hqEZEydYFsLcdWFOj9V
HasDgS+wqKXgAGHpjSYP7MjDaGqcZsvJz9Nk05LQ2JIB7HYc+2/yKZe7zJFMuqAkT7atj1GuvUeX
YkweczKiOMptb7Wx3yCd82iwjuuIc6AXaGtUEO1wRha7tlpenKQkFHum33SfJ5Wg8FRzgMnKh5qr
QBuJZAGX5oEI/xZGEI+8RYCKlrSgcKG575xBfDPiLRma8UvH/PDguCkv/oEsJvi/MvBvXNe7A6S0
pR/1FndhxEgk/5SqwMaXvLDjHu4t9hoE/DAF+f1rw/2F89sfP9kIskntIVJ35k6o8LRQUskfgwvP
DetEmgk5j/aJdVzIj6BOMKvxZV2a5LFesBjFo/3NLKS0eceUG5bprojCJ9UkhxGO77FVIQW3DBvh
p17W4QL5u7vTImLuzIgkzL+FBhNcvEa1xTIeHfC7Jx41tzWLvFsVR9qcARpQeuNP4bZIgqtwzK/s
Ouf4uZh+59L2kRT2hb/2VaSizd54oMBCAfJ0gFp9JHJZUb9RNjtfrThrxnigtItbvlrpri+Xj5yF
CBwxlAvKRe+6RpfkerJho9zxAQUYuauvTgFpRSnf2fifSANeFxVne/p13sN2JEfffNZ+wFeP4OwQ
fWAitB24k1PJgly29i6c63PBpjD/nBHGkAGDFKzLnN/7+BM9s6CYyMDFHeBIL63eRjv72I58y4QR
F9p0iI8xrFoMAzJ8Ao4dbCtZfctL7AizFR4xBGO+E/E6KpsR/Sla36ghvibV+6VPTXmtelDVstVX
2AX7XWbjZRhokMfa+mJE3nyOl244jhbiH2CcAJSCe+pm63nSKWhN8HXaGXf4QMZtkyzMX9NLnb9n
SXDTFcPWnyOejtMD1Yo7T4z3pSz3jeq+oXUyz6Q+l4zs/AghIH7ph+LDzGF1bBCoq4ESFVKUvVdf
eV13pTDoFctzKJZt5eV4B+RGZu4dst3RjvSxD+L96oxR3IuB3RwniXhXujOrc+vB4ya+27EmgUja
AZu66QaP2MnA//G6m5ZKRXjwG+wKt4wHLqpEHqbSfiP3zerXdNfFIM7NWntQ01DV3g2qZZ+JpaMI
+1u7qHeD/Snvww3dOOTQ7gvctN0sKK1ctwJ6pIMFkoWMxI4Sn/TkWU9WnTNXlkQU3BH3z3yUNiwf
2Z6TMjjwlKUXqV+zDxSjDCfh0R/icO/F3rGbo7cZOmpHeYIoS4YtNVtRygVC96FFy6e8Pjv22jno
ike6n34Ec/Q5glQIb3cfJd5mWCNuPCCjb3bIKhva5XYy6QVnfDKMdMIuWJqguV80Zr5uZcw3S410
gYWfhTVcphJpJb9juzkeEqbEE57ETZ68OjitQ209dNheAfvvK3KR1sK5weZs0UjGBuqKZu4L+EDd
brEgrlR5h8zuHHK1ouRbEW2dgZLfBSfApKk4Xo4yaC/zBGcVzHcc469Opj8P7kw7I2nSCW3fFFcD
xBKMqZvFqaM7qy0Ci/nPDGZBzOj0STV/VQFHp2DW36ao2GYLF8qpPgo/vV+cSx/W6Zyp+7gYbkaG
Jizs4JsM5sjJj7t9kqbYIsojo0bA3YPFOdrjzsaf6O+LOr2xs3p5pB0oZoGMEFyRU3SosYcXe6/P
OIfK5a1l4wT1+d7PlnuvHU9x7zEnz33At159rkWf3GBJWm7LYbqayDcRgXn/wVX3oczmsCx+LKCX
4p+Nakraq05q+wqe5y9GtcofKOslIsnS5Tq3oAVNfdRFn74XbpN9rqcRITWmSOU8DRUAcYwZndqP
GaPe/d/8JGu67PsPePH+H/+Om2913gEUcqAa+lQfr5a6H6IOMU0qJu/oxsG+17761EjqjUQTzDZZ
XqQf69yy3pHtvYesL9t7r6MZjcFl28FXN+nX33+Yfwn59P9aPhFw0g9XfPfavf4bETxiMjev+df/
+Pfz6799/Eql73/950/BxN//1ndbpUMscfVOkoexsUnKlc76PZrI7yjpStCXQkCocc0/oomE1n7z
ELwBX9qKBCFC0D9slUr+BhHTAIhF/9aese1/xVZp/xyG8Rj9aCO0ISFJiaMLL/HnO0R5S2eSNmh2
+OUj68aFDlduvalord0wCeMe7NnCV6wpLwy2egArBm8EE/sVXA1AGVNhlnpvr8SFozWUExSypfBZ
RwlrMFuruyS7dImoQCFyIsEyU48gdAgCZe6uxbYF5bWJQAg0rsUGm1pURvCSeoCNzOkYCzVt4djL
e/tjlyJ373RTOdgzMr81O/wy7UmHo92z1ldPLSaIt9CK6eYqmvL7V/q/9b273mr/dxDZNnrlGny/
mde1Yv3T329ZZa/Vnr7nEbbyhaf+4QSWNhRioxQDZihgYv0rf6S3+DvaIVbFLc7vGrPGYP/wAbu/
EbMibcV/8w2NS575V+5X/upPS5qr1h9LuxihiI/hWP79939Y0ogQ9bqW5rK30hp3vieDfCQ7HhEW
wqAjt15KMoKHjtfl6YPNDvkuDsAyLB6tifQe1Sm9MeniP/gydPTJmJa5eJzbM5a1vpjEVVkk9Ufl
LhTMmDDx/UOia9L91IpZHfIdHeHVoW1wYz1Gsve7LbecxAAZDknMlrIKnYFTcGbmdMaOBWjcSRr8
sxcOjdt4OykLtXaTEWBW4jDQasuEEVG/0nB+Ig+liB13cyzyNYE2aXFsY0xEbAMVIjpjk02vC9zI
KTtmbHcivOEEWmBvcFwZrOY/haXQWOkTkyU/P6G6S/PkFVn0GnYVrcJTx7BR1IX6YJRu9/7c+GVz
U7nOgtYePPawl5i75QxsWyggC8bczzb/xI7t7WwzAMXQiF02L62npjGBsRmihh8TRj34Q/hBK+Tz
osOZcRalmztIumFu3zJ296KPwpqxVWySQCKvY0tOvta1JchGeEOqiTkJ8vX3YeRDYnKsRpNSZSa7
SjgRJ2x7Gt+l8KRNIU1Tfolqd/7GiJtT9ybrbcrdIPSbW+JW4tQGFYEkYwd5fGhbp7/28mJJbsGZ
4uq2WqVu6zbGZbOYyIp2SVjI+dErxfg1UTJlBh2YiHLFsBtdREw4Mw917EOQsGD6ClAUJ6GH+K5Y
xvQ0EivaOPSbTCBWW/DwgYrs+3nMW6Zmrkuq6xDHbkghfFaRTgdBC97Kv6ZDyQ+g5UP2bBEECtVi
2IiyKacCibSg0LArfMJINGTFyBlsDepZbjyagSqMfkvlQ9qiD7JjW+cyJuX6Uv3MxBlPh7ufdKnY
7oRjRIBN29N8EUrbbfeAdA3aYGxy6ssD430gPWv6y2VKkuiSwTVWuzroeiSDqO8aGhjcHqNfk9bF
RVsiUpuRdssYesGuLKf2OHQk52EvVO6wF5WpzjPtWjdWDoGLWQVTLqps8pseL12B5LFYNOnR63MY
UOTvZ863Darc3Jxgng53YVTNtwyenJ1K58m68dq6vxuZYrvbqWVKs8sBxX6SllWcFKU7XKuCr8S+
nXPrqBFF0AuCJrtXJaUBmwjyxUVVK303IQ29hkVonglc62ZLc8uS8OTAgbSZxbJQ51mE1ipjlHZ1
4dgFDBaPOkzMxLZPvUjckog6J33afTaBEz1MHJJuvJQr3QxYiFrQMCpqczxyPfiQ6T1SUxJgVAiw
oLu5talxHKHBb/le1t3wxqqg7Z6EZF0zhKarHiJLuKsAZHB/bjjz+hn0jaaYPHm0Rd1NUNUkDOgX
MAWYaK8iVJXu3sfjSoSAzS8ziyq0ErXsg6lZyvwihbfWl9+qZrSHhKl3GgDk2lHjDrRFTEUCEQbv
M9HSYl/gGWI+Q1oL3+kVbRs1eoZn6glK7chUBL9C0Yiah7tNcrNCLvez7UTmHsBKJ9KHAAXWk9f2
2Drj+ClHj5opYPEaVzLgraJMHGO2DwoAV6VJGZphFTtaly7kx5KsA8eoQpkxetV+2Baf/K4vzDO6
S5k+eCobAUXKvmyu/bSLm2vDHB4Paho1uCrKsS/6D000YYJKmoQ8LIPYnOmpHN1N0DjmtQf3hwci
rd0T3cWawSI9MCXC0kvEh8uIY7KQTeHXRU5WXdpDZt1TkLV63jLqNZkK0RpCGdZuhgyWbigpr685
6DSXXmq8jwSvwt08LGbfxDbFykxOeuvo96I4ucQynm0bdF7eKB9Onb30RDfh48T94HsbgYPhOOV+
9imaHfc27OYCH1fJsUZxEtvZXeiCM3L1Bd1L1m1vqnE7NopGO1OYI5lQ70IwKyCIPE/OyzCDbOlG
yL55Py47Wj/yUxMN5dlnOcc7WC/zQ9o40QQEysGMmTj2LhhIPjCSm8BUF62LyXlW/kHbTXKMFXgs
J80pKITfX4Y5/qMeVUtb8sGtGAszGQNQR7AONSeqik/ZnBAmwYHnHAPb/ULpWN28wPrv7cseD3b9
HmR2W15XcYnenCYuHzgHFTphSVEmyHw8bJ9jaOMUS9K2RER64+Q6uJ4aBmDv5AM53BqjrCcz9Wl4
BsFWeAeyP1ZALqVQzD+4ZTYtiTuEjjAmrqvjtrhjuFZx8BNU/TBFKG5MuvoudaEJ9ijPLebDaliH
uYaR8zqLl7bY0T9LaxV+/GOikDdRwPGchT4En9rPZzyuFB7voUoIfwdJO/GpyKKgjxaxmVGPlZc5
5hJsR4s/1MfMrrwXhyz4rh5hhTMxsZK7nMHGmWZB87FrFsT5FtV6JRkW05fMsqEp2Wn1CoEG1bIH
RHYISMFVAHvhXExIUbRUBVH3OhjBZ38qIh4zmwTqGofcyImimyANR/cwE7X0SGDH8xXdNuqcV47j
bpIQ+XAG8/5tXnQ4H9ulaPjS01fa5x/+9YPdf89AHYbQv9pDP/SkIr7Sa9P9Qqb5/e99300bA0vG
BzOz8gtcrSS4mz8OgOr3PbN0fcXemGP6P7bTWv3GXtoYF3DWenxff4w/ttMQbUjVISrARKD7wP2X
8DQcMX+QB/jXbVzyGj6w1vyPXF/mR3lgoDioyBwiXqrCSjtqTa8pm+7tPI7OcaRh/PzD5fkTZWQ9
TP5Djvj+eitvxxgDcIfo4M+vpwx6GfRcb4+fjBmpxexs51lhoDZ//Tq/HhJ+f2Oeh2qH3OXb7q+6
h0I3Ly0YE/tMTDNCdA339ljr2L3pQtq0rpOS3sutcUO/ZNQFU+wyS327go8f6PJvfpifY4u8aS3J
SHLZcFACJ9LcAD9eZK2x3GnHBGBSF5RI3MkPJvGKq3yGTfw3r7VewJ8usJbQo7mlWFCFrX6NSE7g
r2oAbv6+n3jSDczeWMXi7qIb/Pyz7IjP0QAUM44e2re/ueQ/k6F/f5sed6zgHdqOQXL6+W0mIkod
aSicrlw5njNXR3ccHXiCj1T6blacPHXX0kyXQzC0FLnr8ph5QYJD3knyHbvI4Cqpyvzxb34sDp7/
dEVgVCLAgIESoGd+/rFkVSToiI6/hyZWHbw0ck+FPXvEmhTJCIJO2wkd+GA3IXWOVT8dOxyCV3ZV
m92sg+Lv7sx/+sbxAXli7RpBxOFeWK/iD6fXInfC0en4gAD84U5J0trgIE+aZa3pHceLMqT3429u
in/61q2vyVcC+YkvPMnZn18TR89s1GLxmlPdnbOMrgxTZOHur6/0P916BgsZkpVRwlUu9+DPr5L7
ZetZ8eTsXfoCbPiCQxfdVSJlxNxQyvE2WXnqXwzkE6tTCUypvvrr13fFL8qAzaKCAMGxxvE12xL5
y/uk8qNm6C3bQ4VwRaNcm0pP4fwF2kVOpu1fB+WBMCLZ9VLLIX7UqZDN2Sf5TzaSAePK1ci+ZiHR
oA0FYA4ZGEyxy4F5q/R3QdxC5OTQu066YyvC5a1MdjsmADsJW+n5IQtJcz7OHuM6Nc4wSHIdqm8a
/1l3a7ETFxtjGh0+Jg1WkHXuVguqCIt+dh7FMMOnJSKZNcuJKeXaNt0oEOluPYBQgKinsIXRhwOA
0c07Yq8ps1bjQBDcqM50HxKYeFzimb6Smhw1Qyh0nfEIaSUirmmVtUuSpmZfdVvrrPpkl258dueJ
zwdDZF77XzDI47LaYB+maHLbrLY92AwkL3elSEfcKa0El1nhSRyYuxdSfwsEb/p+aAaiMgsDvvZD
VFPEl8+VoijeyaO3WoQTjoYIVvyeCbzHMXaMyS8PNpr0hm+lltiqOvUyahezCCa25SVWHdgZZ+mt
6cBCAqi0GavumZ46v2PVyCNKLieRPI8LprFdqQXbnBphk525HHzFVk9Z3pWJWwZ5Y1WHHbRIFkMO
qzbMY8HGnbEWezwDbQf940Ci3KVE1RJUQoDJpB/eBIO2TgBdrEOeqx6vhQtxXeUtue4qqgCxMoxx
eoIJVXbKXMgVaJ5ODtW57bDh2XYNcwpwShRczGU7YiYvzfCtoUNRfGxZFs2lyEkIA0rF+fWpcdPG
flZ2QE7cWTgWfYABj2vDzprc+djKAAt2Fw2R+ELC27cyzgVlcT/D4pFXjttK/7p0sRm7Rz6eKYEC
3qeri9yapmPodNlwFGJsodGPjPhJypaUWhRXyxjaLZkAl0Wo3c+2dqp91nZAzZ0SovO2plAWT5nu
BtC8CZwwWk0oGNr0qQ7e3AH37SVJTE5DCyN1Zyd42otNZ/mJw0YZqt3G9VTFGycUnOwcH7Pcvmwr
GPIrdwRjbpvJ4KqFEgfRWDrknBrosw/S7fV1Dupn3PW+xsJfr/0gBId8c8hyzyTHoObgufNMRpUA
xjuB6oRlE+hll9U3pTOEBXOVqL9gKbV4L5qK+t1cZxrTlLdkr7HdmhnGJbnYw0KeWtw2MoL8qHC8
XLVm8fiGim4G3tjNr2lg0wfAFkGqJ25X050hbxTyqiuspdyl/SoSLLTXk54PIHi8xHahuMEHIutf
piJcwcfJFDjYB0pTHAdwfc++K9Nszy5o4tg4LXjY4THjLJoh/YzgqstJ7Bcbm+mxRMKZ1nVsxJqQ
DMExDG3EL0EknFCkG4LfgV1jmFFmsARTt4gw7/ZdtbaHk4anpNP1B2gpyVBtu97B95phJJ+3BYZ/
jHBoHhzLvRj/aYb1YQNTD8NAFgvvaQljoh2qL7FuVrEYWQk9bMCxWWiSrOeaYTuy5cXIzJacUarl
uVwijn/4WHD1MWJbSNZ30AvKAZKRaeZ5pI4n8Zk9Wk043oShnJ0DOKThnNEi3TwBuKvFaQEhE+3i
PHRMsqV820kJXsc5DQ18aEO2UbQZ3xcmtF5bTo631OyR0rAWCaIrLUusbqtNrds1pY4/eRLuzD4A
78hCFkAevKfIKWm4HEGQXc2Ys4lwSQlzBfpKl+MHHMuHJXMaTLWLjaAUdtYQ7IoRnMG2iqs1K02A
kST9tPDZePjO+vPAzG06WsYlSu+ntODs2yLL4Kpmaqa4uBkeOLaP7jGbbesry7Jv4RLHDn+oImW/
+ynb4y1bZdMeJBaDhTm2PTyx+a4J0RbaxthO+K27igu7oMV3QjY+Lbpo7YvFzaPysorcBolWKZab
jbtEOkUkdhp3i7e8qbaqV5bapKYi6OLr0o7OdmV1X0OB+vpxsVE3t1aYuneN8atljT3H/dm0tbmu
vJHYEyYYrEkNv9zTYNkrHKs1hnpfFck3i1YnMsNtWN/6buV4V3HgNx41DtpdKDIydSMraPZZV12h
TMUtcdFpuBrTinBG3lVYodphtt9ysVgEV8lT47Zn9aMuFe11QmsgSD6MVWxvZ79V9LmagreYYha+
KBZBDLkrSnUu2W+gowEOE7ukjNr51nWrSlzNAX79z51FPvRck+bJbkp6PiHWZL5Fb62fDQvE5BLh
Sd1m1oR8AiDNwSaKip+nJ80ElEL0iGgtSjkud6V2Xa4bt4XjP6qaq4k7lLbcuuvlE08Ksrv4p1xz
VTZNtdBMJbJuugRaEPVPtqOclOLeAQR3XE3KO6b4iS5AgOIFJ8bW0fXjoovdShOiWnSV1ZOSd2ug
8CRgC5FfTrKK+9sqyURAn0MXfW4qnnvbekSuvIjJ02BWmJLxvmmWcH7soB5N1wO5aetDoeL2gzuE
iN5jLe34sswth0rgIJt3bBXwEEDzj8N7Hwfct5yWlPrclMbH3z413RqzrmihwCMctm+BGvH5utkU
tU8NaKJpO/m6GD+YWrcfKDXOo+eeCq3PsSZUf8rqCW5CQFGDs41qYxPEivjKfy7D1HFeoOaG8cFj
Ts/WMEYWkWv8acIK4x4EfGywlag9t8wlPLUlBR6yfFUkgig16FRyK5s5e4qqYK1hli1rSgDTAgtw
jXl4G7EnUhthPCwJySLwUJSDX/fb2a38N03X8uOUDlQU063sfeCbr77QqxVd1YsFQiSbzPyuqmG5
w7CU0hGFn+U+qdc0xRIv9U0SGLe6CjFbZV81SZ+PHTblENt1FlbnEWE93gh0mgYHX2R9QRpmz9en
bsYuhHcun8nZIxyZOO+ae7JI4joxHpG5ztIt5u5GNYTVmw5oU0Qbk48dKA3YUIgovyPkBV4lcej/
iKLQ/SyENVmk+KCQb1w7dejG0z6yeOaJpsZPy7N9P8yuQzNG7gvcfjFrAXUKDUqV468TMhcnbwJL
BMfsbmCpw+SOps6AyR0ILhVeEGenNNGChC9KBJlXlWOFYYGPPmVpwadL2+f4YPV2M+1lEqXfpBfK
clvPefk+Dt7ylPTGJ/nKIw/MaRcxQOIT4gcKRSIeDRi217KcbfAlnZJPBBPxiRDyi75wVKu665A2
IDNgVxnd5s53SpB1A50Xyc7Uk+k+cz+03nuqG6d6FoKawQv2jr6c900whGxUE0y9yS4nm+lcGPyW
IyEaQnfzKc6IM7+yNaLNj7Eyf2awGTTnmm6f+yFKTXRl96lHysCZfaF2sOoCEpveEECX6TPlNNY2
Y5/t84wsQvHVIbWRHUIQcFzqLsOe78B8PEf9ML4ANicCz4S6f7TiesxvfLarX6xYNXQ95LBNDhHW
drFjrpQ+ukEw4Xpu7cnb2rPOvK3D/rXcGySMaO/KzMCbnbse0gsBWOKdOfFjx6z+SHuGu7GpLD1R
PFw1wVfhJCR10qn1mcmMjBpEPZG/bxy3oXqoCKDpOGmSHmOdpyy/eW4/QbcmO7M02n4Jm9Z65mGj
uz0wxoyYQ8QxhML6eHhxsYbDKHD8kdaHNvbnLSA9xiF5iJ9li6bJuKHL3KY7uGZu8Z9R4gcbwrOn
95BMvtiGZZI4B6A96q7odJYc5wyv6Ka0ZzhKTpDxVMYnKOUeZbpjNkKF4ZvgPmlXZEWMtlt31Ccp
P8PDQtDCJfi7zhKduPTPGk5mQCOSY0OAKhdyuEkVU/4Mrc4lArak1Wn26XTYjK7sPtvYld1DOc74
z6iew41j59xNJTFyCsf7Un7tyjUlWBaMYbfllPjJSaHgzhuIFYu4BKmnn1H7bH2i0cW7YerkfnNU
wjugi2KOt0lCDKp3KqH2Xhpzfyy6In/kVel0WKIwiS7mYpi/yVaw1ADZmHhZeCVYv/SkPhMMmsad
11mEg5M5BqyzgNo4LyUowkOCsVJe4jbpOcWPcjTXcRdl7kXeedA7ulS3CjKPaG3DyMtOAU7oGlbm
1C0D8OcxIty9MF/aTL5ycmzB2EwwqKETo4Po6YhjhWYfVY8j9fQcjCHAo5J/RgqJvL01ORxis5LM
0qZu4kHvgrINX+1EcsbEiE/5Q4fv/Rncr7DhZQ3Ll2JKqO/jViWVMM/JBBukVQuxmYXB7nHuVu+2
3RQ4ORRtG9l7DoOreBOZN2UXxmmEcwL8ElmnKMHFusdyNwIrcTAf3rI+wctw+A+gDrt0KP8/3vcP
vO+qQP6FMQRnU/Nf//MnQ9P6N77L2dL8hpjkSo8l03UNh9v/LWd7oH0RANF/NLGTlbr+f9wh+EaE
R3ABzwgSuDaKf+4POVv+ZhwMckJAA9YCZpX+V9whq8Lzo/yJ5ImQjgKDccUXyF0/a1BlynnZpnR0
EH1xWkeHV+Q4h31iLfPhh2vy4fu/+aPH71cd7/sr8UJcDRig+he1q5Nj4sE+hZDtqZU3joZJw2ec
HnJXfMHyhRH7r1/wV3ltfUGj0bhg8ykHFe/nt7b0pB81p+koSgnnwGuhjK2b5m8zkgqtTTHzSAat
4M8mVIJPf/3af3ZZDfqhi8hic3l/uaxAXGJ6S5jWYWfOWFN1Mx+1bEGAiDINs7+5tH/2auu0BNf+
2vHsr4ruDxLpFAVdoasSrYmCXcATTQFec/QwpoxVXw/fh1dv0/8Iv5Z/8kH+2XVFkeWtqRUwuJqd
fny1GLPZWGYUbLkJzWzIpKyh7pNO2T3g3gR/VSX2h1Txy19f0599d1S4Y7Xjw9Qg3Yxk0LOKmT+8
y8E4aZV65W4wkiKQmu1S2pltQmIBN0O7nS12l3/9in/yTnFvCW4j33GoQvjluqoCaqqH9VfahUfk
hCHCiaNCdZ26sEqYAskzNMRlp8Kxv/7rV4b1zLv56YvJfEmA9VY2v3q2+uUOYnpQskVRB7abbUGR
WbOAadNqxLfCcvI+QnO/jkor8E/wtp36ILvIXKBcigdrEkAZR7elgwT9cv44WyoTu0J69lcg3gMV
wXaHGQIY/7LtAEdThogR4my3bUi8XPbFF6ztxt/4pdIfLN8003FSrcwfNdFW9qfF2JKkbCnj3dNi
4xRbNo2Du5v7Yr7VYzJ8jLqSrLwHyv+u57YgHduQYOFZBNPIgkZs79IkC+RGxC67j0wzvt1PTQvL
ekndnhNaXJLcGWpZlleEBdMlOUzN3K3lcuQY4h3Qfsp8tuWcJAOzfg0XkaYh0A4Tz07iDNgjKGQe
xvwddXh6ShorNsdYximYA01V0ACWnNldg9ZVRQbiIuje1VdW+BSr2Gt3FXqlasENxwOcFJVRm1Zg
Cvvk4bVPDlbmLi9D6cTR1sUnam9GovYUwLRJSYPbStvzgLu+hMaw0DSYSdUOWU0+jpXUxdFvW+OR
vWOgcEi8rAbDpkD+UI8TdjfOPAGKzFqQcmIx3Rqh7OY904/k3S4lpGR8NMlCVhQ7n3GQuU5JqQf9
iRNjkWz6KUwhIdIUE20Wa2zn56SMaaQCkunIJ5+9O3ob7SFufkMaEIM+NcRyLvfJ1BbRJyYM+ONw
PDhBsJs6TpKkXVJhXc01jYETp8U2ob0iHXRaP1m/D9I5PzNUH0plBRhoir5Ox5sCO0x9m+JcaDgp
UAB4iDq4Rrss9hjay3IyI2vh7xaBWXRe+pFWmDi6zAUDgOsIUwbZDCZBWAViJ7VcTX41ycOzZEhv
PUU516PYiMnq6mITfbdEeLN05mcVxtl89iBWZ+exttuR9r7VWkFlZD3Gq4VRkDVuTDdwcPMaPpcb
ib0hfBOcb+S99qbAPtA7H9NIRwUJ7ioE+Wl84lxcmk3lc1bccaLRwTPfr4aSzp6E0W52O8xvgKjc
bz1RYAS+Lk397SyXka+jT836VnSURm5DMw4PuVtjGBFIyTXIlnDdvxs9P0WDPz7ME2O9bVvl9PlR
+hR5mzgorPvQG8enyo7rj73mSb2VSxtJoFED0TMvS4NrDhDmGdJScMwXaqG3bMABqc+EerEj5b6+
EVX7+x50ihKadxoLrijQpegcelPJty+Z5X1k5PKY29n8ZslJvvoopc82q8hbrfyJnSs/U0c6TWQf
QmrlvjQtvafpHODEIINKzDhr6GGfvBptMevnQGz+F3vnkRxHlnXprZT13Gn+nqvn01CIgAhIAiAn
biBIutbad9Nr6Y3152BWJSKIBIw967K/Blm0ZAKun7j3nO9kqa1d22WAjAlBv/HM7oFtt/Qy8zZr
g6IkyBDL/WqKov7eG+ZxR0mqgTSV4piI+gCXckJv+In2DkRuH45EvTShs6dfy9CwEE85lgfLYteZ
WfRFoOnhNyIg/A7Yzi8WpR1NwRqXSbhyqfPhJKOL+IXwD6xGZRsDJk+tyCMpA1rHfQHCF+Fpw/8t
Agqe2aoPZ78ZFBgqQSKBwNOVspjxzDYIZ7qNmA1BaGDT0IzCQwcmYx6cm0pBY8Az8tMezwYPh6zx
O82CAb0C7gLlhuW/9VioWOgLN3BYg4O69njZS9e5aUJ/yJaBKsGll6aZfq27qHbXFHjgp5gRIHm2
5GDm15YxkRKX1hk8M49A7fQCbr2XLnotIOezEv544VHvRXYLDuCmjtt4QiZVBztFsS+4DJUd9uu0
dgPMbfxc4i5CmY3jVVG1VbgzRFtUp0PaYhufzIEMFzNPhY3zraejQJBe7q3yDhD2otIk2yD2H+GF
0cSed+f2rjZtTB1/M6M7OJZbwqvotWWlXREUp40J711f03Uyo74ijLW0h2RNoh475z7RVE25G0iO
/8PF4OF+9gvH98/xycQ9+7/JTU4cByrnGep47De0SpLguzDrrjqvSjWCSoXCOe5EWRYoj4yxL6/A
MhbmGWOuE/Ih5oVinibadYtIsS6eCRuIzzXGNW3tzS22auFqup6d0VhIaV2ViJcf61YNNGl8zx+Z
TkxUATdx5LXysnMsv16rsBbVCSuVqiPVSuojAN0pSjYlQom2XiKzL/1vdiZJ0mIgMOtiUdO47LHC
dsSTAp0kegBSWnibg3s3tgVDH3q7Tn7227D+CUQnuAFKG541TgW/v80xniD0rLdCpUMHYzUPCF8Y
ArA6YrTnLw9RV7LoiOcZl9LmUBvqh/CHXeVXZ7myUh3jX5qbi3qKgf90tIbqk8abDYWCUvRzp8qi
XKLmqk8osGvWeiDKFGNsYt6HNp3GpdZX6rkeCfmlRFaX36DMhGTauXWJM9MXcId9IDkY44bMu7eT
EdUCpTzUkjQvvOERhA01a4HY+syIWjU/735KdpTsivpyBNF/yuwfFnQCbU8NKzsCZwWptZ4u+gia
0a0xBOqeyHk3IBvBUUB1AkfVS5TFnSSPOSIzuLfCPr/tLBKmdpMJe3tFjBrBTmUsnPS0c8wuvUAn
i1QbKV6TPoSVP9mPDN5tzIycI4cVhYcyux9c57svlPVIzKj7ZDW2tqdSlvEkG1tgdjeTR3Tx9ri1
9LDIl1NlUCYNQKIZmwZcPsUCewDnP8WpwifiwbxZ5kxM09LQmiClaiPwcpqM8iiY+XxAeiXjfFs1
NXTL2i5lRPGn878iUx8vQnZjPNiOxQ+5gYH2VRa2vKAjGEGiwtVKkFUe50RqePb03ZzS+jyPg1Re
lBlS1mWMulbb0KoeUgB2vqoeeq1ttE0dUvH4NqjRzU4Qq3sJkCgezknTTpO70OhtNKe1IuL+dNAU
AycLjNLbBDFk+42GZBcCHdpc66ysaju/g2Si2vMqHrqAlvHAMLMwUUkbaxyH6EKjgKUEfH7oSkvs
y2yNYEVDLVmJMjQfTcYqj+i7JoLhSD0mWY26k9Xrvk68gIVa7Z/ib3CMZYOa8huBAeRo+o4cWZC6
48U0diC/gN6h1+0hX7sbARkfqWcTMwxTQAkBMw8trpxVQXan/b23Q4Kk6YKZVOqIlPe9n5GRd9WJ
hD5BwGcIk+khRdwED4a2U6Ce3dCOgCfyit3blpN/04jv5nIkdTgkrw5ZY7Ot7YkyzzidZnXjABEM
iCruhgQTJwrhL3WZIRcNqEL1N2EaVvmK6BmauXUWsn9q+sYiLSoYTyaIjdrWiepgn4Vx9BV/SPYA
A2ruUyGHtldt2DFrq84Pv47dQHyyZ2Irn5thBfnqSmFgzpNrVxPkP2FVqL7Ak4uAa8X9zHs1GzM9
n2Q0XgZVxwKQ8dfXKDPFfgzHduBzB5/B+Cq6clyH7Rg3hKPlGUoDtzQ1Clm1fJrCaHpIEHBlJGo7
4XdVAkReC8IyeIaQvy+CsqxpQselesKfVN66ZknjikevbxuRR2DWEm+6CtMMRTyEWVqZek4xIHT9
noAqT2jfgt4qd12BDmQ5QJcgqYv9vU8odgyvv27dK7MnsMGkCDl2pXbCXB7sjDpWNY1ptigsucrI
WIiwSj9PWdiXa8r6ZFZA3UBj3dhl7dPjk+mVpw94DiOidx7zJu0fYFxlD2bixXtWZCLbsBD1ARZH
1ZfRad1oY4QiPqdZm9xRrqd3JUzyWpYROlzY5wWwfyzkmv+V4coo1q7RBY+9JzCRInB2TkOK2eyb
pGc/EJZdX9f9NN01fswkiTStCWmUDV0Pp3OUZ1aaWcGmqAQ444AskrvCc2fmH8aa7CwKBpN4kNKL
1ZKycgsTSCrTPPGYyK/J6w5h0JjMjKk0scu0hmzgNBMxGoKmGY27pm/ZBrgsqPe6O6bZhnY7m7jM
SJpzjHkZUEgvGsZfYqc/8oP9d0peLbbu7xQH4VpWT/Vr49j8A79qg6b5CQ0JIjCH8YF4BkGF4ZfU
1TQ+SVIipKNT+6NgNqcg/uUcmzPBZuWWzV+7TGWGS23gr+KgJpDISvJokHXprMDmytMfhDGahxUQ
7EHUKy1WvshwOT+qcFQpXtVcKkrPlOgIJir8tiJ5R6Mr1Ag13bTUwW8Q4Vsbr28tsUYz3j3rGeIo
5APpLYp5dPRRpU87SK5f4GbCDjL9CuW6a7YB5cYMfkWApSiC35nmV4wDabB0rcC5gFzmMaUqG/CG
VfvtXW9Z3n0i6BCjg2qSrwX8zHNwyHm7yhiUtDatJtzi5nBBgNlMiCio0SSxPj2OGARu2yRGWebX
OWKJ4DP4sPxB6428YttSWESqM+ud6LzxZL72ah2rnsaslWfPg1uBqHv17N+oncnDss58Qy1KOgh5
wdDpLnrTwxsauKmArAY3IbQScUdUU3WKKzqJiHrv1XU+1uI7Dg0M3gjp62Xf9Mgt2fOXN3yv8cMY
u/3PicXpdiJpAFWdlxI/YE7hbSVTOiD0YLrTKEgsYxv3bJzeP/nDCu7LuaO6NamDkUzC+HhUkkoo
sCWkIbIIyYZi3buWd5JJjOw2CPw1zED9A33kiwDy7xrY7wecT+jV2wfMKAicnnoK+3yAXDq58TMA
Il8YrXk9mvGmgo24MAd1qrfYC4LsPJmSfUL0WuWND9Lr0NABICIi+f0bcSgP/XVetm4pZOau41Kn
PzwvWdVDzwtvsbjwvAXbqPwUiKr3QQ3wzaMQ4WXhdbZYVhy9KgUsvBqJBq+KZjXnVSWqdQkP/oOH
ahyWVV8uhqrqXPyntqqTWHN4MYYRTyGmYXvhREpjFs5Nki8LUi7PsBZ590ELVZFNYjk+6Ozk7ivL
1gjPsPXoqTKm8megU9kLOYKxNPzcBc/TTAFB2mn8Q8iE9qM5gcGe2sGG5xuwmWaTR0CR7iYAjY2L
1vXbK7gSabSOqA/edkmdPZZU5cgETSsUYV6y9kOJcYnVLELIiTIBa36R7AZCkxIwVMO0MzIDttvL
M/6f+ep/CZfv6J8nLLDn2Y8nDbve//nf7etp6+Xnfs1bGv0pZgaDhGDdokVFhvC/Jy7gsJ8w4mPQ
gPDFH5ja/jNzMTnZymLgw4whhKDp9Z+JS+ifXCnRXdJVoFX2R7PW4RttoR9VuqRkDmmL9hpWgcM3
GqLk2KECvQR0YlPZqRt4jJXM9BOPH1oXg1Z9pmIltA+6BUcWil/HhS5AW0TZlmALd3jcNOvysivC
y8BnOswvOoRbQQrdturPkbH8MBO5rlGKLEhqeXz1hN6YVt46NLOKtJHtgq2gLXN4aKjryBLL6rJD
rXsGlqmkhedm08aNQtpeZgk360JNYb6ZYFtqSH7sGcNuVNL/oBUl5rHv7zH75SYwiricDG1F5rej
sbEXtU9Jk0oTLjUqfsgv6H8lUJKI+vRFO1NTBDB0OxPf+rwieTYiC6+EApMgSPINFZzJiLh4hN81
ZcL3b9MbLwZ2IpqmAisQjbkjX0kGLc4eJncfRC1CVWQjGXyEjk3CONAYZDyaivLMl2VefDCTzb/4
+KZQkp9x+ULSbJ2XWa8mMmtUJhJE/5LqmPxGGSv/NuSuvfLkEJ4mIhUPHbAiWi1lfq/bcO/ev+z5
4f92dLgZ8xUbFFqPRvhUp+dh1e4+8quAUs7QfJOUWDd+I/2T9490OGX9evgmm8zZoEXves42e32d
tgqA8/ravsyt5MELggBZv3v1/jHeuhoLkIGlTEfpeIUOj0HfxaeoZOxhARQr/I/D58HXgbSXTfP5
/SO9dTUE79L6YwE+O9EOj5R00mrwG162wm7vSqoyl2RWlbv3D/LW5SjcF7RsmOkxIR0epI2tWNZJ
eJkJd27vWEG6083SvInyZvzA7/HW9bgs3gweFCPw8aeZ92xGCbS6NCvy0fCa+ATg+m07fPC6vXkY
CJaM4iZvm330lTVuT1MkDrlZ8XQXpYV/XoOR/uBTJgrvt5cac5Q0aI/OfjwYGQevWtQo2pdpeCla
s61YIiUUwEgy77KNqdLgLsMwcdvLyaLxOTSSkTdSRExWBYSZk67DfPHBCb1x1ZZJpx9vDNOPeXzV
U2LnVpqoPT3+ahf7k77tWBOu339Z5os6+pIZWoHlKIkqxJlxIq+/ryJNjIoq3V5KkBlRO2uI8uwh
SCDeutXp+8d644LwYOKzowNOwOGxfMKZCVCuNexhjvs7p/VGIj3Y7r1/kJeR7+iKUMDwniBysdGG
HL3+sMFZmSZy746dPE1rdjMwMQMA+YB0S1OH3+hJE8v3yEZRQkl/tOxJW2N+MM4xvHg7YP5zdl8T
3ZJ/0QWEzlQDRdYourHwG3wwvM0nc3yySElspLSAdlioHN5+s5WAEqQEv15plxONkG+2zwakGkFT
pqOvb/Vet27ev0NvTB3MG38f82gQagJ9aKPG3EcI12naNxrMMKJ11zBt4YgZmAAXGcnI3VJYtD/t
mr7b+yfw1nuADIEC26xDsOXRhwZD04WwL/eOB2S50yqI2kEQfvCyvZgKj28tCH1BWYPOlG3PZ/Fq
hqxzUYLW1Pezg5zMwUZW48K3Z19YIPCXShzjj9hegi9FnFhfUiNV3XJCltHR0VXZ2gSy7a/oYNqg
70hy/UhL9Ob58eUphmh7Xr0ezeCTkFFBCXTPy0w/r8qDG9GECRkBkVxPcRXeI5vCHl/XCCSYzIfH
IaMqEoRdyJ9c9yr0BvEzmZ1C7z+dl0Xl8Y1DnYK/mY/IMdXR+9FNyEtrV9+3YSROIU7QOUjirjut
uxpmqTWEt21V51/sbMjPKlT2DwblaWAdZQ0jJWEhv7b9Su6GgjTHLNWKu/fP7623Z94hI3LD4co0
d/hc7YKqL3uFvVZZ2UmNOQ5VtPpQLfP7d+nAWGI9AJ+U3cPRIOKPApGI3+2JxCTuoKQ58TnV8auF
VEnMTQa3+oNJ+63Zh4b1XFXlfaU6N8/qr17XYup6YYp6j1K4OaNIi/Qe/ffXyu7lVQ+TBKOFQB+9
GPVekDcnhi0wqO7WmwzkIn98h2d9EN8OeAPQNEeru5iCuhGoap+ATl5PYftTl0PywcrhrVU9RlW2
NqjZEJgd7y+aDLtdHNR7WB3WEgomnNOqrk5wILEGKydnZ6I3x0uEkU0CZCAZwvdg3LZIiGmzj02w
Boahf/AU5m/u6NXnpNjuUbTAtn48G1ZNRWdUq/Z9wNaB9vsXsmR+9Iowldxd2hPhb47x0Xz1xvuM
jpPKKoMA9PSXF+PVg48LZRMfQqg6LMYFaQr4YCNoyNhdm0VuCu4D4DYq+OdDMj1o87BptNdEHa7p
fHz15yXInz999nvz168oEc076tcv4mQgunCbDLW8X+140TPCmyzng6v+/aLRa1IeYlHPggDK+OFB
tMyv8FCWQIRl8DnUw/oOE6D9x1fi4vXH9c84QWXNMg4PgropSUur36etWT0bvR2fTgj+PriS31fb
HISyHd/uzBZURyNFpoF7wQewb/Re3hYQoXaE9WT+EkBwmn7wYR6VL+fdEJsUaAqUO7C2Oc7RcmGk
RtabQbV3EtCVC9CE/nUwWOG9UQ/I1/tBDUuJVvIzFN92N7CTeRqFDE5NPT4XcpxKDCcdGv2iKIZd
wpIkWfTI9eJ1bdRFv3r/PfqtgsA9B34JOJGaCQP2b8MINfbR8OQ+p6ZpLOgRiZmT04VnyDHDbKlq
i1xEgI0pSaF9rfFPOF5bqurQBd8/leO3bT4TNg98ZqicscscvW2xMSQqKEdwNM6EewI69DRDgd8/
yPGLMO9ShaCzgQqAIq5+tEkZlfK1xm/3fQbjuOoj4Mc4f8wxi/bvH2hu4RyMUi9HmvfCrGps9gZH
R2qr1Ogb3gLa29X1pNkzwM3UaQf2rrHBIQ/4ZrSxNvfBdQXw6YpgJu0HMQLuaeGU090HZzN/Ra/H
zKOzOW7oQFfzbZk3+9Cs6wvmlOyqlH17heX5otTIhCgJCP2cQMZGxzWdFogQNqMaxJZcF5ksEfoB
6Xv/lObrf++Mjr6SYaSfXHnVfuo1He4QbGrMwcl139s1vSQnWjRkt6yJ6CSepij/dGib74e04LhQ
faTWfiydhlSq2tCq904q+qXCMrcMaxDx71+i/cYlzuONy0IBQbg+//2rScMDEF0lMa9A3Ipr2dbO
ZkgHdC6WvRaWir+8f7TfFifzNRkgJYFKzFUFdbQiSDTCfd2m3Ne1woKKCRPCUT1Ot4gqc/SdAnzY
Uuq5z0pBhTd0r0OxCvEZ0NgRuXA/+NLe/AAs/AW41qGfskI5vHojyhpLJDU7GN89m7qU4h5GGCD5
XqQRW40O2GbrsXMzE7KIO8euhkrfsFHIQDIX5dMHd+d4EzffHZYwdE1ZMFn87/B0mi5VuW00sLVH
jVgrnLBfRFg7CgGu6UTLNnP7i7wc63I9UBsKaYg0mViZZdffijEEh68VoUt/0lQdduJOGef0qfJw
qSW66E7NtPyLAvyPevs3nydDM4MiwyGrnaMRhMlDz4c83XdO5kPXik07WCIZw9cf9shiFkncaJQ2
iFQrlxASG3xUvvPDmHr2wzzP1P5grnhjgFbUOLiNtJ8VQ/XhHawSdMZ2V+yFRpghcUV6f2KLpO3+
X16cub8mmJhYfcy439efTaKMLJLhfN0EoixokUN2hzmUsLbC8rr0wGruspKMkkVHrlG5nALMwqui
NJJ96Pkk23pZj/72/ffnjYkD2w1bQYmWcd6pHp6UaiofN5Z7USOcOvcRgl13RLd8Daeiv33/SG/c
Zpqshm5RSmX7dDxUOwB/Yi8hEXt0hh00YXs9wG/9gC/1xtBE8dEwbBr8dGTMeb54NTSBs0ASJdUF
+k+sed5AS50i8nUcF/DEifBItu9f1BvrjBdxghCsw6AtHS/zsgmuXtV3F3Uo60e9KvDPTlmfFYte
QWqFOIAod1NProBjH3VwZQzUXN+zzkMg8/6pMPpwcQdTD0szulCYsNg4u3RODi+e7RRgxLa4wBxH
3G7cd6W/Nug+POK2cB/R+fSfWeLRowjgwg7PiGp6HeEqrsqrgYKWgRjYDKwLVPFkJqSuk6H48wK3
RYLvT/GJFPmkPeha7UynMDX0UwzAkFpceKFwdSvQdzByU59ESqQOezEV8W0ZWeUzXQITS62OQgdH
N1J1cAWZma5MOIvd2iKE9htUx/i6A9oO3JNZ8bmpIdvm/TA+W3YN0SYvE2glfZg422FE9LPzUxyu
F43dDf2mbK30eWyMhOAfSqRzkFHa3tSmIP+G7E2HmJtWeu1Gd/x2XE5Sxt8drIY+Sg2h3ZCGmGdL
wgUyfM4sX3ZxlPdfChBR8SqUkD5QfsVEMDmdYXwVhi+LRadZtL38aQJDERpwMji4jJc5gtv2FK9o
CxBiMNptk9HDQoUdBdhwx9LGPsA+miHtxC1cgeRA4T8NSbYIVfjcxPCxlqQVY6oMiAVFZYXsL9sY
sdLGZQ5hIT1JkdTiw+7wKltoVpVDelDGNprIUs1o1RYTgLQuPGUH02J0h3DYeK3mDldu1qkTw6v5
z12zImivNog9y5A49Ct4BwRRdlOcTYvG8/tyQRwlaaOq6AFpoh6d9qlRxkyxCM2IYc2FVKvKBle7
MuMEIqhHfl7yuYn6pCXUxozvsH9U7crt6tAmO5K8ypXXs/9clOT8QgpvfOJNOrTG3moChnitpQaT
JyQleW33RNPuzXpwGAO9zk6XKfkxyXqq27baCh7ulziqfbVsIK+yXw0waC8j2dCU1JIWKzeptOJH
jZmDfZA2fM1bNKqnGR5i7cQHEvuc23E97ctwzFKcB6jxl7Hf5LdN4uc1tC8VmYsGM6sgd1dYV2Mj
4xt/KnmD9DEpa1S2hWKd4w6Oi/7VJVacBilvtesVtb40atXPwcNGNGzyMRM+tV+jk9iyKbASyzSi
jGt7Mbpr3/XSah2kmmmcy6SNWtLLI//JbAI4FL6RObe5PQ53xkho0wZwQdBtaIMNL1Ev8Z0+1CQ/
VpAwArKO6u6q8/ruWkABMjBT5UG6DvH2frfjoRCbCiTSOp3C7gzfQnFiJPhRkr6rt7kPgXbnWfya
ZUmA2KLvi+iz7YwiXXhtFdyFeHzOcThrZ6XtAzQCNTQFi1QVrb3Ltay5a1o3vBwaDz8XEtOSxAqq
R/eNrjJjKYcARUQ79SZjiI9AcVWYHdaLlyHvj0QN/98FClhirjn/s2BhVydP//r+418XTwcOXJoJ
88/9JVgwP0HZw7I4KxLmqVsy0f1S2mnmJzBss1dTZxqk0DFPE39J7SzzEwtolzUOFR9a+68EC/wV
0jt2qvRGGCUoCf+J0O5oE2Q6GHkp47A0dZiJEfUdzkRV3ucShg85JU5EFrX3NMDnXszLLwaQ0Lp2
/OhEoXxf5wWCoFd36+rXfPfamPvS/301Dc4HFwxCVCosg0s53nDrsxJZ9oa3yIsyXDL0Ox0hJ6Ci
ssj2d3WpJ6TU93ZzmgZ+d621Zky8eChOEr2vkYgbMVH1aVynS8sEI1DbcXLW9PxL3dIfuzH1ceAG
pX7G3ZWrgu54u3Ri7wp6zPCMaT4fVqyfTTwturf2K6t5qHQZjlC00mabjqH8HooOJhj5Q12wIQOa
aAWUtPlaJXDToJuP55Qh3et0TMOvzYS6iBC5GAdcDRDqHm3VxsaS96TpGXMQzkci/ebcEFY3pTkt
K+nkP8dGWBfK6qEu/vn39l8qemXR/8+f5PLpW/6v+x/V9x+vBUQWP/PX5yhRAs0ZH+gR2KnS/2aZ
/dfnKC3UrbqLu4uWAVV9fuivr1E4n6gO6mzSwdyR5jHjX/9tiucjxh8s2C5Q2mOv9Edf40vl+NUX
wc8rpEiKE2D/xAcuDz9HP7Vlb2E7IO5Rs3axmfJHr3btL1aRm6ddPBlfi3H08YxWs6IoKBuwauC8
NsRMp0+5iE5x4trlWtNye0X+UC0XKZyjS5vl7pOpcoKGlJ4SxQCLGcXsBCZpgQ1LPXqkwl2CUCfl
Mh7z9MFFXXuuDfgx8wT0WEeIzrYSrvbQljkd0igfTwKClL5Fuqk9mWS7e4tC9GtKiBNIlMlYkP81
7vDG96vYluHnVw/1jZFDzvfh4D4xYNFyogGPzx6K6dGwhQGXMIbM+MkoKT8behaDiy+HOfqMpaTp
JyD+MpEGWyKFS0jKdvsMKMbFdGg6gnx23x9uNfpWOglkskP6Eqd4UruhAsoXXOAxLxJIBHqHCauq
cIiItg3XWWxOH2yC3rwOhnmgpnPBkYH48HkbXe07Vp//RHgY3LCa/xEYxF0lRUT0nq1ZKPPz7xUx
yYDGfOOEPrN946YzjGhkPT86BQFQjS++eYnXnXpWQ3htqp93US93yg+qszjrzCsD3AvZAvlHrdP5
3I6eAZMW9Suas7pJUePw3CuD4bl2/Z8ZYuDzjFL0ufJhOI5NJ89nM8Tq/Wf+2wZu7n7SqQdmMT9V
Z6Yzv94xTn0CX0U6P1ojwQVsfQ6SSaytImq2IGCSM6/v8XvnlIzJDeDdHz4qphlzQfDwgkGl2nQN
6XkwWR4rP9KoHqA55D/CiYoLsmCLwFusyeX3HPjsz4mwMR3YWrezNUC+67LTx2+pKYMZVWyNT70o
2USRK6HOk0FeWpmDHq6dkvIrC2hWzvHoBCuSAwq5mFItPOtQ3WXrXDjafR5q687WY4slJytPMteM
mwkcWLtNk8p/yLLMv9E85cewj1TxQQvupZNzcNlUwim5UG6fxU9w7g7vu2n0uR8EzbPRVV25yKU9
no6a0z9WAzhVUg4R9+VGqCPIHWRHwsNgzmOBV+8Tldg4fJmEcUHV3DLyisZ922SRQrpQtA+2pjf7
wDanaTNY6tqm1n8/YH3e868qEFqlSf5uS62lCKoLBF7h3aDUNc1oZ/f+u/Xbq+yyNEMDwkeIMNB8
qSS+KkbwceR+V1nfKPOaC5S/0zqJNQhBPnFcRYQ19v3DGce1HAK+IJFQ96V3OL/OR6XnMgIcYozl
t7Zxh0fL8631GIeEPoI4jHZt6sonI3Zh62nTWdB4xbiMvfpGdllRLWTHeIRtrTvPi0pLV46b2dta
ZITsVqapnSSUA3aarkpjSYW2aZdtDD57GmV9HdKyu6N0K+fIC7+/E0NBLHOsCHyRCWihjCJ0pRmd
QfhCdeoCGvzJhy8IZOkwQkUVUu3378NxH5XboCiwsfCda9PmcT0vNUNzGNLpuXe9bhX7lY6rHR7+
EAG/xkm+qJlYPjjkG3eelS71U6qIts7C+/BlDsIQfVExgC2q1M6NGyAaieOvSKx1Pxqvfhsu5tAj
mmsMWdhliFw6PBSzdKqh2H8eUZDYdDGJr23q5IuYd8KTi3XP9vtpGwPd6RdzheBrWEXxxWja/fDB
qbwIjw8/4Zd3bZZMvwSRHZ1K7KaOCqT7DbKH/iUGZt4swLZWVzKqCLcg2g5OQEDy9ufI63UDk7kP
8SCr+0cZ2eQEofC9pEySQ2/Vieht6SH8sJRnKfICw65ZOJ3XbrsSMP3CqarsTHqhUSwSI4hwW3qe
zSFTp/rgSZq/f7TUQmex5ywvpQMtD++vHkIwTTT7KYkl3QXqHPZ3va5YWfOVX3Zj05BYqbI5dwhL
zLrgw/kxVArWdEha28oBPUeMhKBMU4TQI6Z8aNaC7THEyExkT8Q4QOyxOwYEakvAsIJJ3uIQrfex
P5qP02B092XuyUuGYUoHkdgSehxexwEu04Uzqm52NJDaudAJDMFgS3llK7HYfYmTtsK2NCaf9aKx
zmwrmM5g6LTnxHXSChZdhIgDmyfRPD7p5NciTUA3tCrUdoQMaR9Jk1+0Y4fvBtIPfH4mdwHh+vEO
0Oiauq99+VTJQP9iYrbKliIwcTxANARsU2dj5ayEO6RnwBuGnRMMJNJjNz+NUjI/VxYKVrJoEhKs
0+TBAZRyU4ZVDQGgIVi8KFD9ENRht2dkz5IBqjV1fv0yivxRbeG/c69j80r/817nS8j8EL7e58z/
/V/+PkLe4L8J8PUGFW/mmX9vc0zxiUIEMlxQXr+sf39vc4iyEAyJmNXYjLOuZnD89zYHlwQzFdB2
ei+w25Gp/Ym7jy/z71fOge7PUoImocVvYgX/4lV7Nd0ihfCRFjrgMMlN2mJqaFYRaJ2TV3fj6tfv
e11e4BJ/PwoVFuZz5nS4UYfjA76waVYEy4UCfn7u06XCy1d9lBLAQuHoOHQx5nFonslpZajZkfJ6
XZp0QWjIHvJF3DamXNByH8WqwM5/pdpW1Sdj7JirMlbgWgYaO2TLw4dZuWbXXBWuTbW86drsLhv7
0F5jY54NHJ4vjdMy1s2OgPZqcDYZkdT9OszysMO07bnwZLJ2qFeDBVTTBOoXbqdpaE+EQx0iWfmN
GFvyHYfc4VS6ugD/1XrWTUjiE0YDtzC8WatK1l5BMuQ1Y5OVbfW2cwgqCzNbrG0wl89YGmu1NYdG
nDgwVtmS4FsYsT3G0aWHhx3ECnPVWY/u+8aCgxFeUo/W70cpPbiTdhR/7jq4pmsII/keglSTwCgo
22yjRSkEiLLx0nTdt/rEqnHoYVBUyFp6+MGdpVZgYXMHX6bSi3VVocUsF+HAILYdvMC7z/qmg72J
816dzGyuYh0mRLWdtKlNSK3rEVp7Ru0/xnRN7x2PcTYS2iv7qTnvSTBiL5xbbrrCopNn91llFmdE
M5vltsqd8coLCXVeiIp4LsJrxwabtBxD6vh+Vj7h8XSf6sIdPmeqKn521MRT/gZ3qI8t7Guot9Zz
F3bGTxPUa/ZFczwahEUyAOMQGX3vrRsgSVxY0N/DrZhE30NZoqAL7UmrohvXbqCxWzIB3e+XiugF
nT65WqQs1uIVosBWfm0qzcxWOQFRwLFlY86uH7YUJ7pbFv2afS65ythtXEkrh30QYcVeF25Y/+rA
P/2IXLBF7Iv+UcHCoOlhxVmxLQub5L2JZeX/DM7NOKdwill29c+j866unn4kr0fnlx/4NTyTDMQm
clZmUIJi5JjrQL+qUIb5idoPeEb4sNglaI7+Z3g2cGbP0j9Kxmi9bapU/xmepQvRkUIx6gt2qKyR
1Z8Mzy8mutdDJ9g5/h3BNPwqTsWyj/qTZpDWoeM0FUBVYgdXRAFMjxWdkGtFDPOjl7cQqwwoKz9G
xyjuMwlkZ+P3sneunSCoYN3mdDjZ06TAcqfUDjdloNUseL3U2ovGBXXBkvSOGE7iF/3amor1kETZ
vR5XJ04PVXQFK4sxwDI9Hf6I0dRy7bH0yTeppkp7QQRFO/fDGG3O/ciADM6wYkarIQ41sQmVSs7w
wdW7xInkBWFaECYtdLnaqjfTKABAM0LJrkja+GEiaWvINEOFfNawfaJtIivTPcEIlstVKWgE3qJA
lf6uzwOKQuCLmwu9Dbx8R1kuE1shm7baGEbbjEsfJAJ0eHh3zbLJHI1Fqa9rVLdjW7RbA8xLvENT
r9QqJYrk22C3ycCgBnABzHkiBmICVaavOoIXTmO7a8KdO9ZxCX9Dh2ylCkDDSy9VbboWqRUbC/CZ
3XVZlRByfDDPJ5Gd5ONqyjy3XdJerme4rc7GTu8zcYGXO7tnInDSk2J0x696ljn9EpAxkbzhpFMG
VKl1bjRDn21cHZv6hWe0TzREm36LST0gyyC1GIg0tnHYJKLQpUesZ0TKR5URY6Z3jCS8Rq+bfHc1
Z7pBEg84MGT3vIWXK7EsG6E6zwWw8rWZ5163bEG94agePXXWVU1mL5qUNfkCjARJJuC8a6juoT3O
oYAWhhNwOim7NdoF9K0J5yaoSCeygMNzqcScwCkChxO6PyYKlMVynOUSyzSigNZh3VJrFIzaV1o0
ZbRKHMqXTtVg7UgcFV+AXOmCpZEJ7dltgpqGX93q1RbNIXCLerLUY9GZxSmEwaiDzdf75Ow50f9l
70yS61aWNL2VtJzjGfrGrLIGAE7LvhMpTWAUJaEHAoEee6pV1MbqA+/NfOKRHlnKcZppIiN54iAQ
4RHu/jdVdd3HIrtsM3VkZfZp93qo0otXkRL5Mc9mfd6j/onoXIOEtN/RfqeiOBse2n6mExfDvnSt
Orkq6sawLrSl9kacpqgSjviryLl6ytWmdzG7N5ro2EBqarGRqTx1JxYnsndVPvZTmNkJdR+dJn4P
qWrBs8lK1ew2M6a6B8kwV1ijIP0zH/E+LJK9rnPCtavdY5XtNSU3MkCIbjyxd6hwB5mVerf4r1Tl
foRiT08drWBRndPbjttvrbqgR9il1j5t9OrZGhsaq2o3016xBYYyQZ5pzT2wJR0NmSk9b7DnTnyY
9HKX98LbLo2hBx7+Vlc/Rdbf3PTeJvWgg9fCPHdJ4qaqkcGchKuyBjWjDAatGjQON9O4SgR5M3p3
Cs4r/3Oe/XWerfLA//o4g+suuvrn42z9/b9PM/sfaxUYV18dcA2MgP9qcermP8CprPQIsDt4eq2Y
t797KgZywg4UR9fgqOMNrnicv5MNXcPV2gQaSc8UPvMqXPwHycbbIhNARD6D6z/ocXRGYROdpAFg
MmoNuEUcrG4Z7mTsy7o4igZ/4wYJh6LdNun9TzPzm+V4khD8NSJLbi3+kFvbJ9U9UWKiLBeMD3LH
PTPUeldGH0GIXovdP6VQf49hU1aCugR2+qQYjklYN0QIrAUizA5o/BVswR/RMd2n/tXkf+dJ/d5+
kf4RzMMHxdKTQvzrjFK2Q5SFtwfl+pWz8VP6NhcEcVlFKEDJl6S9KoBtJ7Y4w1wYXJJCDfuy1Oug
nH+8P62/jutisMgiIqPjZkLn4W2ilfb9nOQq42KCEuZRvVOkdlnHWEgZyBPGmykTN3ph7Vz7y/sj
r0vkzWRD71kZLjSpwdZTun07cOcqdTzPK3DIrDkHMebFqgwbpmG4r3GSDXH0toL3h/xl1TLkyrZk
iskpQdO+HRLFRheKLEO2Yv4KbH84opLR+UmvXA+q8yDJq29bPHD9Px6WWApFnXo/afMp0VCdhsap
gbEE9RJn4Lg0/Wse9Tj0TPlhzMfQ8I7m6Cgv74/6y4bBCFG3aOWZ9HVowJ7Mb6Ot8rZzDIEMjw0j
6PGIepwL1Aa374/ztmLIwmUcePB0V3Gc41WehAKsW2yJHhpNM1i4Ta1tJ7S/a8QXx/kjBefTI4ku
8kr2p2nM9ZmYePJIdjygkLSq6VUOqOPlcgKNZi4fvK1f520dhJwAXR/yhVPWu1iKosZtG+MlmW7T
zomCdpyGzfuT9tsnIdnQwajgZHo6aSUKKbIf1ntCUkdbZZiEPy0CJwE1Cf98JEqvnCQwfUx3za9+
LqTgPJXp7HGWQaIGK5auq4uAzffBA/1u1tDy5qgC5MoJxMHz8zBOjUeyDowLGb3k3rHkXVOID4Y4
YW2uKw0oDbtI51BEP/x00pQRPVOU37Jghc/RvTH0a9qD9R5Nu7tFLcO4Gr08nDVs3A3Fy/cSf7tA
R5v4VpeDpgdTh4rVFCGR/P4U/+bZ2WRML2oo9DFPp3hKRbuoaoPa9lJBxuzQ192WtRvdvj/Mb9YM
CvisS4C2YJvUk+hVIuMSg/7DHgwcu472VqsUvgme9P1hfj0FV5dWKPiEDNwsKUy+fZWdKrSuxY05
MKbxq/ScCW2J7B6JH4zuchRWdbX+7jk18IkyBrBa2ykNtKZvjylouvMmbtK9mU3WoTFF0Du98aPr
DUkx20ig/vTqt/e/7q/HCJk74GMYH/AGiQpvvy3+dMhGrlD/Zb4rpm9OdFkE+s1sPLw/zOv5+/a4
YhzKORQ+EW1k274dR/OWwcsnIw+swT72Yhi3Y1NOl2joYpeNtfTQBLIFrubP+jTavjHJfZ/rPRlx
HO9mJa/tjVo0H8TeXw80roZ4ja6XPvDXpydLKRB0m3uKABR/A1fO8fXkDc95t++tAwqIyr5qtI9E
z36zDKlme6xBgGZrp+jtRNhKSdkv0/KgMZ0NGmuFn6TVMaq7D0jkp7sKnQLOaEIkJyfiaqcXokxT
dK0HQBeIOVauvMSIwn7U2w9GOT29TkdZv8VP164FWWmjrOCB5HWjozuP3yIYUftMJz/cgHjpP3hj
p7N3Ot7685/GQx8hjYeBp7LkhamdLc0n7U/jxOsQKGmAdeK2b6/eJT8PYddqL7HQQcS6OLeBNZdu
Cpn1Qz7kGgZ+3hAMY9JkZj+s4nGvkoY/D6PnqFFnSAQGFpa+562h2LsiEtPnwUmGS1WV7XPbtuoW
8zCKHNN1u7JvUMgj335/Z54GgNfvgQgV8DOqe7887lTMWgV9AwHXNsEoy5K+G/XEJdXadLq6KifV
H6yZ14D+y6NzESFKAjGCzvR2hsEWGpZaDXjbORgmozEd3ZT9SgGzYXUCNs7uqGNZ4ZxH9CiMIbQN
Rd9OeXKNw5sI1OxyqZq94dzQYmnuuyb6gKT4mzUGiBUoF3GPPvkpAhTNBXIjc+TrRWP7ogDp3JLD
cxTCCPkIbfDRWOv++mk9Y29VY/xEWJwBm86q8c2eve2U1h880rpmf5nxnx7pZMZVuxxXV4c8GGPP
hagjjthKBaNtXs1eeovdHC2iun92JO3095fXb8IQTYU1c+auxt39ZOQlzTtLMSTL3Faol0k7P5O6
+1GwO2GFUW3hWKEQra3MKN6cczKPHI60tFOA8jk2BX5a4lNG2kcJUw0sYW9lFj/UtPW8qDoOfbIr
vOSDwPRLIsjVXYfRSh8flKQDEvDtm4yVEuMz10RhMY6/OWiUFEZxp9YqqP0yudJkd6/2etimWJDJ
6PD+JP+yik7GPomKHUaFat5igyaNl3F1O1VSH1TSB5HihLvIJJ8MczLJmhjrZqSMEDTjvHGcfu8o
6XNHicW3dXG0y3iTg69siv6AVfCK3akSRECG3fsPu66YN2t5/Raow7oWN1rDOk0wcqdp4S3wqrs8
uwa+hpSwslG07M4oIiry5R8HSMZb44DL9UilanMyua4TzbCwLbBfdg4BxtlNUxXarCkbleqh/u9M
Mj1bng4VE51E6u06SpRhaFuAX0yyt09Eekys4QbVmWNlNjda5l0IWwof+sk5Hs54IFLo9Gf5UYw+
vRmtrxqZI1DEq44KLeS33wJTu7EfO22lEVZmf0+zgxiF06VzpeSNKT9VRj8KfHHhL22nYhDW7fsv
+ZewQSK8+oRRvCM/Np2Ta2mFxfHSdVwK82U8Z5bhGNnJH1ZQ1mSbA8gC7AbCGUzU22ess7SkXwmy
H/+EzxaO3LFIrt3Ou7XV+qmLPqJ2//aRfhpOfzscHABj9e5b4bx4/i55c5yG/u79aVt34MneePNI
J9M2uSbmCho4RU5Wy7dHLGsrZzNE7EZiQvD+YFSxf7nEkBgjH0G8pQ7FheZkb0QWDpMYuKIoaYMz
ndpZ10Kr1xT5o1/sGUFSvCyUEBmmPNp4uCvc1aSelt/ZvYWK8gKKECRUm1mYDbqZuHLjqE8ek9i1
IK1mWuUcxTxkGVbis7Xc6YszXRajpjzNleqcGTSI8i9tS6sptDuzvhrpsUR0d6I68TFDyhi+dft9
Lht57To4XX6v3FS/itRB5g+ehgAjYaNfzvE3uHWyzN20juI8wDsub0Y9Gd1zSJmju5/x8viseTS6
doCS6hup4n6taS1aU/YyTJ/UUR+4kiwufk9qWR4meqgbFf33HykH61OMkOuFDmT2Mlv1eZW8w+sA
XxfLahfz0OYTCHAxaLiuxAlcJ7DtEJo7aar5Zi7QJ9jNOO6kiLwqeoOouUGGJL0cgJkrtyl4zmNF
XXbcYPOQUPxsk+FJRXsdP4moOo90O8au2BWLPNK6w4isy7aF3iVnI7ZGx0bLhy160C35p7ThZuaL
3Fuzpp7j82zeAK8ywjlb7uwcjYQmrbrDuOCaBMvE3bZ9so2arIoOWus5QQRzbDOOVdLtFVh741es
PecS7/B63A49BuqlkTpXcuj06w5N7H5TWqWx7XmjoYZXWX8XA1d+wJahRYpySQVG8IB+ysPgVsuZ
lgvVzxu9ZOLKDVi2PvUV2Uy+0arJ9VjOR/RnOpizq1+o2uxKgQWbXRftD6l2xgZfgguEOHE3EEuY
qHNzTWu19FmZhT8V0w/XLrnhJ3mZAy+r6I02tCOt+airo4IVhWl/EyWKa4GNY3ueLUWopKO9cRYH
Wy7djI3LptTzazDR6g3vq7vCY0HVLpDE/2phiEbjrTKQmIoL5tmsQNDl3KgNr/phQOrjNute12td
qVa6AGdPzGtqUw+qRjUfYRt+dYzU/pwVRnWutaPYRNX6BdNcHIbaFoe0dhbohrFy0IX+QximtGDu
4qxe5ulGxJPfwx1VivwBQW8M/kR9cAdlpmJr3kbJdzq5EBLVeFaeJqu+mmveMYFJ85vZuF8MWQfj
MoujI0ocm9AH2JfOPB7leuArCx1Swa9akcADJvWwT1hw5Q2WPqkxf1W1baYNVzYnHRyoWduPJbl9
MZ4VU7MBqn5fGA2GKOw6rJjjtew1YExiTOmXquXy0lol7eKoeTFUvK6btBAXaOguR65O+RWgSizf
JjA6AUrH5jGSX5YiO6Mwh2oF8j+x9+RMsz9G5RUoxYcSn6EISI82PtQsj+pGd5MJwtQI6Kcq0n6f
tBiTszGr/G5UaNj4qtbod736w1yQa1XdPrQTL3SL5DPs3+cYZy94uCo8ZKVVQ159d59T2jprs7Z4
aCMzDbUmszfUyJP82BHamgGt9l5ptr1i6y9tqthbBMe8QxkTFQAilT7ORhdSmJsYWyD8BGEHe9Z3
B7mZtrCOVRJvUZHaLF3LBsrNTeLizLEZCquLfVVfhgChCowGu/pTPBQitIHd+tqMucyYyU1aQkXz
QOBvlnHZmUmyN912Uy3eISlNH27/F6vXt1BXwo4DoljSLS5SwZD1jxNaM2qWMhzNaa3ovvUlAjck
KSC77U1nio099XvR72nr+gDh/VEd/Rbjew4Cf6jxfdkPwjYeGxw/wqpqn4hjoWcX6nBU5/hIsivJ
MpcfNsgEMxXCF4XzCaDRcJnZhIUYRzdIv9BQt/CgtK+aOo5cAsC2si6OpjSXCzU37GabArYAT7eQ
OA1x375AfnhxY+tmUYti70LaA28Vlc2VMLsIyb4M5XC7cu8MHG1YZ2YCw2hRYCxjQLGFqdPcTiCw
ed8gGfx61tVrXSuKwERh/etCj/swzNE3t4WRD1nd/qTiJbFfjOQCza/zLlE+VZb5lNVDINwM0T7X
vcazZNo4rbGPUTG6tvKhucVQzfA9WN4hrXDs2OJmwp4QgrmnHaxGk+VRzpN5A3G+8bUpgiCPc4gJ
t4bzAUrH42phH2AlhA1LWTXjdIxIbHbeEO+iie0Ne7n/YZZoUbz6/6L/2VXztaHm005BDvA8tgta
9UtbOmddlSdKOLuLi9QLXk+4th3ZcvG569ZKCM8oEC317iSb/LFzMfzVtJe2nx7VYbLFkYaCucGv
OnrxnHlC/WtSl91iWddwCgUZe5mHYy4uYbnPO661oTJNIGS00M3nI/wjv5Bi01WQw9PSDIY5CdBX
nPYpgODO92RkUf7rIXZBW1Qfs6KCbaYWAONu29gwvksNzXlbjP2GO+xGlfaFoSYXlEh2bdRuFoAk
IIWj5jIdLtOWkh64xiArkvpQFCZa6iN1FyDSdnMrZ9kfi0SOlq8a+Ilpo5s9QVWai2MLAF3zTezH
Ea+eMhgi3lSwodmiVtTo8iCtQxYb8pM35dYR1Ug41CrqAIFbVYV3NsXWEjRUKMBIZGoWIEyQ+9VM
JYc6qe0nybJPxni5d4e+5gFF0z0sEttjqN+MFrQuZBvc65d9FPdOyNXnJVaN6qWtl6ENgK08Eame
KUILiuad2Ybe5M03sa6M+8Uum8tCGTInbPF1SXGSmY1LxSjKGgbJNEtCDM4KoZxzHW4D4BR/1qKc
tFGpLyZnViFhGNmDkkPG9Uvg3/vC67GxoZAAYlS1ZLrXGwf/Ihl78WW2NO6XRopxN3kWfklqbE1x
qMNoX03jKq0PB8ygraCw6kcPnYIss59aR9ghqgvOCH1kOu905WCJ5m5ykYZLHavb4YTZbIWtaA6z
tyIS0xE9NLucrxMAQ36qeo9G1jUXwlH2gDlHrGsTq9w5Av1Bfiu+0ib0EQKHSK2AKwXEHpUgiupF
bNWqfGitjG5HMwoIHo2XXWDLiA97HMdPsV5zQYlSlxhaNnvRwVXzdWv5bM4zho6tm+3t2NgnrggU
A59FGvhDfd2Nbnce5VP2AvEQaCvKOS4lo+kmMqOdM9RnmtU1t3USp/g55W3Y4cW3L/skOa/c8YCy
qYGDhRtvlqX8LLP+MFaFTDZNflNG7n0lqvbKi5xHSFgxaC5ju1iipTI4WTS8KU4qJkikp3hhVs6K
dsh3gvMhIKZFly2GH3tzGa68MrlzcwtB0bnnfjjkAH9EZZe3hjYMKeaLiPXVXIER5SiQXG4wFFBg
Qx3NuZZnrp60T8U83caFdmNE06MyG7vRKbp4XxSEnGJ14wMKzCfG9jN+G8awiaRhvNp7ZddGymHT
RQe5mMN1iutm5GcWfq1+DnwX77SqeexQi7gVXHyvmrbqgrFdxH2/iLNZQSMlrEdxm6beEOpdtzPy
zgnrWuQ/lkTd9RG2pkI4ZbEa3+EQjkdbYmVTaKn6s9On38tymc4TfYqxIUqt6CidHhsxfdxpEw9R
V7qKkxdKdEaNj2/el+E4oZkKAS72+7E4i63auoqLTN9ZVt775sB1vJ3Ty1hVzzupb7xF42Bz2vGu
WZImzNJpyn1FOCF+o8+2TAJ7EM4P6dgUCzASvSp792in+Qb1xC3JaWDTyzZBimHRyX0AD9T6fMRk
dz/U3rBFRbzd21gZcw7jngaMLUN6hDAQKmJZ92OAtfL1DD1jyPXmwinsglZO3mS+NZXdzsvJb0dR
cHDrtH6HM8MasC+bZLSzJxvKrtb9mLKagq86SzQqQC+Wu9zo5jhwSEpe+tiJ/NEa9QC82PhFwi0P
rRQnP30a/D6KYy7O7a3n1V+qZk42A66i5XmDtCp0E3Xu2ABJfpC91l80gktW0nXTlSerOHQhPNVb
nDYm3+5VhEpTHElpkFEv9L0IUqLQ7G1j0gYyU+KpM0kgnNMSVT90I1EOchLeZsgaJDec2Elw1zGI
qqUnKUw1ab3Rcwz+pqXLoM+0X6uZhmcXpY85pC4/G7lRzUhOFH6eDGKLX6e5h70G141lMACNnD5V
JraOZo3R3ZT/qPVe3mB3hketMXoFsi0ck/uOMJrA/R+5h2p/4c1esWdsnOp5GT2vOZI14xwyvKLV
pr+ga9Urji1fIW2IfQHRIMUE6dZr7lAEadSV+d4b+1W22WmqxsGIcZq6i7zsHNpU0eR1oSdyvtus
ebl9K6neGFs6LgPyV6D0DtNkYPgihDmr1wCzoXVhBNOO+8EE1ufLrFPCxAFL3xezMeP4Z2KwG1sj
XyBTvBZgPw1Y0bmOn3eVVyI6rBrRo16XQ7rDqmRsdlqiZRLLGUc8N3YkcTjJ84rrkaUWD3M7OBiZ
TPP8QH0/N3YNqM7vsZ4PXTiYjoAEbCTXTlt0d54d95973YqqTbzMyXQusmE88pua8mWM3bjcZYl0
P8H2GeZgrovJ+Jqmwrsm7aiJyghFGldcSJwRSxa92kTAXHU/SpXZ/TQocRVdJTAM8CcVk5Oe4y9m
IwhkzKoVEp4EjoPQzTmSunNRJ9p+kuPtWNXLQakaBBxN+V12ORa/1upcKkoSLZ/etzSOZV413mNd
DX1/Rjm6wPNNGN4uzy1vl3If6/bTksIbUcijdGHF+YbDO7JZjd7lbHbjBT14OLfZWaVoXRhhEtf6
GmIoSLZ7Q/4yylg+pNqYnAs5F6RcGrzhtjdXKG5nTg8g+K1x2InoXvHu0lQeU7smEUcUkFCA9nXA
SbLl4BNDcllDcM3M72nc3Ems2qIj1iD6Oal5jFXyOIQxshGjutPUG3RFlxDXgGKCCGw45T5ZQssC
ODySsCmtFkaJLjmCezVsdeCy0QzHbVt12ga5twXT6AFWbRqdGam1Eep8ZshH0/kyLx7IVy3dRsZc
X8apNIobKXUbj+YyGPtgWVh3l1gm1zeiskJnuWbA+mnUNbEdh+xLnnHdjxeNVOtiiR6lGyro/JjT
2dz2UZigfd5FmWy2SWZ+peChBOMwmxisyupctOk5EhvdxSrsg1eSUJgle+x6X4uwfVOmDj5Hqu6G
aVG/I5mk9/hPLRE8BMOV9wW5gJWz8XBWjgZ5hgKDcYvYQvNp1JsHcQbxXJ478A45LQWfLgEbk29j
AnmuG50o1ACHwDAu1U2OGpHdZHFFOLc9ZSuiMdG2hZpHV6kNNUdP8f4iY1+tqrMgUb7q+PYgTY3d
R4fW52qXuvR+VoEbziuEH7XNOFQ20b0QqJ6nARDq9ezxATlrPlIM5cHysMPapNIuFdpqqUeAi9MG
6RI7uZnV0lC2pqyT7qK0lGOi61+8ZZ5eAP3mEDcUkfvxiOVIwIIkuXEq+7nKFYouVU1RRlKPr87d
PO3kVsFvdqOz50LkgWrASsXcXsaYwVPQMSIAP4nKF+bihoYP5OX7bp7O8j7GxNmpxGespw+OjEau
cGY/jZs6ZsVfKrM2+02f3DeAzBC3cszvrWnsSqd97BqysH1ZdolDySqxQ4d25aVWVQZGfla9wf28
uudOGt92ntgCVId8Ah/HOugaJahlVI0rd25buS0U2Cu+0ZTDdG/aqKxQ+gLJrrnRGLZOu8Fz/H6y
K2F/7TU1Okeb26ECklqBwckcYJ8ApQ1lFuJdtU0cjEwPvaVc5HmrbetEHsd6uBzgIlF58469IsRl
r5qbqlY13ODdNg+tbhlEHPaKpQGPrkcj6Vk4Vo5OkrF0IYo3LKmlsi5EI3vaDYN41qIxm4KZm/bR
qUqdekIO4o5iAoTHZCimq6HKiYpuupCHId5SFEmR3VTuot55EX2hQGuXFr5noTzWeZacY/yoVld5
pc7c8ropOvRuI7GqlHrfQBGNZL8A1m7V89WEyt1EUd1W3BYSVlkRL2E+cMHd5lQvat9D9Os+wYPt
sMCnf6wTtC3P20QH8u4ieaZv0FbNxyuMb5HrWfTZmY+aiO+5Ps3KxlOgPcGwmswfKkTccdPm5IeD
omdhT8EU/Uu9e4mgHd+3HPrfClXmym7AkutmKRDeQmoy0vDozNGN0ltzWkNNCWh2AUuSxMXOs+b4
JR879QzpvHgfLbDIkEjsasP2C5AwBxdB3M2MiKLlbrPWmZpqS+1alNat6NAaRHRjXDzOO7/uBdno
5zFFLbB6UcyphR+gtQ4x3lf7GBSQhs39wkfQt83h3e4WO6KrnQhBYcCq0gRAvmM+UBO/Ntql2uel
YZzNamtdTSWJkdYbSsgZOmZH+FrFfTawsqhLQBUJSnVwTfKzMrM2ejNThd9PhSrwoPBzqS+N8jyO
oGcU1YyK0kfMzipynwgw798v9J92FVh+r4gmzA/NVX30pCUF+3BJknqUQdvJMKX8NRPDbe8+mj7o
+px2ndaBaOqhZoqCO6DLkwajPjUdFETaF3QVugCiDErmWvaYJ/YjSesY0oxCCnAw6w86Gaetmddx
LfDitKlV5K/W7/VTFz4BEB4rBWi3oSyLnSrj/LKca/EB7uG0cbmOYoFvs4ExwTI9nca4g/KQFExj
YtorsSOIS73Z4nG7xSB+OHSD+pEvzGlf+HXEtXfpwEIAYnfS4eqSYTbqkV5iVV4p85nXmoGdfKSY
9bvVQWMUCRT67oALTyaPm2UFom6FCqYHys5kXRtvMHyHM+3PlyGCRlAFqQ0ZhnfSYReFbpb6CsQw
qSHHSrTLKmSE875qbtMo+6Cl/punsgAs0APVNKCXp3i1bFIQWylgm5kD2SFXD+7ZLTaZ7N6POr6n
TTTeEjomq24aUwh44GQCVSebYyDmrL4n76qKtrZ8iEp0lHpuM9TL061rHWztozX/mwckyPGIq2kQ
uIkTmFMqvTiGEySDok2qMEHY7HGK9DGokGUMozpTPpjQ3+wxAJGQHWyLpALoz8keo0gri5ll4uVx
RrlWRRDR1DbvL5HfD4LtCCrWTOepkLmlcl9Y/esDFJVSv2tyKzQS8yO9jt9Mnac6QD0A8aHXccre
6OmwtqPB1FXuVTncVuM3M7mVxaf3n+V14/zczGVdMAxREDYKckynzVUVZmIusqkJ9IJWWZZ/atPx
mdMP3E5xNLLsGlDPFsGj2i/6yHeku88z+1x3+oDS04NeMc1Ka86BV3vXztj++W5kIwIYXbVigBqe
xJakK9um59ZA/Ukr93D4pnCYRXWQoHQCA5zR/v3pWNfj29lApxCkJgICAOZ5t2/XjwaXr9YFu8Rt
s50Xz0HhupeZ9MhF5/04d9s5kV+7vHh6f9hf3zXioqB5V7oDO/4XuWlO/yZHQCQoRbnj5AinLgms
1r6NOveDxfvboUw0jVb5MA/qwdsnnKom14e1UlFSFoYljgIYhG/S7A/OoXWnvZ1JDgSQoRx0yH7z
9t6OU9Hu8lpBHDWgHdKmDbte0F/GhEEmIep/6w35oxhnnI7JxQFdoRWzg+UlgeDtmO5oGxIGpoRH
gVLwPGm7LtGgCKY9rXL1odXyz23d7mP6Go1KvppTtTO62yyjl/n+C/3l6bHsdQCBA4DXwTufzvKg
aO2cr6gPK+VpjZsaFWNahb4hSdOKffURaeaXdbuOZxEloJEg72ecrFuLPpcqa+wCwMNed2eL34Sg
/R67P0RFIVnELQWbSYDnq/TMyXasbAoI8B0Bszg40kLzcAKAS7fCUu65hKaBqw/h+xP5y3XmZET9
7Sv1KsMtdZp4gV18w/I9GAqsNA2aEEq3zTDGeH+0U3wd8EH8uzmwYHnhyaGf3tGAKqEP5XICI0tz
1Ozo0miRNydHpTxSx3s8sbaxULaJ+O/IVt7XJf/+1yr/8lKLWaZx0r3S//75v933+vK5/N6e/tKb
v2n/9+uP4+91+Nw9v/nPBo5qN9/03+V8+73ti78+/+/f/P/94b99f/2U+1l8/49/f6l7Skd8WpzW
b8Rg17P+X7Mq/7K8/bfNS//c1TJ9fqMXsP7pXwRLfNchY634u9UixSGY/KdcADoCK/IcQ3a2/Koo
xlr8T4LlP15/mx9RHkNnawUU/U2wVPg8dPT5MxRiaHagwfonDMsTOTO+DxhiSFU6+H60Kwmnb5cn
IsamQCeICl2VuxsypMHeUa8StN3KtHqyvCqToZg840JQGkHgq2+qaVdWWicvChE7Y1ja0KVo/IwL
pWQHM/YNotL5U0WpIA2sUZ0KBKuU/iWtVeXZaqiAnuHs2gp/gV/ZhotuKSt/wXTv1WqO7AAGu8nW
SBN5hZg99UqAVT05N1WejQJ/EUCNmSBuLwy9Ou/R5G7oIpiyP/z0Nq//CvQ/S9CcBECDHI7XBvd1
Pb2B9p0EpNhcJksgk+Ugp3lEKK9/0iAKHLBoSs6LTNF2UJ5g/+PjHT++P/LJ7ex1ZA8NH3yI11Co
rQfgz2mW1psUjtGIBCYT9LboLjkIxAdG4a9uYz8db6BP1kVnsTIB1bswM9+OMo8N/VwUwiiMavFa
RqeQmC65daMqGkjOg5Uh1n6G4hq9NWVQh5tMqZIUzRGl77ETGhdbpuHUi7wugVqBefVb7KTOTaVN
aVdlMwBTpYhpbPUFxpPbksKu44NV600/GVu06mkXOw+aN9Q9Sp1dA6SdGr5J1mINRdh3Y2chOWP0
aMLP5l1O4e7bLIqmDtUEu8vxNl+c4rYHNPFZ4lR8mSeJ/kPWk52GIlaxoYG2qD4bqoNYW6KDbYJn
P0chCqjYis5zI76ikFN8F9VAURidZaM5lkaMEIUyw/3ayGJRswsQNN4SmnU51kErhyreYC/ZII8+
msBz8In/7tqoleEWv7j6Jl+itPFr6iR02OIi6oJ67m11b6KrP99ErPZrLy4SrmR6PaCkIHTtSQcJ
EgWR0msJ2Keh/l72+jLth7GZ7ha8DU1QWh6NHTTzASBYmZZ6YayKKD/LIzudKL8UQ02lT1IWFGZN
q35RUaCNrOaracXFHOheAq/+/QX6Sor559pBjgmdW6IaztHENRV2xtu1g15/mhftt9pN6qPVSOVm
oPAv/MQFwjIWA8UV0fg9D/wZm7UJ7SHjsqwKNRybHG05LYn3r1/of2TE/n1F9P7rM4hmfi3+7/95
/pnbv/7F30Jizj/IANbATvIKjWrNmP9WqtFh6bsogpFMA+0lBfyvo0czEQTgdoRfiarqWBUSnf4+
eox/cGFaWQoOP1izfuNPTh6ww6ySf64ikLBwwolw1CowiuPKt16Gf4pzGW1ytbMR3I9zdPWPtK+t
a9pBWEr5iR7LI224GO9vAC3INOUq3AUnREZZ+dxKiVyhzExdPjXYOJBh0ijTE3qxvS7PUqfIPtOB
HJJjMhlJGtIVTe1wlY3MNxpGAe6ha7IiPcq+jlbESqaZuwzM0meQp9E1sJG8DCAeaSJUrLlhOeta
+a3jgPwCVEdzsG1sZbzLCm25SxsqjmEqiSAByDgBC8cV5J7FNKY3RmN01xFbHoYFpq8TiZGMa7gX
OQfHAqYiD7NOyDPd62LrmM1ENL+IVWntmsoS2gObfhSHhhrq7Bezhz/GkFcxYlh150W0CmUcYwql
xvnRUBtPvarMWZG70nKaeJtHFQyPJdbdNrAdidgLLTRZInc4Tv+PvfNYrhzJsu2/9BxpgENPAVxe
as0gGRMYJYRDuUPjt/oT3o+9hcjsqo6y7i6reQ3CLCOSvBJw93PO3mtTUN8QFb2xOM+BWXioXtQ6
d5FXeuUczcOg+0PnbSY5jY3v5+XBbXUH2cRvLGdJ1FJyr4/rSGDxg1+2Wf84SaidGzJLN++Dd2Ey
2h8vmsUYzPFu8vscwqCajLwMrxkDe/18L7D3wdYim7Xd99RpQeW7RcVIEtJ2v3mlkKBteFNoy2Tf
6CmeJpvsMzYrxiCR2eAXPWHj6ccDHR+mULWnbCgGLvj3i2Ks5E9ihtoSAaKfq+B2XnOL7WXJ1zEy
GatPD1nF/UIALAMqBADCau5bpWx5ZfdDL49+Nc1zbFelNhI0cBv2DGr4IQr0HuFgZVtLv6Tg7Ha2
DcxZPVrmc4fqZ1ZhcbruWLf+F+Ft/EV7K3+R33TpChjbv4hw3ppBhwPYZdrnYs3NlrienSCHIrZ5
DJsartxiyeEWCx/MOMvmmkNvCokOK67fH4dsC25Z1Rcr6WdKOPTVsL/4hsqb4hcQLPwFB5N2sbz4
fjkjpmqDeb9uf8HEvF9gsakHgBkX3ohCL4BVNh9A5KziuLiDC5SsLGzIvxXDrGR29SJ+CoM2URIU
mOCi1p5GBRQSQXe0Ut14GSPDrNN3Vqj9e0JX5uJ0mejdI0xM03SNJhKWrScYaagmRF7MLn49v+pO
JFPE8YytMhdnaVhNFXM8mD3llbvSoAJBVDDbQL2VtcQtImIlN7ccnCB/QZTjDzdr5Q0VcpChcoD4
sy0WkVu5hoGfHgFIEQ8LvsubbZlm+wr+kZyuc0XGKJPHwW0/rLLZllhl6EJMNTVhbOdbynhIOnlM
JIi+tqRS14ayZie2Jiu4U5saq9Nq6SYDzUNvXOShj6x0bm2jQ2s8dk6sloIOJPoX805kbmUdTCNf
3QS888LYyJR4f5h0Bw9jsLqnyNAA841WMW9o2N38LsP4e+RZ6yXqmViihnXyqYkcVfcMO0eHKAMT
VtGZ76h9KifRvSXlPCLl8zyve0cgTOxJkc7LxikgLEkdQ61wHow4upOGa+TOW1P/HrJr7h1YTUmO
mawen5LTysmNoJmjmq2ZodeR3wbZE/LM9a1nECAPQQ2fiGig3lpQm6TcC1oWFRVVCG1PIid4XzZL
OUlLl+KnNxjM8pSVBmckHYUcUmxLnqepGRCCYmEUjKYVERRuhUWNuxafs1MbpgJin5xmtGdebp5z
luy4cEy7/qZSry40Wv8noqVUfmZudZq3iFTU/ABUiXUElcf05dFZcM8LmyZJlJVp91jkq3PdWaZa
Dt5kejbtNnwMyWKV5ETi+5IHMZoI/aAN98ExZ6HrCZnz9N2m6zqNgnzwdKRt3dNatsN8u5Ssebfg
HKV7YKLPDbXLsZsEZ7j1Cjh8YZ1wxvVOu11mHED9pw6K7U6MwQ3irAIAd1URMRYJ08RusHnwyNq4
C83FXRJf2nwFmjDzDgN37bDTBd4cPndlBrQhHVi8Il8YuD+tgVNXVMLIWqbd/ISci7zQHEW04Xl3
RRkWg33ieJXM2TPdDc4vkKtnbVTGcO6tJeo9TwwiiOcwqIE0No71KUxtNAfXz/vmHNxhmaOXttn9
EJEyJ+fcHhLdC5fjs4EipY9Co3GMUByDT4uAX6fDCfGb2otro0lRu2M7jWZYZ/CmpLSv0PnkknEv
x9PpYKCGsSMos/b4RHTGSLoxWfJRX1XqlluA9xp6CKKQtRrTWU0ANpEb6LafkZjLKcqWHIuT1ddU
IHsy4HhBhptEMOUWypXf1Cd+cMa10SENhSEhIyxL0/4iV02WUxjmiGjhFlU/fNlD0sLiOGaPRu4a
3bVZDI56L3uz5NMVbVu3YGpQozqHYdMyiEsmwMRI1ZDRzJMuHzJx6INuqeO+7AwkHyXLNB1JiwTp
ambsGXFI18MBGQGWFTTW663kw5NR3e7SRCMdrJQRXZjLgzRk9cbPrT/8CVfVWhp4mUW1rI+zOfnX
c18FZhTOSr24ezhT1CyLb59vswjaCBls+G305ZYlGKWba2rn4iGk1LoVxCUFDP7D7RlHkfOTlzq9
loberki9bif64EV3V3m5frSpgBBL2oscT2qH7TEaobgN+yUG17MRxcSrzlsI4gvRE/CCQmx2UQ+8
laMMczOQl0Qd9BFhVQ7mlnrZLtN+XobYaurslB2V/PLNm+SJVygESzDjh3Nyzum0+1Lqe8Nd0LkU
FAuXoRS6RcDntj/QxOprcOkofxA3lvfYnvrPue/deynT2kkss7MyJtNlqiIPiTFeoJxRV0VawxBP
ZMMdt3qe/TPqXxf46YxMDlyfWzcnJulM6K6K7txAR6SR387d57DlOK28fNEvnNBGwYEytz9YYBe2
YsfNZaSQu6+RGaT6Jve7Jo8hNSioZRCpkEKHqQGFIh9n4shSMm9nq5eXq90JDpxBZ354KpcGUqqZ
Rrx2Q/CCwbqC+qyV1zxSsdnNxVJnpR+VRD9VUdO0AxJpT3v9McwDRAi5nrxX05J9C4Su9ZrLnBsU
MXII+5TCeUT7Xg8WZoMNkwR5zmGYBYg1BqS8GGqm11E45UtpW4qHrfOVRW/zpIxNDjAQ5cKxRnts
WNkASmMzPjXIavI1nLqQEUQSryIHbU1xJzXkxCG7WYOn/fmRI0B0JXALl8pgxhVaD2r8DrBryI6h
RhsFppGHrHG2ssjCmsl1QEXl3ZAWnItkEItN0VguEodDWxtXo99q6wimxi2OXrhxNgdx66ESykcT
7TLygaTt6+DQVjoNTuraQI+WkrhyXF0OiwYrtsMnFg1isytyiEb3q+UtmQ/z0hP+RchI84O47a0K
o9RxivA4gcfZ48zEZt7vrj7/UfcOhEuvlf1l2laTERM82t0ZA4GYvL1ZP4eqair7WIDv6k/WzdCs
yIVPPnSIjbArlis1i45R09ykIH5XyS2PDm8sNvdEBiq8IyMwuMl0wzVS5ONyn3q7UKK1O2sh9cSz
zMjkGGklBmJCXP5wWnTK8l9zWlBOPSVO3YfjSTZ1648gq4ruAu0RuM46RwcdebWHv6hsu+wNF9rK
5bEShwKgPq2O4EKkl0hE5mXSQf8e/mw8/7sE/w9rR9f87zU4GVLDX1Fi+rv4rQv86zf/rMUNAeWV
wT+hnBbcJ8RwPOifxbgR/IFahMnyjmiiVKff+Pdq3PyD0ToHAtOhnGA4xG/9VY0TTrZ3baGjgMYg
I5dJ8b9A2qNv81s1ziYLAUWgGDBhiOM3+0e0Et65Ja3UGo91uuu70iwkPHPcWm987AffxPu34jLQ
rwSUN8XPsailwGAyilWfmRm01SGZw2wog89FYWNNmTB0bvs51zZJjVdLGjQvW4pjJg5z1RmXRbPo
BzVovzuFedrcTmIK3rN+qt7NJs2fg9xPq3iCOBWejcWMRdYtMVXGKZkpNLqsbfkOhwBdPC85RwcE
9qAjKTEAXEnw0rxEARf64zRuu+ZQWaObbGxMROyAqr6jk6DP4LXaX9QM03rINcO2hA/FkjeriWb2
ETKXJV+EpYvxOmtDkqxdp/7p5izXaTQMHHrjfJjX77yxxB2wVKrILRjzn44ymt0tRjkWGHNKRU1l
j+pfSjFjisw9d7qct9JVieUF0kyWHkXl3VqT1hYNfYYjwx84rv8QIyrey6Kzy9aKqg4p94EOSR2c
oCe3x9ipsvl5LEpHXqwyZ9E3B9v5USkW6oQVT9qx7oDAQbFwO2RnNVbHM4Z9xnBlQ2sb3murL/0X
2y4sdLvgfTvgNxrBoNuOnCMVLU1WM8tZx4NtN+524mVa9rHVkW9EWIKb1fFaE0CYTOwnnyl+rOKE
YJ/usnZTXFpbb2XXwNGlE9nAHcIYotTwaMyiJgt+I94y7gaz3a4Np1wffWdJ6yRdwIN/+FgPHKqw
qQ2wVlhZRoGVc6x0a7HJZNQl3VVfqLw/olRukHDBQV0jfxhLPnPX4oHNIR9v+NLn+tAiXk5juWyz
/hWZyKbqsMAeSmtsXnVQiSb2N6wFkd8LDko4jsIfDfsXniMrTc8YzG8GmXBwnzA3jAENDKbuyFir
wfkV0hpaMc2OnRPsG8HnXIVcdFVYaT8umnxcCXQZfTZGImD8C8ehbXPi+FtIN2je3rqFkwwOQYK7
sLHmFHdtUXjU+J2z/AwMsdxb2vTf+o4OCjD2rCh210KKv3E0XbrXti3deMqm9K0EGIXoeMzDH4Ua
bAxVAiYxKVo8hkJx/FLSaKEFg0M6Cttefu12FZXQ0C7e4Q47D+sc0PdH+4RzaerpvOk+xMRGJLl9
hCOdbad8Ot03FsmGd8a45Ik2Tv2Dn/RvO7PAekPPbXiQcPQv67AkkYSDcC5iUaJMjHpV1U28wKln
/y1DDqAU8ThgLXKxds/ISIJvjiMXI2l739jc3DE7sJhxem6wolekic/Z6pXkkvWDiyfbkrCDR3Jx
r41Ft21EFEH/wSTAvKn6zPOxKDnQW6Zq867npczmEw2J3zzr675x4tHQqBu1n75hdCmNA/YhZKjK
GcoLGnyohY2lT6uIsSaS7o2OXhoLSupzz2/WV3Puh3d7YaYV2QxorjdnYKZAc4hZsilzF9NlY9ZP
FACdgy6xqYKzLNPDJVpH870iG9ZmdOb7KiH4tb7jSakNIXHuKmrsrTcC89mzSAOXi84a1EXf+d57
u+Icj0bF70WDzNcf/Rjm1zj5uweQwoz8SXlunmgjDfd+6tgXCwm+IjKERGjrFwi5/TofX4p6Dqga
srVR512Dpfak5hz9WpHiUJ6lykiXGJVYfTfK2lh4x0j6IlsFuPE6ZaorH99cmzRIY6+V7cs2ycJ6
fMCnjtBQtIV+GIk2CkDRD/UF77tF+mjk+CR5KoTVmmy6Mg5Kpesr16/l66iD5oeCAmPR/ZtmMwln
z8SXn1W0oFyrLC67gRUr9iRrUZx5LacguzWZJgHhyN6x5jV55PS57yd+augPqetyRWjuIwrmMFx9
LXXuYpah8XRdm4q1dCvWCf/JON/aWefBmcHuxjTIazk5LwRcfQg0eFM0Y7/gHNqtzYjVSFnMJ7PR
E4kIO3yTdpMGR9FT0kUrAPAW66GQ36LzxlfCn7MqSulgAofKAPljN3LtR4iZFLZDjiWR+eQkrnoS
fifkOJhlo5KjwNMAW/CeKyVFIpvm9mcIEEDDvWugIdCgfKwXk+IqpdX0g/g0eSb9Hpa2QJVRYCdR
6Xs9K9CUorfr17miZXa0HNL1otFFyh8t9PZ+aL4mnDybTwd9IKQMF4shg48BLdtxDJGwHQLCfNML
QnLdFol3T4Oq7CCU7v/N8JOmfpdR4mrMlk1fz+eE/Ib5kY60uHUDCrokdQw6hY5y05sGVyhzMpUz
qdK8W5r2hrlXRNIOk9BmMaf2MLMZn2HTjRHTVTAOLlJqEqWrEKtpEKxFkgb2DI+WmTs1SrC4PO/G
6+nBp5GdjLDXj0h+8FC5TpX34jMLOEfX5X5bzCNzztBVSh6Dk/LDtpO26hBYw6xOanPm9CxxDCzH
gKwuhDUoKPqrsXXAozekajxZpTK++mYrH1HhYPHcQnBJFBMLUXEsShY3vkM4PCYmu7EvrCpDgMyw
RORHXNvGY11P3AbLWrt8VE1V2cnc7ejw0TDTn/gDaG81CFPeUrlt3V6sVVnSYit9p3GKCVcUMz46
PnOBE1KRGw1q494aCv9Ld3gdkrpP5TfqYmqlsvWhAHTVtlx01qi//c4ePwJzC2Q00wS+nZZQWOxL
1pZG21ZqEojqAdk4LePtMuuF/AicDZLfZPfuwRoFd1tKIFB4EmbzOtJntcprMFfYP8Dhc+FMaVB9
OAza58MovGE+iMWBjBowSnnrqfTzZLaH8GN2R3nJHNf+wa7nlxdc+SnelHobrvKsG7ojOdZhfUFz
2hmPWjbL3RyE22doaQYIXVgXaKYr78YWHWelFtZhE2e6V2Xsu73z1YWAoOnG5csNZW6Pa5F1j6Db
tcO47pVNjfnbWueVqrk0H4aRJsL5mFtdeIQYwVCAnpubuGulbypNgF2EuZKOoEeYxnXZcHd2xeax
1iKM5MToWZugFRgwNYAzoFScE2P9KlIRXOi2nJ6Kzse1avhNeWzqjfZFwxXDMXTyu1stOTokLHh4
UPj7fNEj/3s1WCMV62U2X2Chc4jl9JqQnZsuXBtbBdvlMUPO81yDMKAnHI7GZbkQXhVjpm3fdMib
OteN1Z1hC7HfiHfQ91mDEDWZBod+Um/2wYNy14ysq1b0GhKfkXvcVxpyDB1E5wTyr+te8F3PTxYp
Cd/4duj0hAUo0IO9rHI8Os44wWcmyPenW450ITZQB2wC6SDOwT3Mr3CUNfFzZtc8KtaZB3cYYMoH
jUMz0aZfdaDNUp5WhnmgY+sjf/cM78wcRPVld1n5OMrUME8xTRrPCxaRZ7o24YXXT0ijhsqihc5e
PsIWybyZ7M5qm8+z0Wl4K2NWX1hLSRy4kQXGV9l5nA06CvEwge7iounMqzw/yZxC012SqxEvTY93
MZwtl/5F64/3dZb79LIMb7uksYSRcNrS3sQfNUERJvnBpPfspWl90teKSAiyWfGc9m3nEiEItATb
h6DvODeTjxql4LgfqmIZIjllxMLXKmDP+PdE+09W/V7d/u/V9PGtfi9+m2fvP/9XDW3Zf1BAO4gR
bRrQu0XgbzW0BcceQQL/To6AQAPHrPsvMRW/hSo1QFu4c8IQAP5dTMX/+iVQRviP7tALYNz/CzU0
ho5/qKEpxx0yDPbEcFK+EcP+PtFmWbLWparuBJEeMIzWMvjZMNW+s2ufLplyy7TpbhyL8dSjP4V9
CgpKhY8MfOfPrcMdFmVmUJ5TluxbDhGcz3gxgwULcxme4U22n6e0EObRhnqThHmx3bfePqs2O2fO
z9Fh+Mal8klLQeg7Fk/jYKqfGkzDhK9omYcTV6e9uuJ4Zpqsy1UGS5b00CFqUPd4sMJFsigIBWER
tA3NymzG9cXmwlI/tpMVlRO4BBgkc81IubbXnUgwE3Is89Q5eCEtJ+CwhrbjdZyKfTIYQprDqKWH
Ex6SHnOniPuNtNph/q2ZfvSYlABmCOIroq108uxAAEubJqU9EqOH7YiiZXEwGHorZjTMiQNNASoo
uEYuHD8VG2L2u3iYprI5GHKZHjsTouBAD9OJlGKywOIxOTgsnTBnZIU3lVa2pZY14YxtlGe2k68H
w9wJBuxg9bPkTIyCpXbUM8P5Cn5VqIzi4IGyg1RCAWodtk5UTWLbE6wLZDf+dWHQbSQqkTKJtBYg
EqerX1LJrzPm+jgLtFxOjapF9pNiA6SnsYlPl5Q+1ieH8USC55NTAm52BjZY00ozXrvZ6A+YlCiE
gtokjEDJsaiSANgbJsFyNa0fPWNUWrmEP/JbmwuLl1Wd4YD2ppKi0h+rywpL3HDio47P4tGETgRo
Vi33U2Fm5zVw8iqpTGZI9PbDDahXO9BEJwQEP8XYzix3/17Q/lrQ6KT9Xwva+//7z99kpbsO5s8F
Da3Nji+0OOy7KP1C8bf1LPgDjQ1LGYsSaxNlNWvWX8uZ+MOm34c6B0sF8XW7oPO/pKH2H7TunN0a
g8GIGgOzwb+wnP2+mKEM3SGhdANpBtIO5NF+X8x6ZyKPlgBxQtPaB67G4GpqhfonxFVe7X/TAKEk
sxFakEmIBwXoKUrz359k6Pw1BQTCYbKDQaKaPaJh29PRU/1PRGu/v52/non1H1ElnxEH89+fKSiY
/S8MeUSu0kSUDuvBsi7Jf/tu/wfR6P/wdkio5+sKcA5gwPgHUWXmBlD0WM3cwlenWdhmN/3K8gcV
pC3/idIb2fo/fnYkW8CKpRcDlzxgC/v9HaU23qfMlQcyrpipjy0AHXBqzGwOCuVGlzC+pOTKtt47
VCCIiPF0grRn+Ap0BCiFR2tmQ7gndrM/p94g4/DOjFwvOgrxgG4P4ViY9gEiDmCzEv6HuM7yXt7I
2Rb6OJh29sGQP8wOjNgY3BqtD7bGTTETM+lpLKQTdIQPIlPed0FZ5XJKzVnG7XZyv4utMPyYhyAl
da0VT2yR//XpGEuB+sQWTB6NGfZQLLsqDM7T0sdbNgpbz9eYpj32tonHthmvMDG2auohrQf/g7xA
n76xSFG1LDKk+Silv74uvTm95P3Obw/LnROlyehjW2t2F/ng2/X5lLtqPkl9s/8im6lOD5W5rO9o
M5fnZa7r77oq3CvVyhmkHn7k+2UJNhy+mcgm3riTG3FIL/clqFtw9FvTGu/9iLw1dWr5lAJFAF3g
pJC0xMhECgBHXY4vAexFYSZWXg8vdTCPN1sAQQK3lOx+Or5o7oXOqAnFMJeXYPkDsMT0EPFrIRx4
0dyR701fFO/cNeNbvhI7S6G/FzUpBqBpb5f0bz6+ZkAnFt+MaeBxR16GkgNoF601HljNr3uqtnus
GUf28caQ4ZVZpH0tSIeHQ5BN+BWw6/Mi1CSfFxGsKrLlcrN1c94CsRvkQzNq9KmNrJ0f1rQYRmTR
n3svwnDAKFfNP5Qk3jwiDKz4YCLfP0BrEtWJWME8aDkDoFsWYGeR3LLlMggXL0ssFp6eTsxifgEz
Kz+mrMU3AVXYhTw16QxpjVBjQnHQQ9R0AzA+aVNa5wBN8LoztjAuK1GlZiyLprNiYCBpy6buNneD
yTACepveKe96FQiS26yZaDRs9XZHrzi7bWpr+ilnP39HqpX59wEmh5fRK/w8UsOuH+D4gvl/NeC+
Rmo0ZzCAA7Skw6QkOih6SKmGFGV1H73qbaAwhY9yHDoGnRt/ZqZMxNYcKy+vNgbXC1lGg9/6ZUTE
nbw2KEScCEUZY95q2Wp6okEOLcmhoxoS1kRjLqAREpWQwX4SwYeKrFJEJ0WL7cqKlbriLqt4xuoA
w6H7tPLedGFAukg6mtGYHXoAY/ukOck9SVb8MNGml3+OTjWHUU5T7ZUelXcntG05cVv5abm/GElD
Q4f6zqTNIi7WlL437Uhok4dqYdSB0gE1adJt9kILzqnd1x424UfQe/UtxWzZJiteERWFfUZ/sShN
KjEU3LWg05DmGh7iMr0wrQdYMnP/fSxcQPd2KV7QBPFtyWGcr9EdrV/BBDyEdihquzjNGxjcoUyD
A3KGZkyYsjMBlYj+jESRY/9Ds2QC4jFIJXVHe1a0JX1dn4Ve2rwVcK+MqPfslCsqWyF/IGBAmWmn
dkMFnXdlHQFd1XRyK3u9ams18DYdA5s+AOsnMFn8gEW6Z72vaQuZIFluf28Wl8oCro7sttbraW4V
qQF8AYp2T8bpSl1AGmN1EE4732e8AXmCcHKLg85DNqorQUgo+iCfg64zp0Dx2nI5gdfjYjtbAxkc
J2BcC9BBYc+Rh1LpglbN/GqhFV1iqy54TRzn5yruukGwmFWtvHVTy4DaY7YSplNnBoiVlqyNEKLW
5/jozZaka7rxScE0Olp2kUNcoUT69lMEprY6W8dA24fJ8uns0+oxw8halXurJ2ZWAPR08eFwte4p
qyOD8yoPqhqb/mhPMa2OsQahGeav+ESK9ZzBRPZVWKsLwNEtp1unqsnSzeC5iTgwh+Vh9Bwm54CO
1XqAquA5p7KB/hcRhxcWKERWLIXSmvqPlMzyPM7N0a5Bo3Usvj0j+tOwyUQYFTM97qTztfPMxIfO
bO/7U5IXhvk10g8ED2jBn+Wo7Z3awZp7NMoEECRnG+xTYxPqTDpNEMbK8vLLSecuOvbUuVhHt3o0
ZRW+G8rVP61gqcCUGn3WJ7Mesiu3DvrrwTY7+xgiV5wObVAomxERqfVJraviyfA7831ui+XesWZd
xxSqhjwyXC5uazQjLZ0eoT86OVvPWT7tmYOzkRJ3NKkSwGMJjBcviK/eTda2QzUGwNNGkbbvzVzN
d62GdOXQVL9lW/Cv+06bM+MMcSIM3/9AjICCGKnfJDDFDqM+lcGMKG329us802wyqnQbhjF+0z+m
fZ3fh7W7rCeaAfSnRO/nMf2rPCvx4Smw7fqsX5FjdfrcKDC+0qb3zYyKZxfZaTEESzxYzFgHLr53
xacxxIzF2z0OFEifLwq68HWGfaQJd76D1UCiysfehAMB6imaoDg+ZJPvvxVK9UBzt2m+6hwPJQRu
8wHx3VDWZ+y9/bGmBm9isyi3Z65N661FJQGMdrHYQMpxlTDQrInLyWyY7xDDWQ6vUL9AWK1rwQpQ
6AnBRBM6y43PRKa+bAEos6eItXTiToXq1eXikyf+1lZ3Kz7xb/hz8ErYKLiOuPsYZ09Z8VMM+/1R
YtvxUCZlDAF9cJbP0NmLn17Zg23ZJtc4dboM5atdpyAetY2sdCl2tY/5ywNDM9R7yn45Y8xfLpnq
l2MGXP7YnfgrbVowsLurZuY0GUboXfXlqm1gabVhF5hwelQGfKYDWZXyMMHmzC1INZT2DTxBeYc8
s5ouekspzD0qc5078cvzY4qe7w59IzYRWI9YRljh1fskM7BGm2Ehj9zNJcsvownl5m46IQtZXjDS
mr0znbNuceG0ln0Y5mK6LTMh2iMgF9u4WFYEbtFC75HWgMq2OYL5oB/ptU4LbWyaKBTy3XA7zHT3
kQwFGoe0WORhQcnSR6tbMv/S466BcSy5vEMBFR4YTmGel4YC3oa9pC5ih1mRfWMzH7bZSAxxJ3ox
ZCeYbFYd9QuAjNtBeJyJeuBrDJI2ESCXNv0JoTCa96TMiK27RtaFyXddeg5242J51TXj/uVNl63C
g8a+WCXSsAlQhcY7fWrhpJwg82EJIPbZg4hyAmotNvn9NY+gChQXFjT2OCPu79xZ2v5zhNJF68Kj
uQ1xyLDqmKKdDSfrdT/HOMInZpC95/VkSLEGm+1qns1VZWhCZ/2K/NYc9OPdtix9fzUQ6xUe6CHZ
4Yl0zYnx7Z5diD2rgxKHi88xmWR79ruPFs0/CESMziGtQkE0q3b70r4phkqc4MwT21m9TpIbg+Zp
AlV6aOAuQ3bQBzmaQ31SpCmNj2oUk3OaetmQdkmfhbQ8fRuMXcIAe/TerJzjf5SmFCHsy2bWeO/M
MNGFkiEasB1MmQydK1o/Bq8rrboXKy0hi0N4Kc0f6dwu3VuBeFXd7rAhZsvCQYdpdhl7MOc6T379
ux3xVzvi/1QrHfO35vf2Kj/+VzfiDwxBdFBpPJjoalyT7uVfCiXSqzk5WFiGAod+gOn8vR2Bv9Xa
rcZIlEykTbbLb/1NoYRbiHvRsvD40KsI/6XuKmk/v9W7KJTwLPIHIozLK/X/0drMSjFVefiWd21Q
Uh6YACu81hMxioPCeNJKGJeo45gPLuiIobxR9G0oJJWbIYRru7M6hwuXDAqQCAIZ034VkoPcqYbw
rM5JA4ARVOZeg6pgVRLOFJuyfQsS2Z3Oe2MLcRdQtSEItYeibOBYw6+8XDMSaSKQBHK6SAmRx33o
jUNS5G0bxmPY8Wh2Q5TzWeX54XRuZy43N/+CIAaEw12OrHpI+sH8Yn3qsktjHUYrTtWSA29YBkVH
0h45nISWP1zQROjk6YYS1n2r1m01rze1ie40CCeDeOGsqzvE7fbYxqWwpu8ADYk6hGUxmWeEOEBW
HlM+mMRvbToUNQCwHTnp5Mc2zKsp8RmwHTsmi+MhYNrVwgdlBnfK7oXtkWNrR4iGNVJCUvJ6lzS4
7T5yp9T9aqzGuHDdxkN6wGkZZk9Ywpvyzc19olpxsCT2VnfewngL2YKnsD11pVrMA/Jr9XPzivrN
LAVYxyBQ3jFLjZDZcLbW9yEobupmjs94YcHAPtmlVX45GUDwxGi74orzbH3n+x0yEnMznQrYrZvr
y2XLoIhnmIm/KBaUAbrFM56QXOfw5RFT94A/TM11IyrfPebg3N0YsYc+Gp6FdAI9WqoO3uAM705J
ijlO+tJ/MC3Y8JFZiNRI0mxhuBe2YqoPm1/76SmKKV9Edh0MieugNYmczAGzUduIYDa+FwifoSFf
CWWuf3a+ke8Q9wHFqipWO57wvTJrNXN61ByLWPcado4T4IfzWbqU85qgwnJG0J+NcSNcvTHg4rzO
OsqVdTHDrgNBa+ZFfiY7h66wN4281NLo+fSs3DAEdWpL3I2Ht4mcbdmwZWbI1W63LSzf7ako+rMM
Bd3XRNTTFmNgGt69lAxrbe/MVSM0clivZp6yL+eK4Xy/te81rWp2fI5ud2YRlH5swGv+wq3sXdsB
fYuDtIgPiEXtLFuyToFGu6qz+tOAG7bG0+qj7C6qeiH/z56Jk8DqjYAKDRIiP9ht7QU+FOu5cv3q
unXsDSQs3jOq76xhRtimo3zodO9OEV6WtjvaY3rhAWR7txH4seVyZn0x0f94STB4jECJly3Qww3a
/jbZcZooMHMmlHJzAO4CYya7XHoliUczmqbPnTLJqws1p5R+rVKQQ3IY/HhK+6yLLG/MvrUpDdCT
k6CN9P/ZO4/tuJUsa79LzXEXTATMoCeJtCSTopEokhMsOcK7gMfT/x9St6vFFFv8b4+rzKp1XSHh
AifO2fvb3ZxzQ2O9qa+CQM76LsQ1HB2GOA2wV9dEv/Fyev3EdtX05K5UvbonBKBbyofGdLdBL1B0
MHKkbhOYiCeiD+LvWQJzeKVESkC5ais381Mlho2qy5EakKySC0MMxQt4QULVofKbKPGsJL2Pyex+
cZx4eAHu2DgrhOflsAajQpBxV7jGowvo+FF2Q1/6KjXcB0UVLDeD7mTPQibljV0qXBcz/M2XGMcV
aMrZ9L5McF2xoFCndSuGbN7RDoPwh9Uww7gLKpPrYvNIZqCeZX6R1yQ6bLpw1FaBxm054Odjscmx
9LDJR//+PGtSu63oa04PYS7cR0Ceeo+kY3GRgKoA6g0Q1IdZC2vRR3EZxbvMG0coi3llq7vWMu3p
KesD4mFcTN4HVg1kNMx6e/SCZUlhWc6l89mhNZpdWw7zj62WBe5L2mDToRfSSmSkOCCPRhpr/Q5g
o/fVMAe32IYo1DCdqEF9QD3AQF0ha9sGUQVqht9nMVpH4LaCP1g6GObp/fF10dobF726hVZhbrAf
yRZXeNqNE4RrUITjHvd4BT1xdOyPshyD0u/bOvwQ9wE6AoS36q4ArIbqTNVy3iBEIamAhFhxWyXF
wiyOpWkiOYUfDg+6KZx1TMO78tGiM7QJhkVamTBn+5i4Tur5+JkQX06LDjM7STK57+TZ2y5OJtXm
9Xc+Bk6xjk9STlkmyDrlSeJpnuSe8iT9pCmBDJQGPf3K8iQP9Ygs4Y0+yUazk4TUPMlJ6bYjLZ1O
MtOQ53M4oGlf5Kdlnlh+epKlNkUtHupAM6tNlzDxuxzE1H9G8YmcNer1zN2mhhFhf0V/+80eYjIf
Vpg/QmC4COmNhzHNE6JVfypls8iabysVJODX+cDU6yzu289zMo3DLvdKdmcIb6U2Ej2xiHCtRY8L
d5Nl2bLC6DlBFUd/zajM23BR8Y5uiqBX/FT39nOdP9OUMPfGSf5LoAxS4PEkC0alMKc8Fbq01oUc
uwkoJyriukKl5AzS3sX2mNza8zJ+dJHDNBD8xVX+mcxrUS3uWaTUzsSiYvFIxFfqpFrG1ouCGUwS
auZyETYHmcVPFye9swlCHHzGSQcN0Inxp7HIo0s9zL424NZ1vMXPcD6LG/xxaKmxNav74KSw1ira
USB7EF7X9ONnIin6EF362giabnhJzHl6wpchv+dhXha7oRb2VUhfTl/lBbNcDqoC4z+qBmA0h+//
9S9jCSj936eAlz+K16qG09//s+4Wxl+Lfh/RgEmsMbUyc5yfdbfFQA+kGSM42HNMAiUToL+ngPIv
VA46aWuL2EB3AMH8u+zWxOIZAG+0eAOWcSDRnP9gDHgGe8CmTzKqTjILHCiDFsfJOPCLTT+IsJ/D
e/kqceAY5iP2SSAbKwtG+fBIzEMlIXTTqzpofZeQlTMRvVSQXqDhoNEgxnbCnTVvB/iJTTFxykY7
Pf1yKd8duv38ga7NtbAdh6nosjn5lSNghk4JEKP7PkY0mTaWxtAFzXjGyN6gd+Ls/ny0szki2w8b
Xo5FbDc0YnQmZ2PRfgaxLsgkBddhhGvBfOWhGtPq9p8fBSeILhGtYHCUZ7O9KALBEplFsmJ/wVXL
k+aQFU7/zvR1+a3/Q2BAMMO50Mon1NhxFjoRe7dfr5yrl8RmmPRRKiNPtnyh9GtvjLp9YcvwksQT
bwMD4AcOq+md03u9lfv7wEy9AU0s5pbzFMi69vpmEMxEpwEM7YRw76AaLd0a0PV/rjkgpoA+vfF0
LBPk384RmhoYLmFIUz+7knMxojNlc7dCXFz4XTu3q2iuvwza/IK52HhvKnt+NALQebc9C0jTwt04
ezpQMWZGomPdTqfwM45SfeOK5seEoPCd01p+9qvTYi/OIYRjLGKjkwzg11uX6HgnyRqgCW8Y2nrO
TdIlY3Jx0BUOvoR5fUkyzPThHz6V9AB0xmyugc6A9YD16NeDBgJdz5hhR0gH5bD3GaruBUMZPb7/
w3GWeZ5jCP6rn43R0cmQZZRwnJku0KMMrHIVxlXy9c9HOYGUzq7hKczXItBX56E8OwzdxcnECk0r
O0EsjxEhQ5jdi10cph8rRcoPG80sEbtGYf+o1Z7HZZ+CoJ0hNkx4JsEOlteWPd/8+Xf9tsJwlWm0
mNR0uuWKc9ApxV5RRmy6GOfK4mBITC5pH7z3AP32CnIUk+Y8h4JPxqP6+l7qM1bTXnCN80ENS5hX
OYqVbCjdmAChB33nlv72Gi6HEybrDcwgCqSzwwkvSDXcutFKS0JtOwj32ejdy8aVF7DJw3fW6LcP
hlvOI5/T5QxfnxuVOT0rAg9XA9TdfT7r7a0Rl+iHaeCam8Cs6/cepd9fR5O30HAsPpQMXIGyvX4z
5JioweB17HFqXyeR+9gY7oVXwhEhfYv2xE5rH2OPPjrBgAQ6zmvMVPBq0BZnLd0bEfJrpyJ5iDSE
7//0eTLBAiIlwuzsYBZcnrdfPuBwxmg1uWjZO+x68NQhOZpWPh3+fJTfnyeOggzeQjmEmkc/u8FG
EEeAFJYxeaPb0+VYRYvMNsmCgZ4Ond13Tmqh450tgBwP/Qu3l9WAC//6rCykdlBy2J/BjWwQcPQ2
kS7lHKUvwPsFQ1+LjKIEJkbia6oJ3U2N+e2zThCCuwarX77DU/v9pTUhZdJRFxRjFrFUr39O2xWh
mytOP0+9rtmTTtWNe3JzQvOdE3/vQGffMwbcmI2AVdB0TLJ9SZmwYafy3upwWvter42cDzPWpYGL
z1ScPTTwi+qSUAaGE/gX7to46+C5kTjzogpLZzgZWPYDFqsu3rdYF6YDLio1IqUmnuadE37rwQLD
Z9FIXoRw5ze6NDJniluWw9TRaCWxNG7z0FkCXnpt/+dnGLnw+VO1fBC4fWh7OSZ/8Po26kytCtJX
EvxSQ1PvM9KwiDJSXpOzThahvu5i1/toCgZUK6D/Tu+bRJ+FfKjoWX83kPh8ivOg0MhPQC0OJJZu
9cwwt9R6t/xKqV8X39TiCbr2VNUtLYsossgBxPNQob6c6+CprabOuKDTwjRpLGKT6fbATOyWUJQs
9zuVTfpdNMZ8g4qhbhTpMy15PztdVRClUQ0MqbZmyk5SQlDq8zU6GlyVXcJv8hlDLmJcs6vbTT/a
bc/werRQ/3ia5iPViL+HGr7fNcKaEHVB6cGVcLH2RvyENk13DT4ZBFM5RK6VaU2MdQAjBmrd6mOb
71BcqPqCV14+UxtZ+VWqMmUyo3UI8gWWK51pJSxC4SBJZE60bPwBuWChJOzLHIKjYmAUZreR1k/K
u9RLWqjJU1IVRuishixKexohCMg8sZ88Y9RQACjlTu7a1ULoj04ZtF8EbdWbCrHWrXPCcDVNXvbr
RC14rjoW1bROF2oXyUB1uNMTZoB+t3C9+jbPvyvF7Iy9+QL+ahDx5j6Rfd4N9sLgKT5BwhDPACXo
TvAwM1pAYsYJKuaeAGPxCTYmTuAxKCfxU6/ZurqkU4RVxp/ayaKRSEmoHiFcEiKVhBksMyuj3b52
uWyL1Ya2BRc4YiARDGGBHxOTm7gJ2ZAT6nGy7WcnC39XjcvgcnH2E3RSYp44Gf6hrIVf6jRnqk2e
GmiY8oQHADsIKoAQp+lBoFToiKRdYALdGIh9CIwFsYl14g0YJ/iASnNABNUJStC5Nj7LZGEVRCds
AXRI90OysAxyzxnldv7JOBhECPBA/aQfOCcUQvKTizD/pCQkJ2RC8JOfkC8shbBbsArFibBwgi0w
UVdXzQnBQGkEjqGw5lG/G06YhtzC5bqrfvIbsFX3xQODUHylJ8QDDRVbbRADAOZkU2o74YUgl6pw
GVPbyJEOCV+t+MDmprD3OSSqzB+iLst3hPrpN2TSJl9peLbRsRzp+66LPiOwjhavex0ZTcY0g/0C
kJQSW5bPVwC9YhPOKCbkNAToCKYm+oG5KMDyFjWjt8kADWMGA2umrxMzwUcEznqmwQPyH54DRpSA
kBASfXzPBJK2jWqaRoTaFGNMr9hd/i+NxQebIAFaHKBGG/DCjdDXKnzs6Z4wUFMsyYHzVYJrlWEN
8rAIJJwnobXOXvOBbV3pbSqnphGXlDR6V7WDyRW9UphdIf3EG0YErEAlWmVw6JrCwmvIMB1aDdqq
iWxAxAnaKo/b+QsmY/k5QzczMADos0McWibOo6JKUuQOWvUUDcPgPeHZnZvPIiA9ErZHkH6rMwQQ
T/2sbHNnh6LwLktFXuIFsvnK2SAFyNVW0askMDLLrec+wAe0raHR0F7wwAisA2AD3yJ8BP2OaGF9
b7IBKTZVomC2105qyxVXif5oo5K63lIQOLYf0WPB1c0LPfnsT+jluglmRIKf4hodWSkeiWhMXtC1
BfiWmm4m0LyuHbg2uZE/ph50KehFZhX5uVWwSliR1UQb2uXAzuAaMLDQ2pLIOJKQ5V3YYVnzM9xf
0rfh1AjsDAm51/0URtklPsN6um+ZKpmG7+ZtLXamGRUVU/4W6MC2SeGiQRzLiO4ehjH+oM0OkpIF
DzKnD4MNwyXdU/9TzxLu26klSFg5Vte2P5wkkOopjyrZkn3aKyOihwsTqtl2lPXdzdiH5oEJUElM
WGIwcwxkkawdYK7pRVRKUbDiLJYt5jegcHyFDB1xnrLywQZXRlJ2KHaeSQJj/bNM/A8n5F+nber/
3gLcdXHx4wvD9hN6+tQzXPa1f1ubnL+ILyBGGNG4tFFzL2Lvv4fvBr2+kxCfTo1JT4+S5b+dTeZf
tsPfDtpzcQRIk1rw79m7swzz+bP8C3E9f+UfsTqN12URu4bl/4k9skVvYwlzOCu2k3YMEdtFR42x
yJcxg4Trg+xFtmqHaTGsdYJpb6TRmECzlB50myZfojxj5pNfpdux10jbZijWf67Wlj3V/5SoP3+U
Qa1G94r/oIV/XavlZPrq5pgd52mq7vNMk08VpBBvbYsgfQaANHzy8BU/ok43/m5k/382lf4+NLUo
F4N+o3TOrkc2mFrQO8mRJVDbooWRV2jGkYabsX7TTkb09c9n+no/+/NwywePSpxgEJjQr8/Uykd4
71lydEUGIyqKVP4tIYT8mZQ/mKBMoL//+XivS+7fj7c8Dr/sGHG026rjeIY5I8tK9epgs6vbuQl/
+Ocjvd7N/H0kkwvo4pyTCDxeHymKIZVMc3rUsqI9IoHOD0k09e+0rd56UNgqevSucUvQT3p9EPho
XodI9VjiY9tNGKReFEXP1UQS+cFEsfS1q/GTq8w23zk7ZgC/PaEmeVOnThYKmrPr2KSzXhRhdAxN
2skQEYS1tdIhvHNn6d4VY9dfjpnX+3lqa3cBOjNn9X+4up6xPKKC4n/xF/16Hz2H3GJJ2nOYlvqm
UjFb8QFexZ8P8sbDCb+XNcZ1OApNydcHSaULgbOMjmTKym8diWmkJc7J7Zim0dGsVPtOd+xs4396
ZAxBk8GgoctBz5s7JuM6acrwmEAAuVRjpT2WsRnflERw3rogEp88VJK7yUaGrbMdbbYOrw1ek6GY
tn8+8zdekyWnh3/zWjIJOLu9fdGzbAbhse0ywyfTUKyDrqFc8wiU+8dHYjPuwGq2dMZA+tluvFMM
+PPAuerRNT5aY5wclDfb2wFt8Dtb4LON/+nyWhSLOp0csYwGzm4nu7oq7FPrqhdt+anlUj4TFe1+
rbx07i4GJ7QfnCBKFtpdnn6RGsK9dVfm7jsDgjdeWWZYnK1gwsVO/OzSQoBDj2wbV7w9yArnrIJg
iNdnkyMsOLLhzh/Y9uSHHLjd5Z8v9RuPs2CghrHKYaaki+Wm/7L25XOUOL1lXZVh6u7NyWuh1EaE
FKeT2gZGEb7TNnvrejP0s2xvkdcxCjnrm3WeiPjomldUrUz3c0CVbPIdbwG8khz+OPTWeKUit/sc
a66x14LC+gwY+7327FvX+9dfcfaAscYHTleZVzKr+KoHU1S/kN1c7zoJxRfMUr+bSq/ateiE33ng
3vgCEHijSxv/I4vHec6CXcAOGmbjqh3z+SJtTbk3qF3jd1bCN15VnNkMvLBT8h09nxECQgj0qjKu
tEBvN4HsTYJ1ct1vjKJ9JzbIeOtQdFuhs1GZLUrF1w8QzKRek71x5eF5AwERTY6CUBC1W9HGFvjH
zA6PyF6HQ2xO5roQkCIlamZ9VeSy/ugMZXkt6WNc624HxsVCwzO/czHeutmCph69WtdC8Hn2yLnQ
EeC9jFcI+KerQTViYxRedkMfz96xcRnvhqnIvkAXT95pkr6xdiPhFMxbdIeqibnD62uDC1vra82+
1KY4/RBkcYL9WXQb6dbNrc1H+VJnb3mnZ2zVnbqZdo6tsISi8xveKQneeO2MZeSzTOosi/pxuUa/
vObW2A2l68rLXpXZNmDecQzz2LuP88pc08UO75TjdHvPmFAlGYOxjTvZP/x5pXnraiyzAsHw1aZD
T43+6jcweGksyr1LqYS3Hue+2CRoQ4+oQJwrMwRgJBsI5Eo6xZ0Xj/Ee9LBHmHERvrPYvvHInq6E
Z7tcDEZ7ZwUSqlarB2p1GeRN8j2wZbWGVn8gYHaN9RPlXu14SARbVe9BD8QvIFv6R7eqC7yL1nyI
CIhYFb1Q1+4wifdep+UivK7yQW+ap20R4wV5/jrBRsm5ftYl3I0QlyXd73U3TeJgdmN3rPMvgT5n
KFYBlYuxDzZ5BxSFqr27DMo2qhdW+cSu7N/7tpufx/41GeaN3RA/iWEPbWLGk+ihX9+3ULQE30/6
pdXFJMqRBV3dzHFD46WlzgirKrubPHLDuq75EpnjApguvUPQl9NtpDCKvVOF/F5kLr+GyTbLG3Dk
c6lANTQAvR3rMsTYsoNuZtMkGA0waSP84blsq49TEIP/F1VxrVl8V/58Nd48/Gkk7C0rnjh7kVDS
CYcG9WXYh4JwOaA2rtHpKTTIBYBaDN2t6kJ9hwvhCYS9eOfrcVoxfns8ODBoTUNfNqev70VciE7P
HOMyKWjXo0OLd9hFna0jM/02gz72bIzEtHh5xCqc6nFwGL3s4CSuWJlcn3Wee+07S8vvqytid+kh
1yEjg6r77IJkhYaeb04u47Kcv8C951GdJzx3sIZE41voUdFRUs7tyYXv1n++Gb9/TCV40WUx4VIY
fO5eXw0tGgSwreTSwHYOcb1qLlAIpl//fJAlAuTsleQoSF+YmLtc9/MSScZtZdZzdDk7ZJZPdtMj
7dTA7inStq3WEduMZ4J8jACaV8pUOZcVUBCHQcc666z5iZR2wYQFR9Dmz7/sjUvP94WxL0UyX/pz
fQIZcpmt+GFcHXM/lkZ+DdAaAetohr5L9OJqKoMCFlzwzkr+evq71Mw2s3R2sBwcjqt1dtnTFptu
kWsXrp262XosXUCDFSnkBbY2hOrrbAgwjMEAHd/b4Z22cK+ff/a1S1mzzJ/pA509/y0ZggI4/KVy
ZHll1bhrYDuS/pvACAHr79N9rDfwDm/DvrYvh0HJrdSmZqsttsJKU8CNQAb46ETbe2bmHzyjmG9n
Q6pjXvcA5vvwm9K7j92QWBdTEiSbAl+cr1DrbGz+8J1q+Pfi29EX7QyCDOoSltfXzy9Q8ow11bkw
6+X9gNTlEmYcWDslaw9pF+bDdz59vz/KywFdHhk2G0vg1usD8rgAFxX2xeiAEwhhvG9ThKL+nx/L
N86Kt1IHoqHLZTdzdhDsidWsJfICE39w0zuCcIGa2FFiC4xsWsG11e7/fMDfS1CH6s7DgAhMmEV5
+eu/FDcQDBRFh7poMaesvWbsN1lk2FtNFuY7p8ae6GwxoEChzqU3yH3jBM+FHXWRdSOzKxxmKbFt
GAtNGIChXnzWC3sqfDfuJdrwIJ8/mxUrF3YITZkbrPB9cbCbwD6aDF6ildQwqOhDOpv7BiNs5M94
47tNR2TBB1jxMbbiwrV3meORxs58q/zelXP+QxuR3d9PUD9BpXUV+mSYo9bDoLL0qreg0uHCn6K1
s7DqjFE4DNdOCDtCRCSRJwvZjjmsk+Odh96+Egv7ruJ2dexv28bbmic8nhpzucEbATSvJKrgG/T/
+QqQ0NCsC9cCsBeXjR7wxV3Ae0OVpTe4X8Dx2RVkPl5+9VIvtL70BO6LTxC/Luuyl+aE9oswzfyA
AZDcsSXVX5piBCp8wgFGlQINGDJw+lqcgIHaCR7osIf4kmB96lf9QhcUOdgpkHkLdDAY9AQouEhv
uywjq4XIa+0jG34z2gWYeBgUEuEyXoJbKrEcnrCGjbkgDsMA382I5ZiLV0KraquuPCSdV8ByBYyo
2PF8alG7B6totD2e4Goy+o1zYini70/sbRapz2bXFf3aOzEXk4jByoa4EFiMJm7FfjW1CbEs5onU
SKEmX0ghURf6AnJURdoOa4sPJVC/E+uxPHEf9XiaGPO0UBJXRIcMl6WGRXENPBZiZKtn/exjA6jX
jmYDzjNlEQ0r5ldetAIRDHeysdxhzxgYGmV7IlOWJ0qlXICVuepRxaCPwTCeLkhLRqZatAOPMFwg
Z8A9ZpAUF/o2jmV3lZ64mHgqsnCDDRJepndiZ/Ynjma3IDWjBa4p8UwIvyhanqrmxN/00KI+8Bos
VE5dQuhkSte0G0uJ6WAt9E6qKkCerDzB105GkCabItQ6hm9QPzvTUQ8siiOY1mm0PiLFjWCZ1CP2
zGa0vtsngKiManGnMst01kFbxt06R3UwrXgs56UrVQDCw40g7wcoBk8uI61200GQTRiLZcNl5taZ
3PUMgvWVaiFZ7MNeefFFHHnY/KM0oSegMSqb0ak7mrMC4TB9Y6AGNaZGaGuSiVQau3ggz2dVOXOO
dViRDbMOy7nSfUOLCuAvPDzdJcFCZbwj6YDS3DPLGuF5OSLvm5QEXBAovF18wDxm7xURmZmf5XnX
reupDQpuQAlRtgjT/qud9A6ofOFEz84s0SQYk5XpWxw74ZUYUFsBEllij2QbPAVenrqrEBTAByj7
sDswSzMhDEkLuAJPDRliQEdUHwxGk/tRTTY2VvIh3M08aTnxwiPx4hjviJkpucn9ButF8FXYYVJt
rFR303WoGgKhhjrX2r1ZVu1T4LpJ+8Fpw+GOcKkl0zbAoIBkOk3CrWa5wUNRpTEUkHThEbSDXrnr
TEBUx8rRkbKkaovSKYN+CjilcvV83cb9yUCjl4TnNDbaSz6V3jciOQ2xyUgUcjZe5eQuETUVyIkJ
Ewao7syg4p8T4DgCPNnXsCY3E7NKn3ybndS8AI/rfrSgiAN14InUEQukWr4z8PsofEZ230DPCU3H
N7qqubdhoKh1pkqnWrWGm1j0xTADbbK6W4xB1VJgx7HZfYq7VKa+MZRFQmc7oSLpjGK6nnNt/gS+
hGUn7M18HyYllGCvG7QXJxaSYa2wiZe05ajdJsHIxsqGaSN9Mo3EvErNpj92k0bWS12V5a1tNQrq
xOgNn3WjH56kqcwjV0qShhW5ySduQH8XwvO5N+NMs5i+Fv3k52GhlxsyO0SycW3cxqvAGhtvNXpG
VGzNMHbuPXaz+HBKJgZ+A4Xkyrbk/ORhIMIMA9AOJUsPcGiVSmPWSQSrdDCu8VCTpdS7uKEnwTfF
H4bA+i7dIT5aSZFIf+IMq73U5uge4VH1uYln82uvl+O30ck7e2NHYEUctq43gqzuBw0AyHVogcJd
hTligQ1eVptsLBGC/4nzvg38DAxHtW3jQb8lEBOKQJt53JlFkmH7qiLHBYF6Y0DB5Y29KV2z5dPX
ZsM+9qzkM4N04wdt1+AmY2SGj1Yf7bsykAAn6nl2mKFRYxNzyp3DtjfHzo6yHkw68Ux8JQEpBuF6
1vX6ZdCpDuE2AG0H5IcWeINTzcariNdwkbNUTrmuOpWWF42U+AWGxpYbspCc7KDT/nnEE5oiRGmi
rj1M0rDV5eRG2sdJc+RGqzsr2mVDjgMpw6rorUzAup9AgHjlCoqX/UHX6iwjsWBhwCaECRpwCR23
83MXtMhKdJNxRdFCcx6RBJjRYdJYtSUeUXD7WqDSlRiH8sfIeKbANQaA159moTC2k9HSH5D1Fxdz
QiFhsOB9iAcGKD8k7sq9wbemw7GpF93FiBeNiNHYKmtfGKX7QYkS7QhoK5Z0K62sZ6Hlab2mGMKD
Uxdoa9cE0PdPqbLjw2CSsooZ1IIsNPaGdlcA6cOvbJrpd5IP28nHzEzih5uhE8YNaCBFLqy8u2PL
PSekrFvZotyS+bfG7sdhKxzVN8dhkpNFrppn7wvCR7EsI/SzWNAy+Y2Qs/C6ne3q2xCrtAZb3qW3
Ine0r6XlhT2tlELkJM1VMKvazgOLboiMuFZawjULjpfcW3Y7Xues8kyuqNf5KHTtwtQKQnhMc53p
Fzq7kZn9J6qZz3kpx3QH4NrrDsFQkQ1VFHAosQGibDoarD/UhBMbihvCKHvdt4Alwp7AkBsN2Jm7
pIc/TebKJq1a3SSaiUcT/Rj0COAyNMo34Au7B7tEf7rqa2ITzJDR0yazpXpsaiMJ1qHjhMlWOXb0
OdaV/d0mpaDwgf6C7xnH2PwOqn+4lYwEwZibBA+QJqDs2z6AnoUkJgQxpqYc2LBVcAX9wKWOXsl5
4HPuzlOlr3onNCiIXEs+YpaJMIXb7v08h9P9RJ/1owXtUR60oqIJw7bLI65QD6p447ZjL31gL9Vl
qyegOxyL5r6Y0umHVENbrdvekh/HJho/op2y4hVdTNa/2QTRi726Cj6Q4WYMW3jsbXBXky05sCxJ
YjuQAge1P1gzZJ6QmCqgYk7iGdulsD5q1AqVPyY48lZQtvtbh3zE55xgiHXrzeLompL4RyNrox21
PGvKMDQY7gViymvNQ9iKesxLoWvxZ55JylLjOhp1d9yQ7iePsuv7j7PU8/qQ6KLBkjZM+S0EEmfH
IhMXu2SqxLwJA5sWQGBGAoh2KYIfQaTndxWywE0lippIYLQvCAuGme+kxfI5EIGr5bZPaEQ9Y252
Km8758hCt8CrDANseprOlLid92I0deWieGnydI38j9s3eXlrHL1UmOG28gSxyoXbCiJBu5kciWkO
5H1B+uCnKuKf2qZ88gWu7KZ96qNEU+DmnTq/dINwmn3VxpPhd/0kvydTmXxp4xFyte1wT9aIlXEg
Jyyd0OCQ721xgdLy6RFNssOe3LJbey3m2yUCTKyAEecfdWSRlGk9tfoGN/2UbnQ7CD9X8WAcGRLP
z6M7pg+iLVBNZR1ZfZU5TNB5lAthqW9I/htTB6xKNdeUP1M/7WwapsHe6oFql4m3swj9NPyYHO1y
ZylT2xSUXtZx5OLcdk4SA0uPpXvF95asQUzMAOaAhLUdtVDS53hlmWWUd9Ws+o+FgJOy5LORw4TK
lBwREt2epqyY7nIeqgycT4u1Whu7kgSqumjtPcsrQJ9mMvTUn5OsvmTqgrjNo8+8TJkqBVV2FOP3
JVYDpoNoxuMccjKbqmn6J4ueokagRGh+HycMnP4wWtW2qidM+Z7VBvd4zktc2M2UXjN3zl4cwtmG
NamM4rE0ZR9ttNjANhoaZUEyIMCGAZYuLtG9clLXYGNVN9GqrIGbAeGqCZjTMgi4ewF6wV5b1aiE
r3USXWYU6dOV0PF9rXOYB+k2II0K1S+Kv7VEJv2DZhZaYL69drtG0D8+2qRLiJ0z6MELImLzIK0J
mlrBevS0TCOuyXubYoIpUjR1HuLxTWSa4wP5mVBqsib/QLpTh8gGA8xwhXA9uydH1vH2Tu3CW7cA
yxwRXnquT+0HO6avJ+FHaRd+jdSC8xFVCSjHi5BtrBqxQCc8I+t8dyAVa2WbuXbTmRCvVnXIfmbN
9mZ4mVOldVs1GfjakX0QZ1IXnvNU8GeOE0LjO8J5jJss4NIQCgfub0UYjvfYdCwS26ppHWPVjyUK
w8qOcjADYac9Ikuaaj7VjLW3g6XnL6lTaB/rxE24duSjZJRLAJ9XtczipQhdGIcekv0RKEAGuJB0
2bzcEOTW9VsNgN+FVAxjt0p2VMx4gSEm51SlS80nKLObIpL9ER10Mmzscpw9v0Uz+kxMcNFs6LpU
0MUxMZO/BZpzAfnFKCzRTV/PrPEa+Rwxu8ly1KYnQAHQuzLgPuV2KBP3o0Kwp7YGucSfTq2a/+jh
/mUsHoh/z1XWX0jJ+ql9u/6S//ivf139AClcvtLDLf/ATz2c6f1FM2kRnNn09elOmP8thzOdv5hz
0F+3aKa5/A894L/lcJrp/sVQ0VzEarREXeaL/9bDaZaOVs5dwq2kDneLltg/8cQi83jV9kJ1gh+W
Zh49fmsZ3p3PgPBxu7U+Oqho+eCt6wQBaFewJQkHd53CbLmucnVnCLXB5w6LWTfbTVt2F7pVP8Oy
PgR2v68b4NnIc7qdTPutqXTWIjPs/NoZI58XYt153m1M3Z56wPK/LOb7kJKlDpOLiYI/6+zP4CaL
VSXa616PP05kvnzQmnrrtBagU+e7W1vf+sUZqAZmnHl7Q3v10LfJcyiIKEjx1xMO2I0PRVtAZrGk
4rVTwJjsNZs58ugDb2SuN3ywiuiyxsO+jkR5VWSE82nNjc13x7cjg9qing98VfiKoUmuRBphPIC/
CtHth7TmZwzvmzTBZdfEw7bW+pd6tIctvSi2Y/PXJM0+2CmnpVVZdiEoQqSTPCPm6ta2pbZOVLyw
hS19eBmPSuU3HV5k39Mb9ujeNxlfkXJ/iKOHUav750SX9ZKgRfa8nOluD6HJZ5ef2UPN5jsRVtrH
IqGFgAUfuA65R4Zz56Z27FdNUvugyisfr+ijnVEKZaPAtFysM2uhDNJhtxrisqyu+VDEw63ozQ8E
nPuz2SIiKI+pR4sEH/3TrBB7e9V44aWhQ4OqOMpl5mAoFW9GqDXI6Ux9C5cg2YGOuUVJs8nSbAcg
ZQTVeyuC7GipnELLumgUrA1Hq+5Vl9xBqYzIP9DKLZgQ9sqa8405043mLL1rl0kb3dKVm1mKDd9U
77SMIr7H4UK9mBNVzLvCNtzViZ0t902eXWcssoZVdTeFsu41N9buU+WFqyII4coMXrEzu/lBE+Gl
SMv7Ws01EZhgXSF++nK0jBcN6Meqm+xh3zOcYKs8BQ8xxPZ1YRG9QJ6VdTCn4aJLkhlMaBT4eVbH
/gSzxU/kSL8NgbFtNzdKBS+1YR3trvpcpIVan8xbo2S/RbY627doa/aOQ23TTFstkKOf1N4RZvp+
Inx4LVvnIgKxv2qn7tpgXr7VyHlft7Mhbjx3+CLQr2/rzAFLW9J8KevoMcVgh4EvxFUZo9cGqnaV
duR+Zt4nXcuOThZN6PF1xStojteiyA/Z/P/YO481x401277LnUMfvJkS9EymtzXBl1nKAgKBgA+4
p78L0um+0mlzbs97oImkShaTYMRv9l7b09tZ5x+jtuQ2aZthZzr1K0wTvo12dTvWI/wbhoc7fBYU
gPpKWhsEnsDPdwSbHqP8WrjE/yaUsace/2OsNNQo5Y6WTQtaXYy8IUi28+cDflcFmCMighmZ7Qae
5s/REmpTihZkRW942z7XF8gUL6jDh20/qqNqiFkaM4bcKZVKkE8/o5KetdcwdBlkcTcbsQ3uM5ia
jWFMzRo38kX3c7A7IWMircutAkrIa3lHZAbtVuqZ8rvYZcUdZKFmx6AP9shDmRj7KPqRWw2lQZP/
TMebQTNhdUR7n7k9XF0oThvXbcsbymPqA50H6ZNjD/WRBPPmhjSQLvYiOPTtMnZ720yzE8iPU5sM
w4/Cr8f9jH/qfYzaJ1ABK1krid1JNxsont5t3UeMUSav/EkeCCFOJahFwgXzE8homEWU8cyC6F5V
VG7LoLrDOXKFKXwGjzsdQcrJ82CVOx6E+n6MjMtcw0Isot+XYHjO8/G1UF7cknK7VZPxLfyBHG2a
tJ2ZJncp5Gl3sc/uMF+6ikRU3yMlx/fzuJpDsINLZRy7XprgCsfxQEqDutpQnQKDQYRIRayq8Yj9
6x4N121eSc4CLBhHPdKvpsTBaC88w2WCwh1hTVkYu2hlvDd+T6/bDOZ3HgKzYaAI1tUO8y9AP+ps
liT4WtO0DZd2ujGLkjSndUrSgaHc5h2uHAeM7DyUT/CTGDQ8VrNzLEdIUGm+ok/cYtcPdIuLLObn
pDgt1epc1NbQv86+3V2N1D6XpJIvujxn89iZG8jQ+P+8iRBwzx33Wtge9wMB0qO11D9NyfE5S19e
pZ/dGTjOyGDrIS3qjH6OMmpPisHdqD5tWZprzCChPnK+hXDpfw66/l2kfXfAw+DEbu8d2dofswqT
cA/fJamWTd2NeKL885gucWCJW0OI18UT/g4D2Vka8iRgXysPjC1NG58PVloiHb7ngOyMJi0uOD2S
k+0zepjSJafzx2qH2KY0uWMafRV9+NL63AYrREqOv5tWQ/kKOtzrY4Jms2udmt9tV7xYQbLsKpcV
Ku6Ncld5hdqTGWwBoYJADMxH7hlU76MSVFzXOVhuCDg/ZhkraKfV7GL1+OgO5sckFgLa1gzhqv2U
JnDM0uIAGB3p7zujkNco4gYalvFDBAkrm6CzrEPTCXzEPVuliRDi/dwSKZsbMGjKzscZUxrL+7Qs
b6GvCUwbQXZ7teK+MuxpR9x9fZw8VKlZOeVnwijyL5Gnw56NVsn/GKCpCUj83IBWrkj6FvrLzBx1
WuZRHo3MRXvo2vOrB0XvY45K9WCSgE6zGWxb785L97PnNSCdp7gezCfHcN9UKbvn3BwIfg7eSjwq
pwrH2T7rAVanY1Fym3PIGjLoIcv1mJLG5EfUMeAKatLzUnNUW9gG+y6qzhN5eVhdvxkcOjfYK8n9
MsgNo//+zGlvhzLwTsoyzKcm7d/s2ecuCx7RMh56lJNvblqJ2GuNK9O4ckO/V55Hqy9jp7GGbd1x
WxaMlU4siPczjf4EOywB2t+X+TmLzJOe8EvTPlc2mfJe2Rx7zngbUJUlQBEH1Y3K6SDIX3IL7zUQ
K/9rbY4KIoGiTTKyP5wTq9sXg3BixjDHWVrPKgLjrdWIUXqNREmm8Y4J4oFEcb6P0M9rRbb63MRm
Q1jlui6bqxtTG7spzYiZ4ssQJXdhpp8YWv6YGYJF88Td2oIbM/fCdV+6gu7JYoG55MY2YtnkM6fY
RCQXMcxb98C3Fub+MoESURjb3G9jEH3fdlccKvumhBC9utRJcIHMmh5d7z4txc/Cri9L569sQ0yR
E/VSyhchUGzd0oNK9DEhThtM6qEIO4QP6V77/pnYrfBgsZJh9wLaQ8wpuyl3eQTff0sGQLWR5Ncd
0ml5qSwfm5w/eoR/an1s9PgaWkTvuTMXWj/7d7rkfXvmVxr4F8vkPuvm5dcAFVg0Vb73RkaQZYdZ
Nz05wr7joabkg6iM83DjNxEdHAkIyj0OXXLFRvXVdo8E0z2BFN7KLtnWzlNVFR9Dnb6VrLHqPtwP
UXtajOJGpQZCRPO28dR2MvJ2W0GG2k4jnjPSL/fE9zhIdudflQzfvYKrirNB+s1HFbTfrplcvJE0
laS66URxGG19MIR7yCQ4WVEfJKk/A0mlNN/nwR0+luYIN/VQNSnVPCFUKrpx5C0QxB/DbN906Y3p
Pqb+8lBN0UUXhHy63T7EqdyCPPRNNnEJQe2s+cdNNbWX1qW2mVN91VJ8+tS6EoRW3EYhNVNdftmN
fcQXua3ltV+AZRLh622jkFVQXfJjZtP/VUoebKpp92YmWROe8LVpqrvKaR/Qt+45P64+wHsGKffe
BAukfXQ6uFWmmvBEF3ckFvZMO+0rC9xtD0h6OxpcJo0J6JoD5xSRyjCY+8Qv3oQori6FqtdZF7JI
XoWbveCVgP6REgYxWyDJLS4toe8ry/wQqVdsh8phRAipZtbOXTD/ZI+7JU4B8nM3s5IH4TwRHFxG
rz1rq7jp9Xluzf1EfsRBO8bD4FgvTf0eTIAs/egnTxKQ7l4+2hg8NzB7kZwWbHnHbPwidZAw81ru
7cJ1r+UM4Lus1XGZ7Fuwnvejv+xQIzD97ogGTvRIwFDw7QsPbpyeX4URrR1FFodcY+n6WA7Rx0St
lHOVmSVBBcSqLtOLE/iH2iAByIsE4Uru8FiKYYtK+K6Z1jmVvkjuwMxYYcMDV4CevFOChdPy/Y9h
uGNKfzun7dUxQkI7sJa2zvuKJ7Y49rgzWrSIdv2ily+JbsAzvhfnIgzv3mTxBJ57PfYe2LIfu0Vf
K5YuD4Tc/T5VGGZM71VhL4s9d94h74hH/nZZYtx6o9jJsD+zR9rNokYRWj1MLA+q+t3Og2/2y0cF
IzUV5nSbWt4mG5O7GsfmphucM5c23RqagF5krEL4Z0r2wtInS6xEPf/3kqCNOOuqk1E5EMuLwI6N
sbsWtXEQNrPjJju2bftDwnNoaz+WM5x8z4SeGLa2WEGUn4UaT8aY3notJelicNg4tOkb0Y3sgjIZ
xgQ5EvxE3qwcByDUWf3LyPtNbSctH5P5CKsk3AUWp7kIhn4b9KNzIkiLnVpASkARPid19lEzX867
Qd+kln1bN83rsGDQR8E7nmvlJ3Eye68ue/hYywHeh5N/9bX7VKHBPJS9RBpKLeng4DpQmb4MwxyQ
ItWcDMVUi6jad1QNH0oSakABTwYnMQNxQBqGomllLjiZ56RC6LjoUG9E6H+lY/VodqW3tXR43+Y5
oNZkHX1XHeGymrGqfytd4rfynOU3nEG+Ud3i7RJADpu8izrsBumH4XMMGJ2rjkGYjYccsyKIvWk5
kJFV7MVQsbepFSO9aBphuufluehMABuzSN4sK33OGkIx6Y+n9afpO8lJzE6NApnFAzR5QUyLQWCf
SVwWoWKseRw0AcwUFxgd6QORtPE02o8lUVqZH+0S0dWbAp1OVDXfTsD0sWX5UFQWYkLELISZyHrf
jkl5DYRNM9HkzjYI8Q1Pw9zvAYNGsV+x0xWDi4PXoMNeptNsK3rIlGplqqb7PiHpM/WH5AZVAJAH
pzbsi6vLcg+1tQEHNKIXDGoLgiUzS4+gGkx3kzr5huho0X6mYAhCM9/PLs+GXEf74c1o0Ch19tn3
1K+Qu9aZ1Y8sMcNjNVcs3Jp8BFFsDz+UGF+TvDwZLrtdFjznheCMmLBTKIjOjT3wmE+lfaE0hd3K
WbVtEeoBQUa2596wJ49OgVU9a3iE0Y7NHs/4aGQnrhZlkNW8rqT4NG1K4SrcAx8Un1YxWbtJDsUh
orc+pD0zGBzxIyAGApdOIi8QFpgLKN42ZDiM2GA9PZJLnibXuXOcTdssfgy1oKWus1/BCX8RIru1
JusyBOWty5MYdtlnyqNWBsazCLtga9Vyl2AXIut4n5VtitzN2nlrGlsyE/bUcy3n7OOxVss29rCO
Iujd2Do9+tZ4geuQwt+c97VlTNiMRBtXXnmxLOc2p1RTdnluR/HtRnJHFso5Es4RCvrFbb5Ic3yZ
uvB+GIfYtb29DgmxbPVm0IyJNbsGMXQ/EmIlukJ9kUNz2xTZpZg/0kDHVTk/OG56N83yna3dTS2b
45q94lderFDF4GV8IJsjdsSM89zItmDpb4CZ3TsoOOpO36fDWzPlj3kdVuRKLNgb6nemCu4poCRe
Tf0dVywJ2mAqnXRfpL21L/JZ3KCTOY9Jc4sOYKOWYr4m03BX2NEDX8tt5nfPUIKI5TS+Xeq+xdFv
Y8amjGBAnLbiUU52dDuAhXhtdGvukMdt8X+vyGNnyxYIWmpJzrDBuVvhgyGGZZNwT22wmV/yLn8Z
YOTESzNO5y4TD4lTZzvPZBUty+a2HzDkWHp5IrAvikctCVY33vrSukunJIjtiiQdTRx7XLbNeyrn
mcAg69FABE9FVLyi8yGvoGEEUdSU7xpi/WBDwLdQqqTZr0621Skxx+hKDu/MKCd39D7HfdUKeY/i
nGsxpNnV+64KX5FAvNgRJ+cg1XxJluAE0vPKYIh0UJX5XAzgPukSc3GwTYocG0gBBpM0PWVLRoPo
Bk8Epz7longnwi/7Uw75v9P8/2N5CP//62n+9bNt9ffPqvvbQH/9M/8wuFu/mabpY9+AAfYHypLZ
/L8Z3DGrQ7MMwhA/p7Ua/v59pO94v0WYSzHuusi6QYf9+0DfNn+D9ghpCodgaP9PB/qu/89CYKLn
LCz0ju/BnWBHsNoc/iKZDZcoNco5/Wy1aywXRTCzuq1ZNkt4xLppTilmdkrSlAOLxfzkwNra1BSP
HUOVJcxZYB2YF5a+GWsHRvV8P059Wyc3THtpQWKzddZJlqnaX2rC8EwuNMAogL2jQ6D2pq4wZiQn
TIlTnW4ATwTa5fTuouYttWVVMHtPLC9jONfYYiLQMa8Mk/Nta6sB1fKza6QVvTUR22ZfXskzsfth
r0kb0k9tluvink5Ae++rGIZwvVVxd+8HzG+Q8thmRB4SgWRn18uCGaawnvxdpKYqoMVNJde+Sk3z
nNqdsabz9Wazm7jufoHu6SinXRuctee0Uf2ImMvs72pfFR9GUxnBKUDe0h5NhdKJqtxPP3OFwG0F
FrO/UH6JmT1Iw8lETYEah3/f0vT1RtNtgRw3e9aeFEWeDkto6CxNqzuoAnQ6kFNyJsIoJYxj3yqn
eIBFXrLDHRqmglnLuOMgUHgeO3SVLAHZKlBQpNofNrKQHNhT6Mn3jhCtq5MwjYvHvp1+1T5g3J9u
qmV5S1tuWhdLdOkzumS/imXoJD+JP+jyA/bbenyhHRWoYAk2njtuHzNcxKdiauKeHeJ+wm/ksVn+
Tnzp0t6RoR51F3PgJ+10V6Fkz4aAQljNjfsAD6kO9y7z/y8FxzmFqZ7IfpM7rvloVLRKO2Qx7srW
h6myE0sZcMlg0pPEeDB8ikWDJojbIPR+eKUonxj3p86W7LLhmd7NlXukUMg3ZJsG94FNMtaGxV03
70iUmpwt/6mAIFVV9q/BDnug1eYwPCFmWuGLQekh80Cie4cMOaRaE7oc+3wXyKKrmz3K06yG1u60
MzveBohwKeZwb5kg+8+93cx/OG7sbtehyV6uPX1Zu1tMvsybeTIsb5eJMpK3iMxorwak8C+1Nutr
FqgkJ6G0ZtiYYypP74JO2Ok2DUtqrh5X8I8ixLG/WUwLhudQh87B7Fy+MGZjOD6jdix32xlt8KOq
Rys8jSPR14ehYOJMn+vO6cEnKnov0J95a1JD8VgEIyZLmOoRE1LRrksWn4t7M6HrIEKil1y7ZjSZ
YHw6uqlD5S0hmXceKP+DrqmviFaorQ/RmlRn6JdWjL6NBMc5ddgI6bhtOfCx2REs663WOmeyPA4M
nApYOUyKJrdBClYhTNujthtfGtfO1MEgepqEiKo2mPOiS4hR/E2rrM1XbNcCfIBbxfhIbArgF0Te
Oaw0yFCY2k0jBZwizMoQtWU4d6hhpnphbF8F1jPHbfrklho7TBLqNtzZSTK6z7KozPGAzXEsyLRl
crtNE6kWQPAEA8PxZ+7CvDHzsvdhQKnGG0DDyvOI5Hm7TMqCqMr8+36qfPch73sYceNoG8ZThI3k
yBs3dlTV4acFV64+uWTsopgkXIMWKnQl9Wpb1uUOENjk7IeStTDj2JJrPq8tSS06dshwj2JC87IX
AVr4vU1aZQD9D18cREWFgPqHzQLuQjyz69wTIt9V+86alceGZd1vNpMhPpfW8x4UFgzEVJOvgwMC
5dGB/5k2v4LOtY8Dp3z9pjQsxx3woiY8iAa0243sEXRTYNPkHLS2o/c5SSrqsY7fVj4y8b5xA4tS
zw+GIYjVUIYoziZv5IEnwTeKxcDaB+G3D5Dodhxq177mhRHMxqarfUrpmrQrSLFSv3VIH/u9w68G
NtOUSfnkJVNE7W2YjjiOaGS9kzv507D3Uuz3t+VUmU8ycFB6gPjxGVy6vckoENrv15A5hJ9ExBlW
O6uV0rkzVTby2Rl1V21bR6qMIVtg2BxLy2Kjh0KVErMsmdxvopJchahTWcsAt8ySKXpyL43CeiZs
QjbzPShFVjwxplEkv+CPBPQD6rw5YGpqi6TSNrMpbQwol4KUqlwuAmfSIv0+wPGsjPYrTAkRcGKy
N9qCQ6Fogf0bnkrr322kF+sYqqvcnz70ipcubGcwSbM3IA6OI0Oxvd4Ngd0Ed22qZ/eIfFPN+0A2
bA3G3B2yYz6XXbrl5mPnkg+50veDFwbzQZQz9yO6VoDVKNUtO0HkSgQEAmHbkfYjoWIa/5Y9LgRe
TJNlbQku9JZbolCs6YSCnTisOXA1szrmuGsMkmM/uKEI1raXAMX0ZKbGYh1IeSYaqwAz4t3AWmTP
v6So2lhAEnFLWGdKNAsL6oi0AtKjdBZ2NfGkKuu/cbrO1aWTmD2DHXv/qSCBwDPC/hOJcckQKOUb
hvt2EG5Ybki1ssvXnI2uY6P7DxHDbBw+3PpU5JZjFrs6gVI27aK+z+ZrScWe0IFB0ru4ne7YPhkk
wR1cWwk+uCVrTRcyqZr0tHO55Ugp54AI3Z3j07Z3m8q0amRQIjJhX7EXsiYP34guLRAB0Dco/aUu
zAXUmkw5m2ySUbIreC/D/9GQutBdUdPW+m4s29Fv2E+IpH2rbaf2blCV2/bV1i0G8YxxjLwPe/mH
lGwMAlrgtlqG+9ovjfm5SVpz+OirlT23MWhLCVgRE4KqmbhZfBepUG376CWkxnabMkidX1Xr5sml
6JhC7pB3FqsvwKuwxmVh8LwSRq/84oJluwRu+VUjxW5cuqEpH36MHovCTZkh/7tEtfTds6AakM9z
1mbDpwQd+IXWLamPBTK+gYEiX2PamZwRWRkh5L6XqkbnSbgKkYMSbVx2mVPHVec1m7I8YgVd+nfF
k85TiP29fZtU7j21Spcfq4fffvGVxfavDOeWgJ7FrMUxld48oIYrWSpHvl2YW3sYYSCyHhHGc1EU
1fg4RpWnDL6/6FqPoZsRUj70eEvYBjXjY2Zy6O/+V8r0J90fvNR/1/w8f4ris/z974T/P/7Mn82P
ZXq/4Wj0EYTYvk8MH2KiP3ufKPgN/sBqpHU8mNqrUe/fYr7N39y1UQJaZFpcdxYNyT/YXvwwUp/h
+1s0TXwnfPt/omXiJf5i5sVEYxOlBX0/MkNA/7j//9748HA3kKDzjskJKR65bSla8wW0HhhU9Y/+
+P+Tm/XHi8H44K8P4Qxe2Rpo8NcuS5S4rDCyNkcFEGNrQGI+GmLCS0Cc4RFRi/5X3I+/y7T+fEGQ
T6BFPFDQmB7//oK5pTldSbg5kr/EEiFyhXGLjZy4LLbm9wiRnH9hh/+7BfmPF4wIZ6ch5XNdqVZ/
f8HKqrISRjrvUCM4YcMO38HMwvK+G9I5rhLEMdpm5U1w97+CBP29heWlnfWApMMmTsLlg/wnLAEx
WUlpmehXjRz9V+6n9r4gaupfOD7/w/PCq/DG+G3iRmQx+k+/UeUsJDoxCD029IJncs5ZEaSGvYfe
ge/rL1+j/4S0sP6s/2du/vMdhf7KtoPwTP4lM4O/Pi5JzbRv6cfmOI7VThcEH/VD90QgK/WvTB7J
Nf0X3v3/7M1FWKmBZPOM/iEu/OsLOmNroNtXzTGI8N8lWZYdzWk0DnPg/fzv3xoErvXz+Nu7gwzm
oab3+cTQtkb/9KgIsfSpDyvqIMNxuNqY5z6op8qFlqtfHhqVIwDChOAgOZhCnHpZiviHsm4T5a7x
uxERo1TOQ/t7S+y3u4kK5C6M0QE5skyJGJWqDLPO3lOsVzYUj8gLh24enjJ0PySIWUW20Fo21lPa
dNOtvdgs2pElze+ES2EnZfpbEF5WOdaDbDpkw+RqO09mj5OJaXThEM+ZNsz9qtJSNTLcosSEWWqw
sgQ9lgw+AKemxyJ3GHMOfUckDok29oOVpfQ2YCy5zlMcZ0XP38sWqKcmZrIqzM5LaRssgiL+rmUM
djd8t5sEDY1hIozcw3Lp5ZtNZTWz3LBJf8NkuUAl3UJGJls7zrulze6awAADht7Bq8c3TaXhefTI
MhkvxGYT7wXAOiTVbHDppbaGxMm5dZqy+QgDatTdYtlDyTKgaaIM8z4FzQe6wTQ3Nt5QN91+Lls9
4YuFTHKDo7Iz7sx8NocbHDRZR+2eBeKsbRupc5Fgb/FrhUtmqIDS78us0vdsvgyxHSkH+10Y9iGj
1ryus7MH2vRHk5ieRhuEsIhtpKBvXcgpLda0w6gr1cWwZzXuHTNfRByQitCgv6it7pKMLNRjC1EF
WxYMMu4Wf5Jf7wjFaPw4cRQMZEE4rflklg5qRQE7eWHhiJBgkw+m1O/2ZImXCiGGfk1LkgVRXzqI
xlLSu7tNa2Khu2T4FcKrVk7kHvCPlmT4tka/KvrHEvSAn6VoNtPUnL9cegRGCzP2NXHmB7v3g5Fm
7FlNZc/bSrFMIn8sm5aHKMQk8ML+sh62ZSaKYSftVKqL5dFL7ELgagB4u2gMoh9WRk+JbL3FhHeT
jXRE2zDN2F8vIJP0YWiCLDqbVHbMwqYIoxPGX7YSdeJ4uuVfZdTOGYFu5TanlifCmYwVG0WQU7P8
2MJbtVumCKrGQmMMC79xPK7Rg8yqUN+06TCar6VnaYP/h1m77gsWv7Yxs/suEDF398DT2FXK1Ctf
WgLn0H41CseCFuNIVl5R6zdHLhEZwaU9ZLFbyjZ7w4YqrzVKAgSrRRKUR7cpjewRT5G5bCe+Hip2
TD26J1c5zjXDZI3vVLXIfEVg2sU2nPyieeZpj17S3sBgX0uzf6lEalo7I1uACFeRh2IBiUTasbCH
w2wFhyIys9+bsJQ6NiUH4u06qCguiYvkHrVbj6QCwaZXPvh42DGHN3VnMfa02NuZM9aBjN0yblp8
JkTT8j4DkhWY6kjMBINyi72rScPcgoSZb3EC5vWWWcaY454pR1LKpWXkx8Qapb0l44JQwlwplexK
T7F+cVQ36lsHzDl5FPmovsn9ng6DQtuFjDbMv0rWErj90wAvHDnmSXPg267v6zatq73oRP+T+UHy
ZaKOChn1VXi2TFulziYISohT6IzQVC/5hJYTW6l+qA06tBjtofGNVneskQhky1ud0TGywzMWokFW
+dA2tWZxnuXY1gQQViMLvyVfun3PsvghxCpjMwubaxkXDFfuO4PJJJbu1Ax2jrmMw6bIUhyUM+93
jAtye0/AbESyYQBMfzoZiidCOPBSkFBS+F2Dssn6mNC95IW2fHqq2yyxD0mVtcVeD1lp3DIeMRC5
oFW5y6IefR4BMBE6JY0SEthkIN7IAsXrVNnC+kloYfs5LC3iHLOaA1h2nds84QIJXPxr+Bow4UmF
dpIrqb6mXZ/tJltJ8EZG5mRxMMwdPo3QrRHbFaY+ZEvH6g8djj9vgsV3TkGR8D7I+mbOHeIW/WzM
MJM8DiURdU5njnS8tcCjv9ROgD+eTcC1tYHkx4NdLDfl4pcBuy1jehFGrr7RfBdfVW3n+9LtYTr6
U33g7lPvHlyAd6uL2P920ZQnm6AgRZvPbOTSwlcEuMqp/MKNe0ezaLUNi0/b6pZsz+TAQXVPVtUv
qBHhHbV32rHdncSHB8HwA/F0+9wTS4IymOwDdo00p+amY8LpHGz0LD9HZSSkSyqyVuNOifxBECqY
86usnGajCFL6tgHKMRUO0xUMVXX1q0hSD58w4tqnpRvrH7NJfrroq61GZ7RbBrrKjZU77VchHHlD
8M5eRuBqJeECKBJVHSKFaeSzUbD3VCC6raL8qLuJ8RdZs4nK7E3e286HEg3hFm3kv/WLB9+71lej
zol/dEfZ3fSdhxk3zNmh2hIyVVsuJU07PISb3qgJlTS0emzkuvhwlyv53fADgPlemRRHHlmI9nIv
UKQePUw5K5E+iutkncB7hvPGZHA3OtljDXD/XoVzFO6cYvJ+MZTI70iAR61aMSNgc1qwxwuIJdAL
wm1oaFWsTPnCQ4Hj0ic79dkprGBrzkzoolGf17G3G3dGeQF1ceEtpGenFeuJuwQfxlJ718pV/Exo
Ee7ZCPoMtkWVacyahW6/mym0fxqGdL9BeFjJntw9tuDZ9CbG4FdeDURyR4tz35WFeQRWvE6A3Obb
mzMMZBC1ZqQDE3mlMfSFEJmexg9BxC0L7n62yCEweusN2oh5m9fQzr3W689GuLCthmUYpjvdW8YR
Q3a3WxwPBafwzPnZ6YclO2R8E7+xzVbygNzKfwj4vdxWpLc8mlP2U+Fh4GBx0/6iiim91jY8wfsW
9AQb5qVHhcQoeCOaHjljUczObdNSjXMfpeIcmRIyhbCS8jiG4yo/1UyDUFXbVcLq3nYJBtarfNw1
cVNstNvUJjJJRtA7r/ZqvsHAETKw+PZuXKAA1YPgi1oIRoDYNRg80qbNcxYjbGKT0lt22say6oGS
oyFBKBLJ4M5jZ0sWpYi8d+TKEfleSJVvXFi377XMu/CDIqh9C6tqLJ+kktaX6uuqPXZyGsc9geRT
DXA/reJQDjhTU78htUItS5HfBU3QLocFWoE4Ge6ghw+rhZj9e2bYnXNClzW9tzJQ1XtFNNN5aizM
u6TQAdMIpEmm7hL1y6pQTXOSO6iw93Vu909u5AVEnOSi3Qz4uIODNAKqrtFU4j206gEmvu11Tuyx
pptAa/CmSPwQ6iOpV+7LSHGCI7AZ+rip7OaXIpfgmmeOc6bWqR+JLGitR8OLuNyF4xa/ppRNKFab
zCkZxwVuEJdVru7Nbo7ebRmlKa7Dsn5LEmxvXeMjiNbS1S+tRy8e20Qa5ZvOjLDXyWFCJ1qxuGIw
lgC73oQ8XGXsFi2aySHJxU/XsvRDg738GMn1cpmrHhRWo9Ql6Ui6IsmIV08SDIitaoZXybLzZzeG
GBCrIihuTEMnd0ttI2wnkYGP2grZil1UmFASEgSd5J9AsWqyrjFLS2SoVn6HBM949ts5nWKKWs5E
JBRNeYdLUvYHY3DSd76xVLut6vXb1BvhNgNP9kkuKE2CJmbrvkoszhVzeWIXica9Fdq5ISwO501u
NNFjFa64Bokq+mVmB2SRYTCUe5mgIur9NsKq3tddTGbueEQbyzrDyaYTeZbqAVmNyVfaT8+q96at
ibAjFsJfFd/5GxFNNFB2Pr82Ymg3nJ7yRgsKzcqwkfYRBzpsxkzZL0ZuFJvZp7oIgqWiCNIU2FPW
MVuzR/+1VaRicJ3tIxafuzpom1+sLRhzTvQ/R21R8hJHhz3Jyvo34P3Zi7MUB9ISm9PSVh+mleAy
csu7UNmnPBF7DzoE5zjmBiPqb1h6llvfl5c0sdxfhTQRzMGlYbhwSPBmiGJh+RTmBy+17kqQudAg
uFKDMn1DRQa5qLctGCp9u0eMhJ8GyXZWBbdG3wFIg8y3cWdwnH6KHhH5NCbRVyp1F0m9dUhNJ9un
LJLIjU72JrrHRXMAeSmqGLGM+WcTIZC2AnXxpPts6SB7yYalw5ac4hpwreKQklFOiZE3J2GH97PJ
eb0pKlg/S2iUbCSRaq6eauguVNfJUt9lrbxwT3SbRnTTsUG9v0kp76/EjHs7u8Q0rUcHZSi/HHgi
0/goe4Si+SoNTJCEG603HgxSotH1sFAvM0InMj4XnesYDY6NJWRsNrXTvDqlvQ9z/mxSrFSCAJ0S
KGe0s9J56jK+2LmmyoNzY4EBCZpbi13ddizG9Cc/ft5ZyG+28zpdddv62wK+NHWJvv+/7J1Hc+RI
mqb/ytrcMeZQDuCwl1AIqiSZJJPMvMBSQmvAIX79Pqhu264AaQxjzXXMqutQ2VUe7nDxiVcA5fK6
re6k142DX5GJNAVMIcwjsta7TD3GND0Uo8Yy+iFn6ME4M0CoEFN8KNCLoh3gxntzQlZGVO29KIaH
MNaaw+g4N5OrdzcdFrgPUNTGdqt5pXZhgVzcI7MhHjOqGuYODx4wTnlVDtZe680LgfWX3E2AlWAT
ko5wxoVV+VHcDc9xPtcRA7bRM1DmjBsmC8NN4Jmf0qHLHsEiYBNEWARhqZp/uHr6WyA4RamhbcML
DKU5OYT9WCDLjRsEh1ZZJIutW3/rPTu9GUmrdzNoq0NvpjgbB/Yh67w02abatLO8L+k8vHBHYbIU
45tixRgEd85EEofC4jZv6tsZYb1ND1UUZpaWQwHAeqShwrCvtUH7bfI4AGEa4PA6+R+O2nWZT58T
s0QCr8xv9IIwVq8vOulcUBx8IPt+rNGLvPbK/ClFW2LTm5U6pB3047C3dVIQqoIV2CY8P5A/6b/k
vSiTPShBuinaQBpdmc9Jj7E3t9mfMCvGXel6B3IM2HCj690GIB8e9MHILlOsiDc5rRn+yxn2IuCq
D0g+gvmEkCNrgKncUAE8nnwof6FRLu+cXhHJhdozeEV6FaqrHx302w99GB7jtOVirBvAeWgJFvd0
sKwtVjFgyWFZpS0kvSg1vwAmefJk7OJgo5uXTj1e2QvsQRqQK8aide8dFBe+UjEqfiK8fBEGsJ+z
uuOC0dl1ZSCucID63GfhtxJy0A7gdYrmU8CT6/RoaQa5B7M+cfSNZo7ZN8a4QLgr3Km2Fz9baTtg
7dtq2DR6NR3Zsa2fxvNIiqSnB15kvLKVCIanFA2bC3yMih+0uHLzRnaIle7ZroFHfQA1o10WdbAB
5Kwf0MMGMJ8Ztb5PBfXhmPzpVu/SFq6kN6RwEhpACK6bf6OniLBBD+4jxc36vqfld0Pc727RvXno
O3PmI+hl90OPhfyke8gTxGlSPNKu7+V2qJrMD8KlSDwR8N/SP6bh21Abx9KtpZ28gew7gQk2dAwf
hvbYSXP8iXSGIqiGTk6XSV4WRtMcowqAb0wLbBEu6drLKVNi2mVtMjyrujEwSYM+c1fbXTEiERvl
GExNDyFFuM0A3+G6TwkkkBzTw/kwZJqOHoCWx/7Uh9EumrBm3nI843w7TZ7h7EVTggkq8uhgzrG4
78qR4hraVPkTdTb7a653/acQA0T4JFBu/mC0uqACp/6BEgt8CwkpipfdswHcaVld7HmdoK0hQwdx
KeygulxZVd19r8kGvuaiQ9BPYUkCPHLsdPbvDOKxS9nfMJcD+CY4D0XXThn2CFVoKSrlaqrFZzV7
KVw+qrnzpb2UXbe9DEW8F0mePSB1Zg2b3jEBi0o5QszXEKdxtvZMP54L2wXXJCwsiMBudkm1gbGU
ATtIcfPG98xwDjaKHoiU9W07b0jEEh12p5Vc44kmsz36CZ23m2jfe1fYF2TLmcjzi6FtLRrotoP+
g1XFzZ+x8xJOSDy00i9sRVrRhoNBDjvqAAtlqd9WYwHLaSoViOBs9NoXoE3RtzrUiSd1Ws0ZeOuc
BqpH8hWSxRj55xiWS7G05tKB6DLUsc1DqJhCaI+VwqYGroIgTBUgESILyu07mq3eV0zTobNmxjA+
awFkriOy4fN9W7GtlvZ7Vm5aW3XgLQ1bay5UYaOLRLc0kge0RyFj9QNR/8GkJS93UgkQ6XMDu3Lf
9lF5R9tx/qlXEkWYqYJcehEPlSUOwo5SP3OwK4RcliY3E0ZH+h69PDBFEfAGLImceaGOt0MH2a0x
EPGpW9EjuzaIbGu7iQP1UijT5E+d6sfU2tUNYh5NiThHS5Q7VxF3jIlN8wI7r7ofaYyE3gYnh/gJ
CR3p7cBAE92MQhXLatgW185MFWeDiGyuNmMFbhC+ZzkbJB4B9KiurtW9necuMmplTY2GH5FAD4Qt
cFvq1En3mDfBr2fWoBI0k7rhE6XE5n4wewxzqXXEGVs3rsAMzIBFA4royF3XFCA2UgdbW6tGjmxo
MXZL+FFC2QMlFm7jvAaO1hdaGx9degNPCDvF6J2kuPeht5fPL2XNXtmQxZvDBcJR9k+E3CKoV01n
3FbUA35z6Cxto6kKxtBcGtEl/ONmgr9rMQM3tzp3h2B994iTtXVZGmjJ507r8nJrJoCeea7c57pp
nKuiBc9HobwcLgDdld886n9bRH+fh2mR5sM/IED0iroIUF+jmr7CsKqOoezoCSlpRTo+mCVmfBNf
rtoRcFNvSlTcf5oto9M+ucCrqs04LCWpog/R7SJqo0RrZ2UM1krFMLR06c4/gD/gm4bC/q+qrQwI
cGE5guGuQ08HXYHiC7zdifK+oQBY266pfoCFhHGjj4XLM97ONR91XvoK6YyvIbh82PCwexJ6+0po
bsDJH2HoqWFE6KfyMucnEaIEoI7E4r0kyALGjuYPjLLCGz5LUdoD5OpaIVYjpDooE9jgcaLrx6Yc
KnrpbuglRKehJeSdXO4sP0gTlMSiOCVVrqM8CbYmyKpko7wxpwihlzC17RF5330rtOS5bxJouJIa
4QtCBv3nWlpVAmfRNm5BabpqE4SV4tgIL64o687oAWeBh3NlHPUiJgRD+4TkqGt/euYoYEcmy7gA
giB7uj3HMJgcqHtGpcXlsYRnoe89U6EfhmBqfM2TThTZIxVokWDzvmwwzpl/t7bT9bvG0JEES2NZ
VscBr5uLWW+NP07VobRk6EPf/wbcIO2LJhrt8RIIvHPU0gE9CHa9TSqfjP2fJmvrHhhWhRDFglYd
Npkparj6tXihEtz/4GTDlHFxl/nVJQGtsh5wPW7ecgKuR1oV486CvPPW4wHi2kr14tEttPIl4h6B
LhvngNTCSuS/KGcH09ZOF2szZpVepXmjFVswOwRK1F6w2QwLhw2i+hzyWeaa2c7QKoobQe9MYDtE
Nf6AHIH8ex5XkIo6Ou3oZGAT+Lkgtkh2RjYW5aaeTQfmOxZxANlJSv+kZtJ9AdPRPKWulcfcxpFN
/dCI5GMZBzyKMcccp41YR3sC1BXQX0OzjG2nKOUtPNXwa2Y4vHMmyr4O6DIgXX5nhBBiYdbKTdUk
LTdZnvXoKTSz+3URuvmp1SY2bB5CYgM0A8pRSFMRTm2aeYr6HV5Arek7EKnzg20FA0maFX6HGmA3
hwK04zVSvE3gOxALLpgQxJ3KNtVvc8jqhxAik4YuRKz9JqZDR82YMnQDoKi736nte9eSUgxaIUXp
OTtbjZPYeK4tiiOBSEhRHwm9bOPWXn3I3EFHuMgl/Bl0/JIJUMuanksptGdgiKG+o/GBnqi99H98
A36OQteolHQSFIp7PJFuiiIWFX1zp3U9Bzcuqha2zJTRkUPLKEaJ0ESt9mkeLGhOyBP9ZHcV0xaq
X/NckMt8LoKal2aIy5nD51bD1SgWZYIIRbZwjyLbKC/t2iQUy4Mwv206lwsHurY+U5N0KTiNYccO
84ZcZHexOy51FdWFPyscAV7U0C2B+Qi+6yD1mqS5WTCWlHjG7tlKHEHdQifpuwvpBg/f06oOv1AW
ZCFkH03TfgSa8TPMSAseWqt1E17WkpIx2GUx7NGGdGkutXpjHMqiUu2idYqGhdOiI3Ko4XTF2xke
OdA4S/GwloUZmgcXD46vpIejtivSScmbqI51dAEX14cWuQT4OYcc+9sKong2EWlIKpQE3VggUe2s
h+xqmhJlYgRIdnTr1Xr7QyGtYB88pyhfaCfU5aHp+inYh3TOakpPvGUXPBITwMs6MyQ6HT3UsShj
WJIF3hC6Heac7zt2x7c6MjCs7nK0HHjhQlqUtdESPsW1MdxAHscllpA4hJMSUWwlXEYS6m6SKAFT
DtWDbh/mY/Y41LrzknfOgG9RHpDx0Q+mO8Fq1sWxt9zu2cvToQQxP/TuvoClQrhVlUW+C+0G7gol
TWXvUBELvAsyUSPYzRbOqrtkanQ2xeCO5W0AoupXZ0Lo/JxLbfYOraPa+FDKWANMFbnjwTIsQjVq
rglE+qidtINka/2IstJ6Rh9FAcgsGxl+pgHAOW+T0vEeUV1HSaAfDeKEWETzbS4mRTHbDVBNqNkZ
SPV2AdKSyqYkDYI9AOQuRWNduBadYOw3QQwa7O5LVBDnH6FhdOaO5oj91Lh1Uh0glIKV7pOG0hDJ
ITDjvvMKLC7B4lobuq+C5yi0o6umitrkluW1dYT2KQwPJV3RzeDq+re8jlDPmgvcQHcQgM3vBJ+C
9mjeLUuNcEy7FaNK7urBpkIYhN6Cb+4nBNZs15qqLcRm6I4VfdYLYoB2RjGMAHFnw5AuNmYoMwOB
f2lcJZmAi8WMKqSANCyLDJmkDyFviLMB3k9hhm6x7m5qCuX6AS2HwCc18OQmmmL52fQqrLjzIGue
lJZYwQ7LUONnGFF8Idufi8P7KItX8B9gFaRBJiYFoL7dtTC/rWu27KuSbK0f7K9S9NMzANHxuXHJ
J/JYJOEZdMxCEznBdHgGalAIleJJ6Fh0wU8RK7jHJI2jIQRsBXr/HTZGhx41bVetoulLQ/GTQamA
g62T+gBENanSFNjQamfm/QrHws+wBMLsixmCidvC6c8wy77oaLb3R1Hp6pFdDtMbcXtka6LijKfP
K9SRZ+oCAwSDvA8LOH35KX8jzuSNKSeii+4IcFK2EGSC5J7aX3Z8/0u+npGpUyBYTD5IyxyxggLJ
usy1QRfdURm8Ua6Ad6nLNke0Oo4+/YOhPKhFRK9CB692OiNu2I4eatwd4dIUO7quxlMbFw18nMD6
8v5Q+vKzT/cLCE7iKunB58DHZTWt1K4duKtTd8SS2vbjecIpZWzbQw2WixEHL9hTPCuuHBRdqcDb
887QVXvZGJXz8P5PeX1U+CUwrXST30Pgu/qOWQVKgAZwf8zz5ELY5e+oHL5i0YRipvgHW2YxPHOA
r4K2Wvvm0TKdQ3g/qGWHQXIcg8o+ou6nX78/obc2JrBJTHrgdAl77ROItn1oo+LeUYcCOcUh669g
wTZn5vLWsjl/ge5sxwBjuFq2KEmIefAKOE5jYAZ+k3poo80pjl5UvwlzrmBF0Oh9f2rrwwBgU+eh
WmZn2liMrZB+skI6oK1G4ZPOdH8cW8oIpACI6301acHX9wdbWew41CIW+B0QVc+CGffKgcntw7Rx
3Xb0afjl34u2hcYN9iTZd64QF54YiIlMYTwZbWv/rMKBQC6X5jEoUtxCzBFFXkLHz2d+1Prg/PWj
iFC5ZyUlf291SF0B1JFSzOiHk4tSN1YhD6aCrOYZEO5JIqp9FVnq1irBgDgZbfWuqINDj5LsmSP8
xrfA+WW5ZblsaTiurlp7nhPHjtvZt8c29HV4D39yFKXuBdITd+9Per2jmTMu5diVcWVYOlM/vZjG
ySkG4G2z79Ld2JZtb1xkrjDOOG69NSE+9OKIgu4Kmomnowwd3Rlr9kY/loJKpFKxS9iVe/CmJlKD
6AzG863hlsG42R0L5OVquNSYgSLqavLnADYyTklg2Mz5xg2d2v/w8knpYLiGuQwbeo10Hj2t0JxZ
dL7hKrAsJiKCup6Ph/dHeWM+EgF0aqbAjhdpyNPly9GaBeaiOt9Cbf1PIxP36IVi/CVLWofvD/XG
fsCXm2sH0zbeRHe1H8xhoEFm0VoVlpjRGZtfzLws9x8exBEgawQ0JxDiawxuV854UVRe69dz9Rvz
ELQGEHv7+KdxdMQklg0HEXjNvrU7YwIK6LQ+ojuU0i0rwrjKa87EEG+sF1A2xyFIAZ3NeT39NC7V
IZShLOWDi0t2GLQUl9zR1sc3AIRkz/Fs/HcYZnUzZbzfldZEk99OpXEf63mDyoAhtesE3IA6swWW
n/z3+IErwcW3CI6bNFwXfvXplMyiE70ZNyO+jZqihAT+EDJIMRnjZdhP6iGtm2I48+S9sYzkLbw6
HCLLYaufjsnuThtgJ6OfJHL6pEc5QiGT5eZnpvbWMDaGOZLHm+jIWE1tjlHeslzauArAe31f0XyS
B9WKQnwQ9L2sIf8zdPRk2eBr3HyZexQuvGDwHVh13wZhd790MsOfsXLmM+ayry8H1HIsE0IHxCv8
mVZzorhNEZBiqJ+jL+ub5iS2qugqv6yoTn303JKEuC53qgUXHabY6VeqoVwqmmGe7w0SzVNIiN8y
Lyp/vz/K6wnBr7QpZcMEsIiWV0cq9gCY1M6k+0EvEh/+5Xhl1BJNHitvn//JUFwSXHku2c3qYu3G
HgPgwNZ9S6sQUo8Rg88HzCMcE+3d94dajujpqWJWznLf0WeTVHxO147CRR8JK9H90qPu2yu9H1EV
z4zvDQI3416V3WOByhgatPCr3x/69a4nCeA0O7zwBOJrOy2w89iqGYHuN2aSPXhzMFG6EsaHb0Lg
lTyE3pKyUSdb7UM6nsIe9dDxc4pAx2J2gmsDiZ4zy/jGXJYLHYbRX+OsR4GlCmoC82Q/twO1M9K0
2wtIBB+Oinj+gGlZBIJEqGIVQAAt5XONwmHF4gCo7yD1CdtdPIvPTOf1Xjdd4jy62DZ7whWrvQ6e
F/pgpgk/ar1k10xWurNG04GKkhYf/j48HNQsDGmjySD/Shv/llRXQ4mgjjXZS9s33DVWXBxEL6YP
37AWUNvF49okeTHWJ4rOe2Xj5Wr71tKVDKcOUEeE4tZHdzRMKE/CwcKVkidj9X10kYO08zrb73V0
2clbfuEfLnbvD/L621BsEXDs8NJeuGWrR1dLaYqHXmH7AFa729As3GvTK3sykUxVH182i44zCRHX
Hkd09f4V6D/QjHGQh14QoFtJ5BLvGtNUH97YFjokbANyL+4Cd7Xf0BMdAGcOlm/k04Qagw2GC4zp
mc+z/FdO7zoCO+AlFHEcOnVy9U6YYd5TeamYzeTaVy1KIpSpI7Gll1ccS4He8/tf6vWlAJeap0nI
JZwkczu9W82mseCoCMvXeCUh6LjzkQZ+cOYbvZ7Vos8OP43KFDHPOonhWuP98xLwnE1RLtoKAdQg
wDc4R4C0nxQiKE2Xnsmclp9+upRU2hCFZ49xRxBTnE4tN3rl0ny3fWPs9eZz2s7IaHp97+RHKwFq
gshX05Z+FpjQ2Vzq6dZdPqNocGbuyxdb/wwCNMOC0bkwEVdftM+kC1qnsv1cNu0lUC39FqGA4DCl
43hv6Wq8rc364+8WhQgIJxxyjxh+HRTWqUtLNcVFLoGBuLWBoqM/MfT79zePYb6amytNrkSqc1To
zEUq6O/Vxrlo0cqORevHzQBms3HsajyAHl7YPYUbfMJfDHU/ZDYDaxfH9I988A3pz6lxNf0iQn8K
ATwr0CYI8LZCzlOU9bSrOme0LqZ87L50+LmMaBTg77a3zYUv44UDrpkNVin0oe1Zqgud2mv/4W8G
GZDHi78opZIJn84r7draTpTVwQXESBpawVWIiRWYo0lckHq72z6c4jPB6Oszwpi2SYlcLFxVyzgd
c4rHWlaQOH3Ef+bPxPLathCT913PXfXLbXrzTN7wxngEiXw26iRU5F6NV85JZExa6/fk/LseZthB
lYG2n4RtX7rAJx/e3yyvbxoeAmbI5KjM0Rs9nZ/nBHnPTd36LanxM83r5qJyqtx/f5TXs4JczNND
VO/oEHBXrwHRPORQLWNH1k33JyvQz4eGGH4KCI12cSjPOV6/nhUFdwIq3jhdWpQyTmfVO4rWbyAa
Py6FvITpIn2JvNm5ssxbw2ArTkTveIJWxmpaGRV85DqGxre7MXseodKggYTzxPuL92oUaZA56DpR
CK82O/90MhmGSykCbwMCPiVWA5QGjl6jy4v3R3kVHDAK0S4VBgkzmr7I6SjwcJaWb6t8eqfZEWpc
dPSQ67jC80me2Q1vTYgmBVcAeauE9XA6VDaHjUT2Q/ljYBtPae6IC63Oy937E3prFGkR8lq4OxPG
r/dACzgWbqfyAwGyy+2V9WWs86Y7cym9NQxNHeqaOkkC19LpZMCx9E6FjL0P+MdCgBpb02wMig/W
6ckPkLelhEHTAWkAfbUHVJn2CFlkypdhSZk2qNXO7cA2fHzJHPIDi3EMy1pfBrIshNO1Wu/rVExu
U9nWR5fIZ/vxUdjGNhEbH4fL53TFJmsCIwlqnDpwhC3D3LTGbRiP2eH9Yd7Y0Mvjbi/BjU04tXy4
v6UHwawR0I0xiit1OJaX4GkM+NEI5NxhYZlXZ0Z7YxsgEMFFQEZKhWndRC27YNYBJSJfY7rhjQZ2
55CMzngm2n2Vc1PFh3dPdQ50KdfB+pAKOEJuXqKRTcSdHEIz0pN9lKMKdTOGpXGXhUI5N0OrhNwa
qV2FHz+5S7ZPnQkmiP0vgcC/rWmhICINMMj9vqnKT4YNMRHl23PV1L/K2SfB2dKsEFLqvEh/vbun
nw769DjKiWki6pdcGqEVf0kLTe8PCO9E95ExZpvQdqOXEuGIfdME3t5OY+/MWi9rufoR1O4lxSHK
TET3q4OtVEp9RsaDbwdz+SlqkcoCM4dHwggHCVxDPdw58F2GM6fjjW27lKSISanf8FKuTgfzDjie
nvKLAp9eHNiqnbCVdtPBWvoHQ7HOpLd8VGAgqyzDzj0XPpFQfmTTvwLkMrQ/Jyis120eZudi37eW
kyolvn7LznGt1XIWU1rRYkIAqfbc5DjzGl9jm4Y+gdHp+NXFNR+6Fdmv9y+BN44l24hS2FIm0nlE
T3eSC6QT7QylKFvmOpa5/YDeUDt+/HZekmpUOInuqUytFtJB9stcnCX9Lh2AHFWivYrgR5/5XMuX
X29IjgPvDBHicneezoWz0Mdp0/AGjPV0JFxwEyhajYF+bgVAHIXdIv7z8eUDuCMoSCBowqk/HXLE
mQ4a0ax8gevFEx1LYwfJQL78k1GIshmA3HqtP9PRbkDqgJd6gmZ8gb1mvQsXafn/2Sir6gdiVwVC
ljQ2KuS84fuD9ekHw9u9P8rr42sKNIzs5eqi6bDeCrDLx66yY2QWgmleGGnlfkqcbqfj5nDmtX5j
KLAe1GBJ4mECr5tOGU+E0dSm8vGkOoDbdXdTgZJBiuD3mZFenyJ6tjRvBeUpmp5r2EOV5l0t0pEP
1EWItWX4EC86tsf3l+7142bqNkfI4CEVHNjVDZE1k906QYrUyzhLbCGnhhI2hNgatjKimi9uIO4C
nCUhaKDd9Q+mSL9h+WgkKLw8pzvdzXNLDyKiBWcxKgg1lBr6aajO7MFXUBbUgIh5/zPM6nZPJoMO
oR0qH5lfi25kgioo/n7bHinZXRgm9j5PvQacZIfX1DxHMGgAFs+oZ3x9f7Hf+qQL/olbC2gScdLp
fOMmZAcjRuinQQUJzsuse1wf5dP7o7y+9EnDoJ2RIRFW0gE5HcWtRq8R6dT7FHWGFFyXhsLBVLvD
V56Y8SqZNOXuGxvw8pnH+43pAQGQFoK3tODYU6cDt02Rd67Zd74awvpWdoGGt0DqnNmxyyKd3sjg
h2nyMTuASVzKp6NoEnC+1zSd31RhBaUZXk6dW60P+v9cqvnWULQ1wOhRPqOLtBqqy2ZrUCmXPwpW
8BW0LqdKDPa/Ubr70ZIHxSOalkCOWELweatzGHiN6im8Kb+Lwps4BWivjfpv3AoPSI8Z+/d3yBsf
igo+gAPiHQuo0/Lnf4soByCT1G9wfRnTsjpkQQUfqu6j9sv7w7xxt9C0JJxaMg5qxatzB5krCTO0
9/1pNlACSKJ2D4JW7iylWc/RFJIgVo661JBTPdM4fWOCtnRdl7IxFRZ6tacTpNwuCw9KgY9YR7VX
eTF9NZMEWaf3J/jG/iA7BLzJMtJvWydVWTYDhkPJzYfjj8SjoYGo3hswr+tdCa/n2/ujLcu12vg0
/ACncXX8dbZPJ2XnjYd3GSkcMsqY8jVzg6ekU08pzmcLUn5UceCcmeHrMamEL8047iyawmtAXGG0
iebR1fRVA1yUsk/jIw75qxzb4dIaU/1MtPX6uxEUg4JAxw3IH/iR0ylGCE43dU2xMbIr6lazU16W
VLF27y/kG6mOLXlaqQ0Q7tPvXg0TJ9rYCIdUB18hH7Wz72Js8CUNw99hKPfWEP+wPIxRWvK+hYr+
4XxuGZ1y6rJzAOKsRrc1LRyAhXE/w4H803hGe40K0/T8/iTfWko60gZajaymuYbgIOYE5UJxBBK6
tlvZJeO+xXln//FR5NLIIB6i8r3uRxdtV7YNUkW+q5nhFaIS3hHT8zN347Igpxufw0wctAjhE62s
C4tD48VJV+SND2wg2tZJaf9qk2w8BImV3L8/nzf2O0ORuhBE8nnWhaUYbW5cXvvGL+YGR6EK/9dH
x62EebQx+/yc1031/f0R35ycxz1J3GpSfl7thrgVCFPrU+OHlZM8YH9SGpAL+qnaQYJouzNb/43R
uD5obqGeT6d4HXHpUHiRfW5bv0Fqdj+KqdnJpJw2QWsmH36nad0S1dHD5S8CntOzXCFYgf8ME0s6
/MZjqSdPAEPHiy4I6zOzeh3xgGjjhXZosXKu1o3cvm6CQhup3ytHedW2yYuuudNTo48PMI7q5LYY
DfELx/NsPoPIfuMqoUBIJ1QQ97NvrNXnq2s9qUOLYEt3quZOiLq/HpKdrX2JFWYIkKDkDq2malu3
agcPOfxwEszwLgvM0EtguTzBf3vJjUg3mmxG9Qo50Wg/tYHw4yg58/C83jTLINKFTMINT7R+OkhH
gz5qZY/0RkSrsINQs+8TD051fa45+vrSYiSKIyi/8ne0ZE9HQiUYirqcEfFCLusQtlTd6woGykeP
HOUJKiKkb+Bo7HVBD1olfjgV4c9k4AatvIWmiNEUEtcqOXN1vTEhYMB0RSggo9K8Lh80ptYiBM77
Cboq/RYjYn+BrUK+/2tC/2vu8l+04//2bV9Ztd9875u4+16cChz/9S/9293F+m+CQPYTaw/lCiQq
19B/3F2o64Mjpq4Kyo4C7380jlE/XpJv9E+XVIZ84/9rHOvWf4NU5B+TlRv8ufEhjePT/QEqn/TM
wyeG/J5aAg2N0w1vSNo/qo+/xS6iL/Dcg00/ngU2nJ7ffw/Czcg9sVQI1peEledINo7hN5wyomMx
dd4GnVXtUlTDx3oZ/x4JxDTgYoJFrovT6YT27GXoPX6lWEA9RB889RllhjI9c9+/XrUFJAb7C4C9
5Muthpk9zGIRTn0xa3RZccvN+8dyilRwJhpdbpv/xB3LbBgG7XOSaOCXr/IXA4sPKs7mywztepPY
gfkcusj64Tqh7yJscW6coXYvzQnvqL9t4rt/DfF/UJy9K+Oia//vf701MIU5YATcuUvR/3QZkb0U
fWMJQNNJsDP1vIuRyZ1MlOAwupFpjiXzJJNPkxbXZxKnpba4njKYK9g2y231CrhdxuhKNfr8Uhth
lzzBMB+C7SCx4ztgmqCJY2cWlrGTKPVnFOaNDhMASLDnSl+vNywlePIOlI6dvxLi0/nD1YaZXhkv
fRJZe4wgH+sKo8E0zfUPvQTLF6auRo2atgd7ybRWx2/QtGhCSvZF69L6EPR2vVfpBDkcXu7F+5+U
nHC9tEtJnH8M/IamorsOUgqpaYOoo0/zZIbZdrJidMaDYOScuGWVPwAbgWneROAsYUir4NLxwL1t
hMxdPJsniUZMIhWiX203ROOugJn/A78EDJ37Rprf86HjbQ7hKRdQLesi2MmZ7H6vOCMIlJCBw4ds
IExsNUy+5RXiR/isuQHxEhxvrB02Q9DqP8GPW+M+QbHN21hBArXYxF8Dv1QrVHi9g+LWfKRcTUR9
sfK9gfbVX8fzPI2H3E7d+DDUffUdoQjTumk1LyjuXU+Lnk2Zzs42Q1CgPBo4HOI3lSQKuTTdVLhv
yr7GXQaaLDbDHq6HGtJNDxKdY5SMDauDMIOnSQemdk7xq8ry8hdlNKp2mUD+7CKwjOZxUoPwkDNu
oDJkKTaDR1Ru2wtgcADGZmRSxm3d2JXEz6nEpSAMrcXGBTXpvbLHST06Ip3Nq7mQaBvkaay+RVoR
/WpEYbuboIkXrTlARjL4rjeuCH/0CK19npWtdZ9UL4MeF5sGd4utLkeNhfVRYojqS7QQzUg80DKI
TLGjl43Ba4mWgEw2eoDmEUzPACW2Ob0LbJoMqNDmWpahIrExgw6dxv1UVQ0gQasaQBd90mZ0VZqv
VVXGiXlvzFbl5kcx2Hn7ORGNjpgIpj0oszwM1Nm70ffAlUzbzuwRkbrKcVmpxUG3EmXMOGFgLGqj
BmH+y54rn5y5cx/zLMR5rkPnRgS6OIROzMffYoi0+HtpJA+L3Zc0IMA8B0qZvYUeJHgurErqMsQl
TFUEkdi1U5LpHrN/uYmZi7PY3CCssUmA3uE4pv7lP4buzOJGZhtxgjdZalZmk/hYQtuLDm+ODF7x
1EZNUtY7O4AbaG9QLzGrnWUyFIpfcVjVF4C8US7rKZTnnyLUi8SVUoEUfgvz4M8wlYgFYwDm3ngR
wqgXJfihZ7NRaKR2lsx+J1lphH+qsemtT+2UIR3c1EHl3Bqh0m47N4sDf+TWi75MbgTfCP68MHyn
GfP5Lihtdc+zYIe3+KJhXajXRfJ1LDuAfaqh8osvvDXrLAZyOeVzZOjEgNFMIfy6wwUegaeBih+F
G2y4NkmBVs8VimD1i0wNgWDr3BbxXp+lrm07HU02XxtG1GvCKB27gwzNEQFm6un8Xy1SKoSb8FoL
X4YgUc0BgnagPU1Dp8xHHHKC4DbuemyJ3IlCyEuCMob5iJwTKsseHQb5s41pZ7hYNcGKxqmnz43y
uS51DwkgMMSadwNuTqZIU3aJ190or8szc6tENwRQqdtGJU/Y56Bsuo2byBkeJwQU0GAoyxBAqAZ8
1L7WWqwR2ygKEddFlOhucqus2LsSFeRNMajsvrWXgjvqV9w6yjZqhGc1ZYl9nLQSLfW+Mq7xIsOs
uNKb7F7HXOwOnZOk24xNG3o79KvjkccxsCOe6Vj/0y/iR4c2TpDYKlplZVuzcuS0E7oOETgfVHST
c7O06DpgQu1XccsLi/RHngKQlMF9iE7sl5aGH5IvdOLQTgWlKFgiufjdhjgYwQRS6jEIHfup1GaE
5Kwwt8KdV87NgJyvjOXBwPpRboyij8F32k10E5ZO/LWdkFXmmk/GO0THbCyGSi3FPLUN0HCLi1Ah
yYva9O1gov60QdfZ/lIMRvjN7ej+o2wBiVIYSfkTJxv1ONpDmWzQSE5+R9aMg3DUxu03qQlxU9V2
hgFqF2OO1vdI2e8HnHK/lnw+ZLnsxKm2eCFrCIbopffN9pBs3hVWU1zBc+uwUi2G9rkd2ugr2Nv8
R2QM6IwZTVH/6PJSG7e06MsLxITKGNlYY8DrCcWti1SzRH/AhdZVuwTZrx+2k9v3qp6yJ13rTUz2
tFFulTshjYiGXPyg49f2LRp166kX2vCTGypJ9mUfe+6OZ06Pt4nTGLjKKRdphkkgpqTNkYNY6YhA
PNZaCAiM9WDilC4a/I6wdys0XNF68XlGTWFkkKbBiYtYUWxje85StBpQ0z4w6QD1NNS/Oj/jcOSb
yukmDFD/H3tnsiM3sm3Zf3njxwT7BijUgI27R6topZAmhBQhsafRjD3/qb6ifqwWlRf3KSJVEjS/
kwQSkoLhTtLs2Dl779USORg2o7nacVtaksQu4kuudQKSLzZq0fVmRa34jZHwcNlr03xPxoiYY5eN
FbpwNZr1Fa9Oei3KzZQxUoN0i9pgW0oWWug/sU/WIznT7JJBKEp/ebbaDvyaDbm+CJetyp6ZW7aE
DgU52eZAuFgLOfYP5JOvjrgmnNsjc2ybuy8K+I9GatzEfRnU2nx26ZwasXApMw7WSlIYOUdeS8yv
zmgyzqCJpUf+tiJLyIfymlQoWi5JepgwqxR9W+7G7uqJV6Y1joCLicaGqQSjTNXDXEWe2Tl3Vl8s
2+E/R9e/0TyoKH8oEX9+dH0uxCss6f5P/j64utZfu0SaviptQVp2e17D3+dWx/0LOxg9F8ZgiB8Y
2v772KoZ+l/7+MgLEC3yX8rnf59bNbik9P0ck8oeQyMWOedP4Dxvhqo7zmW3bu00GZMLfYew/th5
IjC1bqvKW6K28gyw6d7y6BJNDnN4hAdOTj9U3F66cSkHxqqYNcvPs07CtZT5+pva+nVl/f1XYYa9
fypO6gy23hyX2mDtNfAYQNJE1tOodbfY04iY8DrwblFD0N4tCtH0We6b7Q/37Ccntdf9Yh+zJr1v
PKj7jeCAaL+ZtXI20WYoHyKmzH3vE/MDzGD5SsTUQWXydwSf18fe7xfDTsSNo+tABR28uRiNMEL/
K7+La81eiXYdP1tkGR5//Yl+fhF0JxxReMb8NxfJJ1DYtUMqiNkUBpz7coI8Zln3v77K63MmH4Wu
GB1LGqd8lF1g+/qE1/XTAJ5lHOJqEreQDFj9MvkQeNvXjDTbauvO/KmBqh4kv77udyn3/xxwv1+Y
1j5jQY7VZFvQvXnVMBVuoDQ2OCKtHEFa/Chh7h2q2aei9St7OKQowNkrhP7ZSrftatFE8JDb5G6G
Ekl4E48lyV2pI0lJs+TsP66rRmpk1wTkt1tTt4U2x+Q81BqDorAhS9WOAxcIHCkF1sPQ+/w0lRec
PfbMNFW5VXpGwNR2vS5008/McSOu1TQJtQyF0kyPdLHMD84CgrI20Hn26JBcVmjv2Zzek/kns5Ol
RkKumSR50MvLvVixECaRb+6ij/7N0/6PZ4MbjdIy2B3xuybyTd9FOB3FCqVm3LR9daXpQNFVEfzZ
zHG/Rbtrbj/38z7Tm3vzBOJz6AlnM4Z41gcZB4OC/aeDVrSXiai9zWyjXz8TrIk/9Dy+X48OLV0A
h4mIh1399SPhak0H1kYhF/J87tzYWuHsSjvOulIHWErUsYF64jdf5T8WDprPSL9ZvckVDFDfvL5o
EOQ4mN10iL1qvOlVV52GvOcQbgU37UoA5K8/4k9unM94Dp0sTVC2jjd9Dr1b4a2DiomB/uhRSphl
ktmL8/de/v9lqH0XeLx6uZCdYAvDaMT6xHL49s4ZnVlQuAYxkNf1vVtuDVA/v6tgnIrCf/Cn7lK1
E7lQeKACihUNgyQcA9N7cNfJeVf0lu///cn/0xr/L2Ofw/yCey62z82XQo5fX1cY/KO/KwxbpzVO
0A09cGTuJIXw3P9dYVj6XyatT9q4LNO7zYI/+Rf8b68wGLSxhO7j8928wM/7F/1PM92/mHLsWUG4
4unRMAz73//r1dPTv/n/H5ugr5uA/BgKGd3h7cClu2civHmYdDo8Giw64o11Q0McJpzLZvTLW+n2
FNs/fDW/38a/X4vQH2ZBCFUQTr1ZAiqeyamvKaX9YEon7Hj+ZIToS/PnXqTThQVi+nc9zjev5H5J
nwXO2H0SOndgL2p+mNzRLSOMxZRzqLnzEE/WqiUtO8NvSqM3y8z3q9AgR6vIuAKT65tlpvYs0AwO
J5scD2pOmLvhkv/mk6oMX4oYudlp29+tpz+5cQxNWAi+2xl4HF5/spzcUc8hTY9G+Up4ub02aQTS
jUhzRKe/E8f/7ANi66NcMQK+xLchN4BzpGGCqQunvu2urTZwXmwBl08SYns+FioIfvOo7PflhzWO
RtOu2aDio4QmEeRt+AMPpI4xRCzhNOcX4DG+LHnaXcCwf8/IMrhsWhCxsv9d2fKTi9Ix5opsjsyq
3rwL+ZAiEljKJVxKAvv0xl0IFhL1bx6Wt48kExWURbswnZqe0f2bomySXUPnD8KANLrpuvC64kr2
3pdfv2pvnw4uQtQNzXasr1i73w6jlhVfbadANXeOoR7JSV9vKkKMz3pjbE5/fCnKFF5ogvZw9r79
PL2dlWREk/tXZuB4IxrHMygDa52frDkft9/co32NeP1g7DEnfIXoABjEvxUhEwmKnapvN/rPhY2h
a5Af824aP9iV5r7bxsog/rz87Wzv7fPP14mWnoKJzjxDjLcTDEpZKTs/56qGO9wW6YbA0w/aS4vW
MUnsJM3+5vn/yUPCwNQknmEXXyKMfP12L6UvfR3bYkgWrZ8EgMFOvrcux1/fup9fZZ+Ksj4yc3iz
IBeOrZFJQzltmR3tkNLIYlDjvxvw/eTL26e7zBJRSLHXma8/C3IQL9900tlnZcqjqBztmhhU79wE
HvotH9vfCWT/uXaQYofeHl0uH8zw33x3q+oJw+7k3pTeTnzLU+hvDEPEAIOoMd6VPkXooIzfWBl/
8sbt50WmeggH2Qje7DR7YAky/GXbCVE4d0YHTw1Dz1MKQO7xD2/bvkbhbsdnxglSf+szx7WrQZRY
bbKirf6KFNUSRw2IoT+8CmpLTPpo2hD8UD2/+Ro3jTahbTRWWK3F2nDWIvazY2By/6eXYZVChcJT
zg6NsfX101FKnz7kwMlvdUnwJvGQUTNatz/9MHva4N5B2Tdo0jv2Z/SHOgAL7+BVNg85KCYtNicw
bj0BzPGvP8s/noH9iEF1TjTbrud8e5UVueUEiYIbY/vauaq27QYP1gKLty8Pv77UP17d75faRQ0U
VCa5aa8/EEKDYp1LIAjKya0tXOGUYGHvCu93KuZ9O3q14BKtQsHCsBrtBtb7N5uiItIActAGcKBz
U4M1fR28U0G8j8aZApxEtGd3rZErPXCxGmpVGGkzTdc//rw0fnmzaEFhR0b//vrz8r5aJeZGMmaJ
NcrO17QL9KNpwQxJfv3F/vMeoo3dpUS76GF3M7y+kJaWTaZQM4X1ItpDHkiohOMGDcPqzIdfX+qf
95C2Fso9nRn87rB9s/xCN3GkakCS9hPEI0+zCdyoYLD98VVs5PXgbbjKPx0uK0THGZqmH5Z+myWi
skhNH+f8N19b8F3U+OODgmoNVSAnUirbXfb+5ol0CvgLkzdnUclwc0lIJmz6RJ9z+QJwM1UfASaU
YB08SX0aD0WXusSmq9TOjllf5e09YRVeczAXKVk+NU0TIbAUzYjBalT6JVi57cVzJvhoIdM19TVN
a1FG5Dz0QGbRd6r7zOon75CyG6uExukCwZfsi0qd60u6pXbY55asi/M+mDwYjSuZgwS3zyKv7ICp
LwELpKqbZVDclvkCHWTu/cy1YvYzOd06S7pOjFbLwE62th2NW3JbQVoYXUnGh8fhO0Ay66zecbVo
z16MZd+9R9SsHzFHQcSTfLruXWoHmvcxV2T2X+l9Q7OJVBvPIWPRJZhEh9AWnHB7Gu3NFjhiPVvg
a1a3YCAKeTB6bVkuqbfXBomANy7AsuayC44TSFV4ExhFUvbUyhFeMixm4dxhX03zA/0O344sptr2
bdXA5wN6msrb0mBuCnQJAUiICpwRbtVTXIUjnU/nMDq92T4Rz5rp52JwKusRk3gOX5oxblF/rnPb
zZPObwF+bDh1AaHpjDTjofXlcCLZ3GuoboUg2N6ds09VOft4MNViVnEDCvhRzwttO/ODTjNjqGM2
TEFTieLGW3P3kSlwvZ7E5tckUSvP+rb106LHtdVtmFNrTyju2rQqFfcFDLVoScf8FmCAB0/Syxsj
dqFKw2hp+Om3uUZAMHuXiznHauBXRnntLnPojk09XFe57gbnbWfWN6McLfeBGLt+PQNZ0jows+2G
gMWESXbJ0HHV6wy8Aul+ufbFxw5tW9Fm6Ut/rUq7URdzgXE5gSULkbto1u1MWatPbndXQ4drwUxP
oc1aDYjQLHCIHRjfDeq+G+RYfFkRTVhW1La6Ty/WsbrB6k+VG2hmFvep0GFItY3MgKxksgaEHAPX
0KeXwBL6cGn7su6/jkwFujZi1BZs2cFeLeNab3y4Z32X5egvFFH3J36J/rnSGX0e08ArbvxGl9+0
3u2NMBDFoF1kc+ARpU+B3YgbaWjGAB22t6zpeSshfjaoYDAqnAW42KYv+tyY7TEbg3qICWWG0qQB
a4L/IcphjoNSlcy19C3zI4UsZzlTU1GDgskLmd0uteUxeB2CKbhaQHf2xzxDccJ8YcCzi5pNf256
K7cjH6XHxbBl+npJ9oBWH2afOeWZlVeGnqy8PDOsKGe6HmYryy6wEgz1nV8L1z6opjTNJNekNBPD
yjNgLrvQAbJZSly/gRuvS6oSD0Eirarxj3mZNl3ESsoOtowdX4O2BhsliUjdd0s1G+/x5uEo9viR
dgL0m8e+93JCdxHzABgZzMLKEILoIwTlvpNp5JdTBsem96qv2+AVFMDgDvOwa4RtnJxxbueP8PJk
f5Zz4gnIKVaNddFhH7NvRmJn3A9gOsfiDs1N2525PujPoylmIKObyfDgELRD8EE6Q3Gld4GWJWZd
iq86CpXsKu8k3qYN5keR4ILDnTNntl/fS+XXWDchsu43aJw/2ygNPLQ4In8QhE0FUau8ADgbr/91
tbSzikbDL9aTl0FWioyeYQMCKQ78pxnAuxO3hB00wB+VehKe1u/fWd3c9qNqEZsstXZdAdu4Z+GH
i13DfsiOQARYNVo8DUT2NF310FWyMyIz8xfU+cRm9IfN98vu3ZoiiOb+DW6PyEA5DXhkzfeTDlZ6
sccdK/9gGx2oDrGUKn3K2Kw4uguZG2R/DZq6RhlZnAnWC/skDKcso9Uzi/bjkI05ycRgaD/CCXYR
gvn+7DIyg/IQ4rNuhwu4UOhG0hXceCyJJdAuXakXKvZbQKjnaAB6J8xmfYQSuxmrHpIULsfENsdh
PejTZGzEhg/eFHW9pRmhEaxChJkuhu08520hFl8r9T7yx3YZzuWUMT1f3M5pEn/FIXAmdT1tQnzC
pfk4MFvP48WzM5h4bOUrRJ6G4+9CxgU1iruShk7amekCTe+8LyxrUr9yhQcIKnNsuQ/1Ox0PeupU
EUhN2/s0IecKduC0Xp3v8XJ5yJ3EnKDnI00Jeth8kjkbhYg7ey3KyJngdiWBsrOnNTVopa3LXNHe
Nqa5CLfOs+pIm2cB0GVhdA/doqMo7AJXfRWaShVMv7WeSUBtXWr8wJpPy9SDxp5W1D4QTCuYVQN7
wKdiVfN9CSgeDZoGRCuqa6W967QU2pzZldOMO9fLmJihaSvP68rUVLwGWoEuR9iqBO47SZDjcqls
5l1e+c1sTNVEAw41L+rHZv3id/gDotK2Zj+plBxZ2yHoaeGsG70fB53Rj4mp12Z9IrNul12ZE+fV
iUFPNJozAAQW3SBlRZ7cDz5k7vasaFptTPqckNdQtHPqRp4oVmIcWkhpbt+BclDganwIFGV9ATYF
nK3r9vZ7b4OLDSnD4GDaAxMpSXkcEcJA3IbQ5nViuMUjW3n8PjlUHqdCcRNKnP4V6okqWCOvpu0f
9jOG4lB3XPFksvXxyreb1YaTVJ5J11FaLzlASzbA2aKt1ZM/ijaDncAMQcJKLVIbm0EMVL2to52p
9nlVNv497AHGw+QHGVsBpvhzpasS2Z1WznXitqWXeNnUe9dWb8AXprew+BRItYxokmRpEI4OWYNJ
J72qPJhrl8qbDPBO9m7FeRZEQwaTwgpVCaXjAj3XZiUa63sReXor8quqqqGoATUpl3tzayaH0Dvb
Ka/t0sasz/CwXE4bGS8ISPLVNS7Sgej8i45aglDOMjAb3jTiv4pz1xox+4RaDoDMD4XDPGY7NFrh
22cAw8SQXZoWwp9nhVOgY381pYe0SLGRuhDR6QKhiNHQB32ibDFFrEB6Iq6Tc5rGttaMJwi4BBZP
LuE4pyLTkDR2dYOAMuNw2IVjO/YFe0cLQtjmJPgktTUbzxX424GLKYOusPDWW38sJJOcMTCgkmgA
qA4K6ttKOnFWMO8uLNXFFF3WFOayNPn6gT4NCXfGOR96C4vRSM70ra4J9KeucrYPInfgJ5eZHIka
IGzvTqHEOnf6yiogCJvjZZZCnYgyxtwDVBFXY4fCXaaSeUiD6WnMTOtp5WzL42YGo3HQSc7zAGmB
8D1MQNCzhL+3mZFnD8xmM/eFXr/rhmJZR5ReuiVvcob46a4I7DoWQLbGfdqnXeuKvBwe+Tbl1xMr
LfKJnkKW9EZRPqUgmlWoaWkD2NWiSAyRwUxd2EDi+azY1GeGyJqJj8RshipSdTp/gNCC0iCbgciH
ndG5D3251XXSGtCJQ7OuAJLWhC/oEYWrmpLV9NV0WkkkLcMaMdmDo5mIxNZJc4YDZZ934+qZq4dW
DXg7sjD4PJlmgWPRd6bFIhWlbk9u24GrUjXDGay8i39nzKUG8aUpaxmjAULBnudy+loPJtFx2drx
GpayJNINwA6M48zyhvf9uObPolK0TDefcDZG1878rfXX7oOLShN0SEotpVcGpyXOAoQ5QFfpL1dP
8a46Slv2/WbnGzWlBrRwD2mi6clx6DPeaQ95rb00iQm02E2W2slvFla67jEolHSjJfd6HqVxrbxY
oshHUOzp2kHlaA8PqHObNvJaZ4YYI1pziCZTsutVa7ndjm2JQjlgM730tCnLznEpaY/SzTz9sfPN
FOinqqZ3m7Stm6UfdSvyc1u7K0pc3YmrT+4hyMfxUuoT4XmDs896wX6JLza4uBvydoeFEruqOQyb
rtwie8zTldvfIoNkO0ihyNhjuZyVLgeNW3oe89dMtu23upscJ260nt0TNKip4gCu3Odl96Sy5doK
RG6bTquRRlXmDByDvbUloiXsVMsyzeMjyv7CY7UJPmrr1qjbStcQVcKfq0bYgIWvV49Wi9cN9Zq5
ZszFA0uZw7u81WreSo1EFAIPKYD4E09PvfcNRPbH2eP1Suoahdhh7Ky6j+fBcZ6yvpwebI6CKvI5
hVqxsbVAkOVYrgOA5sUH1w7y82LZKNojb9s4hvC2Fjx0+ujmCKlNe8i/Kqn1gIFIA/28yH58Qf0D
008E7Do8p1ACw06TKJUtUFl9yJLRXjjoYfMDsTg+pOO2cVN4hD0V8NaY1ntRWPr7iTSKPWG01psj
YcfjqWxbkL2yXvTr1rYASTZa5+YIIbPmJRtTERyZ5FdPnVNbeTwMbX2oOruwItfcgidnGbXuxqxc
5LIhQ3qn+zIWHOQe6oYh2Se+2xWgqzbLNckXSu+QDEf3MQd0X8ViYggaInYaiji1mmk6ZPa22ReN
NzoPtmuOy3GhFITjNNFNCG412hnlReshT4pdD3lkYk498nCzkc/G6tisbW5JsQIeL3U4KBP3kdBs
oiAXg41MWcmOk8LUL87JmTeIiJJ6E2iksWwP26aNnzIXM1soKt148lfHvWpXfkgki4Gtopjd6f1c
KL3n5dClk/DEUTvQPkWf6yOqFSH2i1GEtIehpUuFW/8oewSJoVtP7XODB5qVjykt4EmnRF46Dl5/
brViXJI1D5CQUoDiyZhHMX7W5lwVl7MjjIE2iO+pI+PPNA0pNcY71TeFYJv2l+vW6JsgMYVEfaM2
udxtAyrz4waEWHJ61rTiSNuPlDWqWw820Ta7J8+bHciQE43n0EFTLK9FUQSU3X7tepcTQaJPrfJF
Ghdu1w2h5zTmA7kaTcsaSrEb9gsayqipS3VRNBisYm/TyveUfCsFaM4eGikCs8lAmEkVipTdQpxz
BqPRQ8JDRy+aRls9A4+d4TJYAcSv0kO5elzYqzsoyzXLoViCzEi0rAmyuM5KvYqgWdefoElCQe1X
mzJ707f6ES7V9i4ts+WrauTGW74Uajifu2l64bnMrATPold829aqlUed2lg7T40CpO04bDjw/UkZ
9clX49AefUKEikga/mgdOPXq+ifyVEinaK2ykonSh+3LIgvWnbHJjRtwpUh2K41QE3wwJGrDzVa+
Cq2tgsxypa3+Yjb3+TravF9yXMvjDOPRH6/1zl/NuJIbridBOop6pnFQNp907CgG/FWjH0gk6GhT
hVizi+GhooyTbHwzaIGn2taL/J6hogdQKu22ivc0d/S6v6ut2gkix10YuMhqLrorP3Xnb/MCfzta
26VinTZTTstexXml8MBLVpuffnUwfX2juB0/dlOQmx+mtBvrbyUMtOlAUhy6WcMVpnG29l0p7lGd
dxIWoD/kD+7AsJougCw/DNlwB9DOVxwiBsghDo8GWlyK3XKnvgdOHgP/MU98z59QI13KVr1rhf2N
824V55330hKh8bEM/D5p/Cw4ut583u8lp9YZR5+81qgyZtN+znx7zS/+u+NVSmGAtmGuNKONQb9p
Nxps3T5xzHJkk+xseoal1g8faUvgHlhBRfB797Pz7r99saRKcfzjgN5mS5iJUp8YFJXju2C0jHtO
ZkbBG51Tnq6z3990gVjYY+RYPf66Y/u2Be1jCWMigthxD5lGUPS6Bd0G5MwCgdQ4gJTIJGhRRksH
Ghv06PKHzWEOhsxdmCGhJcBL+Nbj5yxAD3fRcmhoRXWVsQ3G9rAufzjy5iqMRHRG3rvdDIvu6w/U
45YcRA4SabQ9dc4hqL1E2GL95irfZRavOtC7aI4DOsU5g0bzbd58nw3KNgl5BPyo1elBVew6YTrZ
rUy8vlqvi8H2r2dP50xRZRIeMBveNyKvKH3+/AYaOhn+xj7wtL23I34ntQ1N4wZSKI/RPHgwpPVe
553Q/jWu+I/y6r+YiPzwrf9D2X39f/9P9lW9Ul3t/+Bv1ZXh/LVPcEBFID7FjbzLBP5WXel/8fzh
naXQ2SXN1neS3L9kVyZqcGNPN/iOQduJAv9WXRnGX8z/0d0hKGLMgXHzT0RXYLN44v/nUd0dkUBb
EDJgwye2AY336zeCWhxSrhRJmtXmdEH+srAieqVVHc046F7Q4NCu6sdUh87brZMki1IO+jl8n1Q7
kktv0MiuphVPm0ZczXm654S+5P5ayJvZtzhslflWAbXu2i22Z5l+IPMF+c5CrNOzQ8P1S4/E4CoY
WkiNo0MOL90KaZ2P8OSzLzM+quxSM43t3DcHcWQ5Tw81VbR3sYJfqQ8pm/ZCB7FBL+skOMLK4IzO
Qaeu1kFN/Qke1vCoWuVOYU0LCHdF2cot2fqcUYiTtfn2bd261bt0KcxDwBBld/JL1yuZKQRelixu
qdEGKZkz6CTn+a6ChelM+teW9rdsD7ScJxtXE+BVjx1/bgP7hLlusBJoxEuKjcdcAY07q2Vdu4LF
O4I3StsybNwcj9U2KVqQnuakLyNF1QdZQVEO5Zq2EEexnx3GaZp6HLn+dLd6GcYMXULijXXqzJtq
7IENW1S3l0LYnI4WU0oVdmNBY2DQ9bGLOE/D1i47867DM3IY8EFe4JdL6Vqu9dNqaEAjkEWX18Oq
+Xpk4RN7FhMxyNGwtPl90HcWfNoq0HfFxBQ3tD8+NRZC2XCugxFwtiiaNNQ7pc5SqckmqgKT40K+
6i67qkjt66rOe6JNAoTGsV2OH415HvpooijqzXxOqhXjYiGYQqjcdO+Kzu6eCUalOaQopQwco+3T
yoZ92ni/ICsv3vZ+qxvnBc9ZYERtPrsi4WREO96yM2OMjDKlDW7k5n1jjZOO3E6ILT1hqeK74ggw
VGSU0Zd4qKcBdyEibI+qWqqlumwyMfuXrQ3Dl66J465Q9ODC9tZnxttNYIToIPvtGl9atR7UMHBG
UYXLjdXMzaj396ISB723xcO2OuWFLVUAtNS9nMRytQXDt1EwMQw6CvA1JZIXxO1ZBog8arW0IHzP
GWNdBgNU3/ESvIeOaaxuv5QOZldFU8TPMj0eO53J0+L5z7MidMpaTGLhqcJCg2L5VM1UJMqBRGd2
tLTzejpReNICzbX3Q62/r+zUOgp7oK89V0QMrl193ANMli6IjZmGz8BnPq11Rx3ivU91KxFtcep9
T0Oi7mDfXYnP0HS1JNWmv/RL+7St7hfp1heFcJNtcRn3zLb/davtF43ufumnN5xkzfuWhktkz1sf
FmIXeKZNknLQia2VDv9a5nVcz94LnTeOiHR2Q+xnGaZzPSZdVx790eAwv5RRnmo9LfaescNAZtPE
/b5YUoqxJrsMeslDMzvmh1ZkHwaRnQdB9smW3v28T/VmanN4HFBe7caPJ228Jn0n+9jlzS3pdmeI
Fa1TaZQqqkd1vpHOHw2d9g4a7KlM6w95hjmyybY2pkmyd5D19BF9l3vXd92j080ftWZ4h1uZacVw
Acq1PjlivFpS0TyipZW01wfxzS0xoolZZBEjURYLgotXDgLuHfThMaynSSSMhtwQI8neYB4nuju2
mdB5xE5WtE4Pgh7fROdOG4ruCRJAVxcH3xXs5ubYncp6+GQVajqUjvvCWLC6koj7rttA3WTtNMfG
RI/JSN3gEhMn34hn1iFhkP41+d0q6kaHU5vxoZ71QyksmNy5Xd0OwXBCtUp/TThnvR4k5ZJ+zF37
SxvIOupKWka1vXwYlnRgnVDpIdt0J3GtPr/CYBjJakgTQvjLUzbRQmMsGY9KUnd1PbOOwrqyikBd
ZMy6z0eP9h/Oxi5xq+nCr/p7b6Swhcx7XXVFHo/e9kx8wl1DmXzuTrU6zt4M8j5r7pWwlgjYmYxn
neZXQX7NCdbzCT7pcu2r2ooxNtNm0UnBt+TlsNjJQHM26Sut/Ih+nWyk7Eszj/bDNNvv6qaPEWhx
fmPcn5TSCE5NXvhxPkwdh3L12C/jS+MK2sPFRdvRbJXr+L4R1sfep6fOYqNdLwivYIbXdTRo3W1d
wHMvzOVxwLp70G3jXJ+3K7Ev9HN99EbiuoyecQU5y8RRrvQKvfRY2PaxGg1xcvP+MIhpijBCH4UT
xPWq8XRKjVbV9CL05nzN5LVlyLN+07WzqbVvWd+aa2/jMw8+RteyoIfhON0Lh6xHQOvfzH49d23i
g6g640WIS7qpwVER4nHYWu0Wp2kWeoHiXV+0s0ba593UD1/yaU66FI8+ssosQhWG5oE5CD1N+SzE
etPUvoiybnj2MtxKfl60F7YqNDQ4UoRDbx4qPbvbxgAhQ+/GzRS8aMv2bhgIxRSlc+7O3tVm+CUt
CD/1m/bE1l4VMkzNmuUOXeMgv+mDXj0MgocxlBkjUDssJ507EGBCOFhYzupQ0EQUz4uxQNPDn2z1
UZAPm/Hezpv1gH8XnwkuSpNn6tCLQS7PnkU/vQjpkxqqTcgX30WImWeNXRxsfrHvYzMDT+/BH6tq
vhwaWZ5hD2s0J2qH0SncW5OwcGZfusaOI76ZxuiJ5gyjWGluyQjpDLd7SrfNiIqcY01c8sv2VE6c
9cyLwpiz7ZOtg4L2khTVnm8cF70KavNotdrslMfUEubSHnv6rBqj6b49MQCbzEdunimma2h7+rlO
d+ZmWeVyCxJV/yJ13qO4Y6+AlM3GkC/3ynMwtpw8Dfdu2DQTBHiCCDLnQzW3tUv3vVo4Fbc2z9Bt
bfIeaonQLAw5ZzYxiowb2Hkduqcbdqgu1nS7y5qndMVtEPtCPOpGA4/qXaETomacjX6lf1zaep6G
OC8HP9rY+Byz3QYR02+w5XIJl9RvIistZG7f4UmglVM4zRJWlZbJ8tjVDONy7sPcH82g3Ko8Ql9Z
4+JKLbVi5tZHiTLPqJ1GxgxNPPT7KEtaxwpTTutG4gs6pbR1G8uJer/2WBcqoB/1dc7Jur8hN0ux
yCqq69sVppEXWb1sjstArzrKOOUXHwH0fhrYCIpHI+uFd78Y5ZCd4S6iU1zYPKgJJdSN0saS/QQG
vKcOqRoYePeaJeIGtz/DvrnYSC9nUpZ3eUuQIyZohLQm+g3aEspJx6/kWKzFzVz5y/A0CCzpZ+mE
SijO6ZeVxEzwpdt2gVlbEzVNQJ9R6s4eJOL13ebvYqqkUMr3DgPZO2ELqSk/VnNDNEjpTeXygWFS
f5c2TuaFWe8aiqlNh+OsmAJpX+fTggqkqFfy19ul1jt8yOVAx6/W3FMa1NI75qle6rzeNgk4lMzk
oTYBGyiKHZptUxpU0ZxT0cS86U0Td1ZAsgoOBzPI+lAyWZfMIWgR5us7tWYtmiimN/WZ0bWm/T6f
6YIiHVLkBXVEIATJ4uVC8KVNfsWAAmf2LPDdyXUbhkhprnoyfIuBCl3asPer+rwZzB6F0Eo27NJt
H8zU6j6OdckIiw0LM2GRLCDqj3NVQo5PtaxngNWMsZUvwxmQICfidKBdLoEnzly3si+raZxPm73M
Z1rvyTtRs9o5q/b/2DuzJjm1Kwv/lY5+58ZhhlcgszJrUFVpll4IDSXmmcMBfn1/pK7bqpS6Mux+
dYTD4fB1mQQOZ9h7rW9JOxgGFY087mtnXd3bdfaMg0tH41p4TFvcpbbzUzq31NqzNGjioTiQ0c06
tibFjVfKKnTjctibmdO8HUptDAfhlSEcGOsOHVX5BYyEvM5TipTkGYhbTSb9j3rp2CW67PGfStI1
fvQtgJcAjT2iH0l3PTD4yl/NTpnv9AoxRJsVa0SBnVODjvWLfU9m7FO3yvcI7cTXxc5KLaiYRg75
Qk+t6sZXfpz227rytcXnEwyyjEOt6Tz0Nk7xlTMryqpeGzFzFflhnhtEMANr5bHPxLy30+UrHh11
7ItqOdi9n2chWirwIXLOd1nCxKglhXOkIib2SzcRHISQi2WnDK1lbj9ay5TsfOruYdXG6ftWVHPk
leONL4EgmvShg7FoOZ640tH3PtARtGaTOX3wh7iP+iVzo5QjVOgtjnWYu/Fp8LpkPyBrelSqe6jq
qbpNMob9qswtMIa1vFhLhCOVW3Agq3wjMlRnvZsz+S5WVnrMhaXtPII9rcStoyaZnF3SCv1aT3wM
BV2Wfav67SDrVs1dVesI7kiRi4p8QMtCUTQwlDUHypraD9wJW9TFl9NVQ8IXJ8ncObqxvr5S1dAe
Zdy73Pg0I0BZaDVl7vh3DMB/SjGUYqhP/N8muFcZlZgzONz2F3/XYqy/gFyhPDVxBG9uZ8qZP2sx
Bv8AOjJGV6wcKL83p+PfpRjd/Atc2ybfpy6JO3+T0/9tgLP+opSIs3iL2NWx6/BXZ363l/xvRHyc
lWIEpi0MFoCMkRZTeT2rtrrlYHBEjjkL5FlLkK6Y2dCYZJb7x7UkFI8zS4KEYp6yIr2jNzPyoYw0
z46c8jxa0a1T01c1nP6tC2KZya5Qibr3GztN2HtnnZEFieyEd92OOgKFwDIMo2z4i0LQ/xs42AYd
IJ5sXxhunx/cxcrtsBV549xZNSfScEkaxLBJFisH8cZAE9DXU2rqiGObOoDKzieAT6kYA0mX/86y
U+3zqmUO2zXJ3pxNqLvcWQMHsyLPUHGZFeSrEEliqwdNZdG5tVTBjI97320PljamVUAxolpDmLbM
L6bKfaQ2zjx2QZq7agxG0m3MPdRNDqCOyNom1LrCWQ5WbZUffbcwXlmp1ei7MSmT+34d/S8pYYAf
m2T0vrex4ffhsNg06VNakAXkGak7H2ODS35I9G5EYWapubpbjNKvrkGDQ46sG9b6SG42pKNV1kvz
xlxzZ4zWdlXGrnChTYYuG5J1J6YU6EhuS+990wzU7e0GF9IdrQd56zuxN/P2tC0HLhvkel12cTfc
D+xMyiMtAm/kpGcUN4ZDXTwgN2r+WCexJ/cke6T0paa5jt9TyZ6svUKtUR0G5nIzSGAymLsuG7qv
PSA+PVg7z/2WOjU2AwHl5L2q7PGTQGFp73SECVeS0nMXpm3tfUPf2fRsTzM2XUx1BLuzrWusAN8g
nTEPuvxNbtva1m+Ri73vKZMRcG9lqErF4kwwcmTFXDvr/KwreyDCmCKOHA5jo2nf00nLOPmrLLvR
4yF9rY3Z8ANL6bsRsFMRpANi+7AcvbaFauVlb6Si9sADgtNWlvpswqjqey1wVsP8YDSQqIPCEkg0
3MW2X0tryo1gyqVA3JuCkgumEs0qZwc14Caaq/njjOgLuk8n62/GqGV0vU0afgDI7PWxK5E9BLOu
Z6i+zQa3aVlPnObRnvRPqVHF32KUbvd4K/WvmeCUsR+SBumudLt6ipyJrh3/nqnPJKSgBhJSGGCz
ccu3AQcrEynzXK9fLM1u7yfT3vpm1JuQOU+NN0aCVqQfeGmHxSqFjdVcG2OPMj4TRpOFiT3Q4BIx
MJzAyFZIfWUB2aJSuuVeId806Kd7qIsYulU7vKkTw0ojN/aRGk+jUTzouW28jpe2uIVPQPkj7Qvx
vetggu1ZoecqGKbc+wjWynkcndFHOumWbOxa3UWvWJpjc0wRJd13HLaKoCrpz/HJuTnq1NFLnjhI
iiSwexxi/EOFFmfoPBw6trkdEeN5Lt+pNAHyZBop3qO8KZNPMt/ej1/mmQW5R/cApS2Q2YI5Kw0d
GeHcUBozvY7pSU+6O3JsqnfC4Gq7eDOZr4sy0/upGnqHcejI4nU/Wz3URKE5RRSz4TpYRtqpq81U
Me6S3plLOAkKMprsGkqnplZWfFDI4KmbZFaZBX5csVstJKYdskTkxhyr9W03O+Wp2MNoAuGTNMV2
dz5gqEizmokDUTlldwPCHStosFazH1i9No683oyd/YIw5ZMGcvxTZXWGDJTSWhQaUBbZRs4ZNplS
ehxcS5kAbXA4EN+XQ62+Diixb9o5Wcle8u16pOTWzm00OJb5mgE767slrsrNZGtRPM0Wam9RBg5f
RC0fXB2YJpWxMLakWYeL45Fy67ptm97HqUjZqMkCipLhJq+zrpqgacWr3NdGx5zcWbwCbym1ijpX
N1R38erUzQ3srxwB/ZInaEpZfWRQrHZe7dlOjf7OiasakmnHoJBZMtdUJXz3NWSrGMcbAg0nKkdW
Oob1nH3KMpHJsB9QliOM0bO3luWMQ7Byvr2OK0MfdgWNUORgVksxidlUUHQWlOOIsoCpEIzU2Ch9
6qXGiS9pKBU2uVG9z4Y0riN3JBo86Pg35CmzaN8bWeMjKpTFRhjLRJ2GZV3Zn1K0NElYNjExueAK
0h3O1xRwqeta32c/E13AKp9/8myK5PXRUoOt1PsYeJrRB07a69/VWNWv5LpmRUBTwj2iZiPDIQYY
uHWky1f27NjvDC1bP5XS6L+lGnNhiObW+Y6kE5jn0gjxfm5y9pTm0Dc/rMRO0RW4zU2pr+vnTDfk
nY+2tQnSuDH9oEVM30QcBKimgQrXXy8UMz6gzuB0XLkNpAXFX3+MO4JcA9gr6+uCTfiPQhuna9pL
WUaJGry+KnPobCm293sLzgsbWoG/KZh6o0sDIJXE5qDb0Y+2dBkzUhUOUyMfTYanW02IpLPJeVtQ
aqDE2W9MqjK2RiCOeUJ6jDX3YKsmuxB3adlhoZ+B1sDpak0rtEuOqPDVtgL5cCqWU8igcK4lniLI
YP5ZWLeKKTO/0GYYU/5wHanrUrCv5od1JaWM9CpHSe828fWpuHUSbcLBwAQa12+dEutLpLzcYgwA
J4oPstB6qv5+UgkkAZpdiscehZeOSrAvqwjhH22EwjFRH3DSKW/qMaWn4665/s31EqW+6wv1tNum
jEvceaf2xnxqdSyqiM3tLxecxUtqfk1KVKihKZZqoGntwNpHoL21XtZ5FPFxkItMP4CCQQQ0aAC3
3o7LVDdUMHLqoYgzErpADrO8Hlan9pB/ahWleEzizxRJBhPL0tZOan72ljZsNZ2m5mffqT81obqC
aQx8Jm31KwCxW6dq8ulwq8DG++fd+tkYLz9Gn4rSq4EJAligWXk9eSNJ09/Fp25Z6hc6rbOKvQWN
tPXUVUtVK92bpMixEVhr0iBQBaqXfAVRQ08DgZzgNeV2NYboW/mhRipj1NQxTpSZSlFiWt/lPMry
Ojl1Bkk7wo69FVu0q/rUPYxPnUSxMHYPJY0jZ9+dWo4MU9qP5upk+vtB4E+5SjqXTTAD2Z7feVNe
02uzbUVdEJZC537yla5/xI0xG1eVJ+MfQsKXuKpxUyzMEsVCsSsWnCWNlcEcjVMlUVh2CN4OddkX
y3GzDJLNLSbg/06Peu0+Z+Ipb9LckE8aG+g7D/btZ7dehLvXvaXI9no/DFTnvMlfdqrOiORdXR3u
W2M7iR1RHsg8HtrUvGo9SkG7ReqiDZstGfVW48bK0NVMTP0em+w56Fu3+8qckMm9PQ0eQ10XhFsm
ppq8+xF8AoYmrzSbncW2o2O3JhPqp7GBMt5xPPGjM0XB3t3PavbfxdqZO0caiKqbOi1AwuouKX4Z
oqiS/PbK2pqXM8WRGL1LG7Ssm+8sP4MIy6favaUzlKV7SffSDnulwCVWsT47u9bN8q1/mP6oDScv
QrJKUbD4s7XcjBSEkY2zpR4jTKxWEjT9QIMLEJjyg96vHO9aTxMece+K9IOmE3sbSgd7PvaUPq/C
2gbIiEq8EOmDKftEHmu7QUg/IeJtbixVYiZe0F824aq0nNqnalqO82i1sQNJWdR33dwjMWpKrzNu
Cr9ZqN+ZvZbuEKNO8ATxl2jUK3kLdBecwt5ZzYqxkdJ/XdJG7dI4HFFFD0HeLrUMKTgSP6LylOq8
GHz1bdLWkl30kDZPSQtvcNfRm82/tiWWBMCKYEpYk4esXaPV0YdmDbvGxahKRXV0emRi0yjnLlht
t9WnPccO3y4j8tMNm8oX0sF4tyzmaIQVfgD/ncMiGlODH/P+ldvT9/mAq2iWMXayEhxVaIGBGt6x
9cxNNgh9W43rTxXOfyoH/20IDu7/d+XgzdPyLX0qy6fhVyHH6Y9+Fg/A8CHSIDMSWSfwaMIV/1E8
sPgnHN3RLW1iCpTr/yweaOZfSD62PEGIefoGpkBw9Hf1YEPrGFB4Nr7bFujAX/8r5YPnOg5Clzwb
kdZmfXWNE5vuuY6jXmRvxL4BUL60tP3SIPVLYmVGaKj8n4PkGbnnV1LPmVv456Vcx2ZDzL/g8J1d
ylIIDw2PDSO+JNB72wTiQjH+5fk//JSgvHwVIEUuZ6wN54GJ9wwr05GHPmUdNcvcM6sI16q1q9k2
XP3LV4GogSzHB5XIWzgTSEnBPcRlj12OxehQxSg0hnHILsiw9M2r/U+VzfZ2Ngg4YjqIQ3jYzbOb
Acmw6XnZhsLO+E7LHX1hMOOZR4wf5gbavdW9biumz6W8tWWMhFNEqBSIhe/Zn03B2jwYrbhz1/TN
y/e/1ZSe/zC09RvN0NIBipCA/PxdAiGzK08YeKUrhOndWL1pEKcHW5EhYiQtUTxwlnz5mqcBcn5R
WJWU1EwkcsY5U2RKayweeQx4vc6940xR6TgKA9PGjI+FrUsbAWRTOw+77nHyJxH2uvOqTp35yjGh
GqVO3pFNm3i7l3/XKX3h7HfBiGc7YpDLw/d69pZ6ZSz+CIqZw4K2LFHjL3ur1w0NW8XKwlIY1RKZ
82De+22bPQy5eXRmVNVr5jcfvBwZq0COektmQH8FaSQJYs9Nnhp3SLyIsluPeNeNnU9ytbUbz2Kv
PhmUcSItpjeea5m1izlPVmFvZkZ14ZH//slu8ASEZrxohI/i7M6U445qmEWK8XCdQ9PMUH4nlope
foCbevK354eYjZA0YHCQK58PprVAQGRnZLJqtlh3eF9xuiaVE7WN2RGVnLsXJqLf57wtfR5ZHYBU
j7d2NnhpjHWtO9t8VSmNaNVNWkBNyIkWQiX/jQdIhRh/AFM/E4b5/Nb6cilE2+lp6DqouNHLTny7
Rn1pBG5P6OwJwkdALEhlmVdlnT1BXbZjmgue4Gr59atMifnepSawKzCLXY2tK/ZCz8y9lFCES7rS
SMt1AzW4SgN1N8U7jnjq2BZvxhR6dLqM1UMKqpI+l2YfkFl8hq6S0dzQJIbVeN2Rpjfc2PUsdmWO
hWRKujZEO+3giI8vRYX/PgVuJAuWJsSLDBDrbNUQExAtJMtpOJYmh1nXG0IDmWHk0uwOpekRnGRJ
VBVDdmGU/GHso7/k4nC0TAOC6/NXZ/SmM3CMSJGlmenB7yAM0LVtLoz9P0ykLL0Qd8FowKoxz4r3
8NrLvjYos07A31izQCStM6TqevKdkMNuuqdqfikI60/PdBNMC8TZKLTPOXatPYqJJTINq9QCwjvn
xa1Gxt2bErvUoc/07IMkrmTvufUl0NwfHiprM8xHGip8Dvb2y37B2BR8I6taqC8snHNDjTiugJap
vPA9/OED91ka8Z6xULCROvvAPfK4N+EsEzLadOZfYz64nViilmStS0v0+eTFHo4Qkg0tYzFGvHOu
i7GkbELG1gqKXv/MVj9K5RxB18YYgaMKA+XwBvnIsNc85v6lr9+mlDwDsC3GVY0x5artTHmkBuTj
XKrz48sz6/nj/vnjXPylNKJMZofnj9uPrY5MXX7cKu30UVEXuYspvl74UoxLlzl7q9DEPSoW6Grq
lNOtzqmJolFLhgjhuF8LEafHwY6HW9FMy9uu5HDaSLvCM5rKx2xebDwK8bfZ980gyxDV9z5p8tpS
fWLJ8Haup5JHDNNw5d282pl0evZVjqRAl/7Ty0/rt4WcfTV7YWObq/n0EV8/f1xMzEuJvoViNTZ9
j5C97/TJ/fd8uBkiMFd+HeM6Y89D5wvwLuTJUA2be17SqA7aIS0/taOW6IDaySgkZQUlMGk0Loqt
hj5OSTqHoJRn610o/RGsUpEpcPS6NaG5SoBLWBFpAzhPZTIlIYEfl4hYp+Xm13WCGzQo6xJz5RjM
2VuP89fPr1vjSrm0rmis6Zz2s0Z94rbK3Zyl/jW7Dgy7VChCguJ7jNueep3h2s782tnFlRZWg21d
mP5+/3oAJ9gCdCeTPDuos/WR1LPELyxkbzHulfelbf7AdoanFZHRzrHK5cLlTlSpswcAumoLSyL1
FW7X2aSO9dailOwjs1NzOE/6bUEzIJSYiULEEf1VsXUq1wEffO91BbAhWFimf8lOYmz7puc/g0+C
SZ89LLMvPKjn72Hxin47VXh0OCrQFqJI3o4SOzNbbnkrUzTvBCXYd0Y5NDc0YBDV+2AiyFSAHjHD
C0JKrX9pjYrpo62Ka9T4YwDt2387FVMXjbb1RNbZhQzB80mVoyj9b2CdOsFpAlP889+s2w0Am3ik
mdYveGFr7VuZ6ESaX87t+uOV4HVxuIVGbJ8n24+48PupUxp26vpHVVXdVWvXCkWe0C6Mh+05P3sP
xIRux0WD5QKfi3H2PSxUY3Q0KLT/Ot0+fD7OOJn3TaVUNGf4qF6eXn4b6/QDCPhj+G07acCnZw9w
TWVHIYqdzLAaV1aKmpZo7yvYJghYLh2Wfr8zgI+IFizO9jDvjbMPy287evuKySp26JVgCGz6Hcr6
LhCljUUYisqNnhb5hZXg3MFE53/bf7KfAUDKcfUcVws5X4yjRm4HuUWRJ+TbqZrvsAYEee/f5Jm6
LlzrijLZLfu6C2vdb6OGz8kg7IBDM0UNd8tI+HVuK2nIL74i/cVMJ/yRcRuHOXIvdt7Y619+k789
XC6FOce2LS5J+eSMFJaThN1BYmF/kdQQO7D8Buncuru6HTS0Peh2VduN+5cvuolJng9WA+bq5rcR
0Cdsyz+buyajr5D+AQ/IOJRddSjWolyvk+tOqQQqJQXl2g/d3Gzv22S0bkGTjfc6dKNjn1wy+P0+
j26/ZeP2AYLdyG9nY9nLpg4A/sR7Rl8aGe4w4x7upAgcqQCfxG571aJIvG+dPYQRRAT1HIxC3l14
JNsofvb9Yg4m4Z05CY44fduznyEUieIDQs5QY3f9wFTS3jlG22AGJdzB9JPvhd3HV2mvMqgrs37v
xICaSIxZ0C9r9re5Mq9Ov+g/hdD/PkGhXyqE1k/Jl/JZFXSbHX5WQTXsZ9iFmfQYuBZFEofB+1ND
pekugSPgW6mQbgY1EN7/FFE5mNY48rGrJkrToVj6v2VQ3ThFb26UVBYmIKLmv1IFff5BU7yhNMtR
gIEEtZzK1vbp/XIsadjWzfCnH51M0z86vVm+oyFUAmayxsQJLaw9X5sZef3Lw/f5tvnnVVE3Uf7l
AWDT3H7VL1elcYjdrfYfJ3radNGr7E23JNmFaNnnq87fF+EchOmPAxFCtOcX6WDleciWHgua/x/N
3KveD9qIBre6t1A3fH/5jrY9wD+/x58XY9Fmd8DKDbj57I6kF3dw5TyeY5y8rTX7kx87/a7JHfVo
MWfsEl+Jg6jdfyl5+O/L6oIRRs0XNdxZ+aPIISSt0n3UC727EbP5JlG6fTtIDIMv39+f3hgHyn9c
6Lwe69S+IUmneVRlj7IZX18geq24sIj+aTBymmSHhaoQZeHZG3OSYarS1Hmkt+q/5n+ErWLm6HaN
AIYKvZ/jD7GcJL2wFTod+n97dy6mYz7QLWX87LL0UDP4Rt7jUJl9pKw+5ZQwWlYUpzbggMYv3sje
j3c1JXuqlhnb1sn0r5JMWdCDHIA5ZiznAEKhdUMX1LuGFafHEfoJtIcvv4U/PiAKd6TO2Cw+mx7z
1+9G9jCO/NwlJLFDHF0UK5S93HLDSnjZD8Nc/YfWtMTh5Yv+4dV79GMYXyfI7/njoSufIp4xHud8
1K+NXvnRijruwsf6x4uwPWSbyDxJpfv5ndEnn0AriEe/YmkdbbRG6+Spq5fvxD5rK2zfi7vlc7OZ
AHPKRu3sVbdpkvd9m93O6+TC+6Az/tHPgQ5e917lNVHm+UUFKRx1eTRhTEEpXtOZDqzO1OVhETAX
qavGSQRtB6rZ4FqtFyA6INQQUwz5ZQBEY4Bzq+dHqpm1HDSX77wuoIYuAd2y+GHNaw4SHZIAegZ+
1r4DDNa+6y0wl/Rwu/5HOg2jDKjViwmUhwnfMUHGjlxaa80P89QD15iNEXFEK3j5laUfOfSaCLeE
BGwismwgfpaEpx1egho4pCHnWzKYzMd29mKDWNSs+GLreQbbahNxhJCuATJ0prmpulELbHE9r3uz
M+c9gQEmvlK9rx43qcR6VfBfbAQFuHbBoGz12dE3P1dJoifxn9Dx+7AbWnwqzULWIR9RPD5ZKdZ5
YA+j9i2RxvyDWELr6NWjSwi8QpQRejSf3/Ac/SO2nco/6mtFwqvtDcmN0zU4g5olHd8KszDyfVKP
8ZFcVqWBpzJq+uZ22iF0KxqVXqHenJoI/2nxw0tMpI6JphvJLuvGtbk1VLZpBJnHFpQ7doKyd+i1
p37GiR31TAwH36Hefo0kQ3n7mSPs5zp2aKxTDSa9yuo0iCs90JwO8EntvzEzGzYa0q9XcKq6McwL
twRiBm0maLC1vevmJcFkMRF15LWO+uRpSt4CovLMCGZl/7BOg33TYU79kvpYDoL8lCvnYKv9iBKZ
tLnslDw3WDP5sac8OmM6ZdOdcurEKbOuckkHiFJftRHCO4tCzCnczj0F3dlOUn/JTvF3pkY5G7md
ar8ivdlwL1tWHgocYvPMYkbUKH2oTAiYtmg9uLXJN7hZdLGsU/heUvfLN6E66YMAc7OdORfGB7eV
TgWWM8drSd1hk3N0yuyi/pTu9zPoTym3DqpTAKBHAsUbshbH285sTMgN8AYfCltXN0ZCfmBzihKs
JYLbqDhFDKIYWhVBg1v0YH2KIaxLG3Wwf4onJMaJqEIf86yA0bBFGE7VQoTtOkrxutPZeKNt67cK
06SMOJq2DPFgSbZQxESQj6iwissAj4Wz1wbBdzMQgJixuJBnHYFhJGQxNuX8LZt1652xZTCqLY3R
VW5FMCNaGSc0trxGGEjlO2vLcCy2NEd/3oIdM8uHGpb7TXFsTqmPfpXOr4AakwWZ1VZzlKeESO61
/ZoZquXBIxj+Cjky+cQvGD6QAETCpFPT4oSZ1hWRt0VQ+qUJAmkBBwub7ZRSaa1y+RTXcG92xinH
cqSkVNBfFuKuLET/ObO2zMt6rvInUmNJwoz1enqrb/GYzhaU6QH9bQE5GsnndtCt97O5ZWoWfl7f
E7lK0qY4+U3spiGBE6EsaZwDb/zB02yDGkVNXGcMS/XOwJpeh4gzbCdwOYg6+/iU86mqzkzQuUB+
jrRkiwLdQkEFh6SJ0Br5fh4oS4fLwNGPcNOWaK7xlCmarJZ6j5ImfuywXBdXyLMpE6ynLNKKailc
sC2iVGAPGoABeDatxwHBVVjENcza6ZRuWmxBp6qn/Iv0vScRmnQBslBZwDIcjYahHtDVlY+qWZaU
7EtNv+XYaxMhis9d7KSNzDOYNT+BTkSQn+IxEcRaMO6Rcp3yWfvRsh8GVWlmmIzJiu0NEf31lKvi
OKFf8e5mZvL2cyX7hrO5ZWSxthWPQIpSFa193w2dxq6yW6/vkdNSV0DHAhTIruQaSLdX5hu7AkAU
NmIwXo09G3ImZzOtIg2+o3GtoUka7oaygIpfjzVfrt0aQBpd/nMMErDvZ0yphEvRMFo3uJWd9Eyb
hsJrqtas3E2aa9zoZub+AFgFHLuc8/VqNRVqQ/qEDWnJFt0tRd4P9uxsEjdanRtzICAPfurtcrm1
WkFCsgCtBGXTdLTvU6EN70tcbvZ+INx4ZP8rss+yqooHUZfTkwYQ84k9Oey/uc549W2fpgqDT5Lm
+PWGct6Bf7IeWyNN6x0+TmqI771sEG+7pcvLqF3Ilj103pyMu5VEaBGCuyyIJEv7ZQ7StlpK1MIl
WFKX9tx3eyYMJtLcvpgPDhUN7IFuvlULVCzmg1m2BQZNr3eJDZ0T9zB6ZY42yeyaKRR+p2W7qS22
KF8kyR8I03XnyBj96kNMTiznCDeX402MgIpL+B4LZW1tI8siSxWgeNViTrbMNHaiBu95YNa18wXd
Z1HvENkj6rKKATYIrGDMFADn4hLjHCLj/WxVoODmcdAJqnOKVtuR5ZAmO0tKh6Eo4IAgfi/jbyYc
2WBUpYCZFPd8O3rPQrRn61EikqKxlgfsZnozRNVajyHWlDQO3Ip0l8DOMFaFxbQ6VejLZtKDjLMF
4WpZojrshIz6nVvE0og4tBYWsF9yr4EvpSzzTh8P3Z0wZjXuB5y+iHmHhoxUp0SfDVkTXvStKJsp
vZ5ZCvxdAwB1PlZDY35A8eEdsWdXsJk2c6Jgq0A4q1iSOLQLiHTRlGRDvPEdev9tRdupbu9XHS0v
Dtzeflwr3f1sdIruf+x3C/sTxKKhpxcx/QLXRGAe2Kro0F935IiA+N6E87QptHvDKRE6e3CgCIQ2
EWoH6AUrHieIIWK8Jc6GkNVI5iF+B7SSvWsB6sVJMGPszin2RqjU9R+zNKU8EPtabsJqw7syFpSU
Dxng+HnPMT6lUdrMrXZQel69cTRTeod+Ua4GcM5z+aPBb4zpureFSN8ho0GNbNmrX13R+EnWULKI
1Pty7OXIK06VFbViZFUbSM/NvpEK3DRZlKoYz7+CrCGu4A93FpA6Uud9FJtjOxd71JNucb/Q2MT0
UV9POJCm47xavaS5UVVJqMCE1gyHpH0aeNAFPyHtCQ+XCAkxJM4ADqnQl9iD5aLfEh2BeBiEso9E
T8fuQy1+sxYCydvc+uPq3Oc66yuyUeBtxepjk0rnVWNeNshvvpo19tmzl2pvZ1t3+pvKmabxCAih
IDazBB8qs8ktfxZE/1OLohZFIfCFWlT21Pdf/uv2qam/PC9I8Wf/KEihotsCVXwLDx4tv62n+Y+C
lPmXuZVYt5RCxLBIjf63IOVDZaLi5FubXg9xFvXGv2V5zl9bui1aZFRaAPV86/8Rage4yeesCfUY
gR/1TSr5Z+fAZawZSd4RDoD+Zaks6NbFKMevjKXmQtn8/MjJpag/cZTWEQA6tnlWQh10Pe+6Dri9
jXJXeTRhhT1eirH880Vcg74jT0ic58oYrcHxI5uPrU5d1ib9caflbCx+eckPP0sVvyr/tl/6awHj
dCfkrfHU+Lqp6D1/aExL3tpV6sj/bvzuIOE/AAhSjzPRdq9evtL57dCUcrfOCrV/h5bxeSvMqYVK
ododc47BwIETzFVhWzRD9O9cxqOopQtP0K98fkOjo3zMM+0xi0fzrUz7OBSiHi/UNbb/k1+fGs9r
4+cxqulFUm46K6bk/irnhRqOXanlSqoRPY85OGNJyoYujovZdhdypn5/eEQS0ChCxufoWNvOinXG
4FO/cc2Dgw8ICj5qBK3tL2ny/nRXfNo03DZtjW2fNYPckaMwhazDlEHBNuwO2pSy8IlqIsNrVVx6
Uy9fDvnA8zdV4vGeVk0/gDmw9yI3bDhAsH1wr1l75pHu8eWBcerenb00GkD0oEweIQrRszrR6gyO
bOb6UC6q/txA9v/aSlK02E6Bm0BWoC/waCuveJgd+N4k0PQ+PNpZ9u9E4iVrtFj2hNC3Lt1PJIoh
fXNpDWoHwOxYclYUeO+GqquGTdMwHCTc2OlLAY9GeyQCxeCyw9Dpu5fv6fzrpfzOZIfSCiGAwwe8
tXp+KYazpdxSYuQhXQb7iiN9D67Dsw7QtLILjezfX5bLRMf0zl7ERYi0/fNfrhSz2RXlMhzqZBQ7
DWhLKPtlemJfQZDNuLaX4pD/dGdcBi03zV+bxvvz65XdopNh0h/qzB2iVU3LlefN6lCKuXj78jP8
/dPizlABokVFTGGfRz/N+ZA7WLUP0CbWcKgbjfJrNl0oT//hItsMzuLHisF6cPaiME84Sx43B3N2
tSvLRS/BPlrfv3wnf3hmKNMQQQFCQxp3PisZJo0Y6VYH8r9bcjioL+ZJogAq2N2Fkusfr8QFkMEj
P/Wc7XZ/GQ022BZTm5sDqXrZbU6Bbt80dbsrVWrev3xPf3pwkAbpxnOEJrH6bNx1C8cFXasOi6Gh
3K6KjVabygvL+Z9ux/B016Yszsp+rpGGIN4J8loOqsaPrGyHXJpRZwmppfXwb9wOW5NNvkNt6/x2
VJUsXbyUB83PlqtGmXgjreqSVPe81M+swJ2gyOIsz+d+Xup3xNpY5pgfGtf/Yrflcte6sr0jt8d5
XRvT8l3H53qhmfTHS3KkZgMB1/K3hlkqEpvqQH7AFpVuUWD1Xii9OqB6qQ/LMrYAybSqufBRsdVi
nD2f0rcMc1IZCCYjNP1csOG6ckzwGl6B20GhPjlKECqc4VEa+NhURNoPJP5xGUkARO37ySTR4isO
fht4tUn8AUd4IV61ZHjcYzlclyB2mv7ambcDpkc8RugxBeGp5fdDYURltp+wjnq7tBgI4yiA3lC1
bm3PfRxSw3rFQbSXD/nUTDjXKPwMr52s9spg7IRwo3LtRw5cMVEGFIKLKf1io0QQr43MQs1O9ZBM
GofO473R6/kPnMbdcB0vPO5dH2vNW/hgbbufjEEgAizUQawjZmdzTgUnainc3dDxMEJXr9S1aaxu
FwCvrghaqOJpp/vFnB2nEgJdA7XxE85KAO2VPhlHYNDxj86yB+tqLsblYwmtdwTCWSBpA3CQPFG6
qXEm4PenIJu5xT5J8IZGWUo4k9eMcA8MlzpP2NSw3COcpF13QElTUFPuer8Pk5RcHfodBcbQpCNG
5tDl06JgRHm2HZaWuwBnhkBtoOW0SaiL3dX6SPGbkzN1jupHOizFK+owbRnG5hi/6UB2/g9757Ec
OZKs63e5e7RBiy1EIiW1KNYGxmJ1QSe0fPrzJXtudxHNZNqZ9dnMom2KkRGI8PBw/4XoIIxRrqCP
phWA2FH6qYL+E+ys0fsXMZTK2ZNUeaTE1SKNjTb09FOYyho2Xt4kid1FeQB8HZbfrp0kiLbTUFAg
Dapjq69D2HCI0lgtwk50YxFMhEwyoXugd1Ag0/YHfOUZ3To1RO+6muv+IZmM4i4qA4DhLRIWmrKu
RmGCAikPUtTbVayZe2o+cbKemjy9nREsVw5zNFBCiiSp8Gtz5M08Q2nx67J60JGfwvh14s4DEIOP
T6UNtHjKvunQiBoR7K44a3dAmMLaUdqjsm3NNH2aNHP+jkafBI1yDJ8xOxxTTxWStPHI8LGdqLtj
/hDqraDY2lwZ3/LJLDrX4EaPnW5qecmURi0gy5AAZWRDts2PCRW33h0jKUMfItHjVzyUtJ9UVCfJ
sYIQei4SXWW+S/KUI47P3ImeO4zZrxBDK/x3MvTN3KTNo9d5DAtpA741iB9LoWG1Z03Hl2Fo2zR2
1axO7rUhV1pH4C0JF79VcHbrCCkNZfcBXykTYUiqn5AdDiFyigg75ChWl+GxGt0O7uToWmot+ORD
oeB2PTKcipGHkht0hp6iZFkhxRXW7TSvTCEov0e9FXOQxG7ysbVDKzyihZ3ZZhaL0u0cSILoRqZe
P+vwwxEGHAt0D6YpM5+yKoclfYymWV1ZlNEjT+9T64kGJOIBCprwEBFxoCgdjUYLmmxKlj/C2KK0
1FpSQ7fG6NTRq6Iof0vHKb7P4llrvGngoKM5Y+SA9PVc/ZVNxTEFVIkmuj3nMELpFGsVUFO+RWjr
uXlCvyspoSTWjsGb3tBOdqYoiamqtkWWrUq9ARuPrRGiAoYeIQ+nIm73BsGrHXGGMlC2rCd5grQe
hHVJW1HLhqexL1VkD8sc9ycF8inCuvtgUoxTBySS6WIB64pACzXtXzfw/5VdKLtwaX1Rdiny1+yj
itL7v/gPEVL6A5SWRokEQCeVlRM08K+Ciyr+gRYSL0+4jAD3fidCAhtC55oyDbhTncqKzmX9Nw/y
D14KkCTBfwEhpvZi/G8QQB+TM3xhIQqoJ7fgU7nFhKz5MQ3UC2towBXK0H2n+gfynlB7OzGPLtQo
Pt7y/xnmBFIkTYfAuUQRINTSBMGsylhnJM1eoL27qYdWcnsxLDm3k3H/2xf4pCZCL+BDXkHkpMaF
nQEZBew0aCyLp2mQthT6aS7blUUfouX6m0Du2eIxRxMPdUuBRrwhVl2IbF5ecqOYTRlV2xhEB+BJ
tbXwo3PwW2lvT4YX5laVRtVaqWoPV9TH7JW8DYuyYzrXPJ6EQCCrjZOh1U4oAsIx7JxIEQN3NFCn
VpCtz4BOAI8Uur72sfRIVORkeSZL6NYqHZ6ktlFyNQ+7ukfU+k3CYr5H5QXE0YA1B9BTC4cPUaGZ
4GZ0HYz5VLPKdeWlPuYIErpVLKLE5oyiKCBNojWZpVe0Zg2jxqLPis3cWiMxGdKvjdKjEnzTpqGd
n4xKyugRjA2Y1nVbx/z/nLptxNAX1UpXEJXrZ8OiB5sqiIDY/XCckBnWDIEemCMGvLoCuyiMk5eZ
hpGYZpughNJNNpPvuSJMoiNGjmNmgESVY7QpNGAQMTKbpqAqZC9qVHe0fNNKNmk3m5lQ3/IaEaNt
3vWChVM8Ew9svFHqfJdrUvas4pKnb0Lqx7GXlLNUlC4+SFL4vQkxrd1gAz9hNQUXXC5+TUlbP0h5
e5Q3AvdebFfjjNvHVCmRhCqCNOCZWOWm/KDyTMU14hgeO++UxSQ/izBB41cXBQMzGgW5Lur9qlmv
SsyLo7chhWPw57EgCaBdisDI6CCTruS7FpyI4M68hFG5UY5qb/5IwdylxOqpjVZIieB/Szyf9Uhw
+lmR8qtYHQzMNmm3BLsRN8r8rpxx0N3qxlGgOJ+LfQmMo8L0INsr47Hr7k/prH7ISuzX76YETXI3
FWj3XqFEPCi7QiJPdBqNSj4o3VROjzZGOKXi5bQ/dOym5aFXESmn312s4gaY2k5vw0q/HkOEKSHz
5scS6H1SWMgdx5rWthtpoplMhSBD3Mobh04va08NY7QhkJ6SSxpNWYW56yrEP2d+sXoFrIpdpyq9
+DxtuLjb2lRRV875bDdKgTnZVR0iF02zxEzzeyFW4u5KAwUpPag1nRvqVuZR2KCKw5MRLX5b0+lr
RlKbht6xJzc4mY0HGXS/3szjA2K8oc6iT1q5qUbyherQQ9XsIPzV9PFqxxhiMaP0gG79hiRK0beJ
3s7TFbc/8imdUeqSOzRdj/yUFmLgQrJYVUMi+VgJxca6xKCsfiGTb4ZbmuIB+sizVR/7e/JZNUMO
RqiKpLPxYEy/F4j9tDuhT1PzMQmpwhB9ZrSVISgrIkqiNqojMuoOUafibnM39KPWzHSaOjKr/l7N
VaEu7+HUovN8RcwiYXEg2YZZd4tbALn5Dv7mVJs/5haxtXlzlGn9PXRlwevjvsLTBCGvWFGgYRU1
qBPUfo0w8Sp9FiN8eKy6ajwjwVCJTB5XxhJXU0SHnB7fRyW3C0KpdQ2UMubBNbH5LASNc8tonAYl
YpAwglKGq7muYOsaTWuI15aBjdl2hswmeErTmoFbg44S1sjCoh9bQ9FFFEIQOyxQCRzSo5DCcfGP
WWxkNuZFgbpN27LeHfHXTN1U5XPQzedpw4NClSfTnQIafFA7kcM96bpgI94jjVWfurUQvHk0Ji+I
20wA7PvJ6mnmW0ezHoJD2OdBJIRo7lNmuPBe/XhdcquYCkKIJxIdqoc6DNfFdSnHXQuGEK3djoa6
l+cdLYpMn+Pnr++vT8ehjEFJEOwd3emP43Dviyg9ozFcpGWFGDduafdJUVv/q2v5P5ckaEvQ5NyW
2GN8HIYHjQnHmmEE9HP1DdrpoJKQxq61eo8SYC+vvp7W6e/989g/LR+1Jjp/IJ6xCqBr9HG8AHtT
HIix0lVmbHpnqjOUXQGYuEdDanh4hqJdqJP4ivXtcOHLfSwQvQ9NTnCCHYPaBzK/+HKFOOHVnbLH
Wi3IPGAa2aqtCgjCIIXcr2f52VAImdFXQv9CgR3/cZZqIugW8JDI7lMsUPUwN/aDlEZ77B/CC7P6
94KeZiPTdztxS3ltfxwKM7asMRSUKE92ARVXHG9NPGi1b6raUvsoeC8fcQxY97xh/vqW/5fv/z+s
Yn774P8ysHl4jYfX44cG6+kf/JXuk27+QSmIRplkUtiSVFoUf6X70snb5mR0RNtJAU2r8m/+v3+N
/geNSHRWyeuhBPwumiqLf9BM4+GAlgrBBz2M/022v+Cv4PxycjVS9aVuB94PpoDSm7Qv99L1uDdv
8rV8g1mlvmsfhQuHnHn8dsj/GWNxuFUSkxG9OJBUt91V9GQPK+Hlt3X+JKtf0Kz++dOnIX8rVhvk
ewJiyfhD7427YN8/F3u8Q36Ev9QLHc6/+i3/hKh/hji9YH4bYhg0o50pze3rqE9vWtJ2zHKT2kuA
XXutoSHGjkr5uM0GgUp202y6KcYoBUjOKpO76GQXqvq452FcS/LgpFnJcdQa3DoDqiNyo6Djl+fa
eqpq3QG3KrkmUtarNoFyO6gyHRI5Kb1ukCi3WYnoWyKSInR7DU8vA/KUuqlcsNiRL9W6+Wyi5b6S
kXl846Iofg1WioNxqalr7KyBiMUYofYioozWpKPTiokPQNSsrH3dyA/4H4uOFN4h3bHGx730KNrr
TpJ10foIUhOhTaHa6KJmeeGYZzdiJr619Hth6Uddci/HlbYyO8u8D2tF9XsM8aiODu1PsegaL0jU
3M+TJARDJRffcHpVdnjUYpFStEdPS830CvyM4BboQvtNKr+m4yD4bWvGbg/o6dCjvYqBy6R6Agj7
XWbVJTLj5NlCEAK0m1A9DxI0INs8N9+MFCl1Tc1wX4Y2ibS6EG5S0Tj6sUK7hORocLA3nWyQ16GT
A+QhyalpcQSSsgFy+pKT6xwSWTCxnoVs+fVe/RiZ/9lHy4isFkbXTWxV9RCvdRdxPcXHH1C8cHMv
qLT//P1T5vDbPuWpTAX2dBSA9KAdqh+SzhtvQOWg0rC1eje5i3CSsJEiPAJxtUNXwtsm3oKJnfu7
r6e4YOb98xsWF1zCIzaox0raG9JeYJ7Grp7XUVXZI6LugrHT9dsh3oDpDoG3fT3muWWVP07bCo5o
lWPcus+VYaAgjaFLO8HjrJE6t3U03HxYGL0nRChjfj3i+3X9WURYNJvByIDlE6x5b1Yxxs3NA/hf
rLBQ9KuSA2IqHnj1q+PJ/EVMSGAN4wXsROJF9QyhAG7GnPs419iD9BxJgV0hmoQEIvksMqfom+6I
KBfW5tRQ/eyHLlIbo231DMXpeZ9VDU4htwPkddU1KOLEyJX87OT1hRU5zfyTgfTTD/ht7+kA6/VI
Dud90vt1/QAHIkBXf+7sbwaPCh1PKWR6Ta+IdsZ2wJhccJD7qR4N4abt1nV+X6Y3X/+SM7th2fBt
2qZAY0EAhOoXptsN7lHZ6+UPSyo8a/irrnlevuvcbBeXDm1ahFezdNorduumu+t+JewnB+LCVXro
N4Bc7djJN52LBYMneqGt2uJqdK4q1/Kt22p1T9lkM3n3aCdfbTNPtrvdpZtW+php/n0AT6zC3z8E
BONjl+CMuJdMXxQ9y7Il/ZB3R3QZ3OIXEsqzDkh6y9Pcjikf/Ph61c9lEUva6UhBG2xzMmMV4JC5
V43djGA8c7oRzVXxSEtu3iGje6F/fC7MLFvUKMDmbdOVHEA/XOPIamN44lhEU2Ubri6t5bmAqi+C
WR9qWWRajKL7gd89HTf1Htssp1wH99bjcd1vzRXOcF50CDxhc5E4fvpSnx2lZTzTFNry1CH2IKB4
Ar3GyTVK5LW5GsgJoqthSBxDe4gs/MxruxNTF1cN4NaqfGF3v7PvP/sBi+imG3GBMWAx749I/SA+
+mSK+pWCMRCqwpTxTg09xMR2dUFtzXLRUaUIqK4yzfCrSNddXLswkvNDHC3EpH2limjysjK8PN2l
xxectl0TOTBxnPfl9B1jIIfU10XkbBVhuaX0rVc1G7OjMrdvijvz+CBDCqiyXTUrTldshRI907uO
vsdRuY2152RCU3p+Gk7ybuYtXkqISOOGF4vAqcM7abpG6h4flRR7iDcD6bEm2ATzt870KYHtpKy4
wZVnO7XJLhKC1WC0nlL57Wy6Jo7bSnQTqu1mxLIkxnJFwmauObRHfT1q8BSGO9KdYTwMyGWUgbhB
bpMPpU44897ro/TcWt33seeaa4bZU1rtShmit0jqDhUal18fu4Xhwd+nffnIs8w4a4E5nc5BvNNw
mD9kO2md7rrYOd5Ia9Dwr+abuB8f9ef2MNzL++ZCwD8XZ/6FquimHndkRg6FG3l22gGYO4D1DS9o
/alABq8JMSLfnlZqAhaufB/l268n/a6M9Mn+1BbHUjJa4Izgy/Zj1h1mxXJmUfUsTMhp/Q70W3vI
dNoGXQlb7Z+OJaaWwowOnwx3zFe7h7CpvjXW3TzujnXzHQtCfL1mHHMeNJCLXRIgDFatkjTEdnqi
AOdXaHohKFjWbMiesr3a07lNQUiJNIR77AQjzOiSAzF3m1TQ4jAVo6MKTv5qDvdSsA3r2g7Sl3rc
i/p10Hmlco8UvJ0X60mtaBIjbyKTsMp2iZXg10t07ussSxqiSRm+B4S975rCqaTeHyHnSgg8H0W7
yQ9S/tKma1bKtvStSYPQQLa/kDLKeheQZWeuIW2RDyDzT40Un6U9RsEOhjTHYU8F/ML0FupE/2z7
0+X/W7aRcv+WjVXJe2RexO8jxqjrmgqK1/bH4KSr0a8MvARWBRLATp2M8taIFGmbSSmSPvBncDzA
lEDO2LTmfBIiDnQD24cOUIMKpqGEe2FXpZA7TV+kK4iaHbQZqbnDwnVkC/VZ+5b2A6biX3+tMwFf
W2QTcy7oZkv1a0/CMvVrk0szmg07Hd++/vun3uRnN4q2yAlGfJOOas2BwSbxyloVjuYJDqLuxAfJ
+yX8jFfR9uhcGOxjnfKfb7O4vqa4lNShgQUUhX4nYdyq6p6Y3/L2CtDrGe6OFnLpLdQ7W613RXJd
K//lMi6urTgaJOBQZD7V0T9ifiF0diFc1+OlXFo5zeCzuLNIpq2hx3bhaE773Ku+i5758tZsBndD
He9plW+NXbLK7NIePXN9tG9wHXVk9w1ahI/JyY/0B7f2z6+X+B0m+ckPWWob6n3ZWmJgTPtUOqjD
21TgU7Wmpxd/R8rgFnyS7hs70Pq2ade+sIU8FD8kB0H0a+oQoksTRvqVv/ThGk+PaNtdgA8utM/+
/vJLyG8f1hTd1WQCM4iZavI9NZ/aZJXPvY+OflpDMBkdq3pTrjCV0Mrt3AEzgikDMMviEb9pRldr
tnAWJ+MQIzeuXUoWT9/ns+VanK8qFJUEc7lpP6+IB8Jrt+q93JWfdbK2C1/kzKZfAu1B1iIk1+ts
+n3jtfvhrjlUPonHcZe4aG0f9G/VTbI+emh22wisP2kuDjMr6cKb510k67MZLioLFBCh0SG7u5+y
ZyvyW9h4Bf1ETXUgKuuyjxkldxJ2bdAwMeAs3zLcWJ/m0UXUHNJ1YDfVrRq/gBx3a91ufpiVw1y6
C7mCcm51Tv/9t3Ct6XOUw5ye9kEgeppwaK9brb2ap12NgXH/mJlUXzylxgGzX7X9NvRRyADSFJW+
GF8p6PtGKzNdjcenY7HWlC2ml8IR9MtR3GT9odG2A53BuL1pjldRrdpqcUl+4tyJVxeZxtE4WgIA
jWlfr/BU8xKH0OVqtuHSZnKJYS42uw7uOC6mrU64yWx9o7t+uokdvIK3vA3s1skuVI/OfuRFYO2l
RpsyZAf2SNPtcGPxDfMlnzeCcRuL6wlTqU65qgsLH0A8t3MYwfW+wo8zAR+ZRdAAx3YVJt/njtsF
3KZ2xB0moLGp86KAcqXcDoLhiL1QXwjHCxWNf8LBIh6nglEYQ306duQeDik/uu0CCgk/qqvERdoe
qyxKiscr0XgM8X7FOXm8wKs4VxR+R4D8tuEAXWSD3MHcVa6Dx9LtXqX19FLIDJZcKAG9k4E+OXLK
MsGpjUGGBC1x5OzwKn7CB/QOf5nt0Z/WpVtv5hXQoBtpp9vtk3DQbwo/fhyd/snaBnZ0FTrkYqvw
wJNpU9ybF+7ed5mcz37UIi+KlBT5UJ0fVUBsrfxjtS0CR7JW1IxLt8SshzTXm4Rf8o240lJHgJMe
up1tar4qefUh6VdW/0uUcdF0ddWLrVtzBIm3BZp6agNL9gARO1qHsBBpzr18HTvfNY0/+9GL8Kzk
FPD6E826c7RVdl350ooHnNc9ht4zt6g/+uoKJ8Zts8v+/HrIcw/7JY0IIOQY1j1DJjiP2eMe0xh/
XPUbxW0OuCnxzrZ5XxvbcDPdSPCfnfzH1yOfdsdnc10E6l4os/l4GljfansqIu7oJev5YFzIus9t
/PcI/NvGR5usEIuKv4+VmFC7umPdlU+Ivktecojdr+ewEB//+2Av6Q6oXEzWnDGIdQ/VAQPu7kp3
KL/g7PNNdItNeJNeX7o7zhWW3kPzbzOKqyDq+9OMcNtoH8Z7Y90/C3/CeJYOKFSal5o8Z1JkHAQ+
XFGRkB4H8DXSPnwqXoe7eTP8GvfGWr/Hs/VB8DF6f+ruL+2/cxfiEisQdfGMQgqjyb7AM/SAn7v2
lnW7NvKw3cIO0xluhCvouTgyzy4k3Hnd32FcnTsx7mVP0ibNXvDGpaoh3gS86FaYlgzhlTncwBAu
2ksR/BQ2PtmtS5pO3gWioKiBtB+20OztQl41MyDw8NvQeQoO9oXy1vU3QFQ3hb7Dh8uulJtuU+bA
5lbFhazy3G47CZ79njxIyOU0scxaRb0vWngk3UK30u41jDs6jbryNaI91c4QPUCyTnrhnL4/jT6b
+iIoYQgf4fweynvRuupSygJOgPQ83+Wk/YCLEzfsocSNu1vJxMprqz4Ixc0AZJxs9kke7kPLo7ti
hPbxqStXaCRJDoluWXlGtRoEwW3SFR55avKCQRVuuhjrKNrNTCEPMF6zxhKv0oFG0z748+RqbhAO
hydNcfPuJmzpnV2Hd0XlmYpTzxc+9vt6fjbjxSPRlFRBzwG07Xs39fKttZK9wgdpvDq6pj+7uqvb
0R0+PzvVxfrdiQ6tL+60m8n/nnnl49eh5T2EfPYjFvFR7+Wxj3KWXatcMOfDt0nY1PkKGuYvuYRn
7lF388AKVvcnTd6XV0or5nX9SIaTODnGhU+JPV+BphJ5xePvuUcCqzGd8BKr7Fxd5f3p83s0oiFv
xMopTMQOzl45Djf1U2MLh3HdIQK/MQy33VGM0FVb975ek7MfZpGE5qDQIZ4x5ghDAFZE5+Re36wS
A7Qlb85SdSoUaO9n8zH1GVcbnymHo8/xZ9g58nrYFAp54G2hXwudg/nDpTLxueRYlj8ezFM/zUhF
fpdGNwObNf9JWhG8vN6VHXyBnGhFT8z+U6LlgYOqZ9qlX3mt+zh6pQ+ccBPZ91+v0Dtw97Ndswje
eYkyT3cK3kXuIsPAPeTMWzlHYMa2ItfcFPR9bcsJnprn9EpdJz7Fh84+4sUpXoeeMq3zeZV8k3ao
h4z3k6ff57f5r+BKF27K5BmlLe9SgraQG/v76nxPSH7bP2F2sqQ/3WZR8KM0V3NzoGAVO40rtw4v
GyVys20r3Ed+RhYCGPkgzL71X97bS1MJUUF/FBt0lskevPwq3RbORrv1gA1798all/Dp63/yLd5n
/tsMkV8C4HnarTWbod93XufP69JLfZFOWOBah/oqvlG/1U52iHzdN52LDjGnGPHZyIuQnSu9ZAYm
I5s+QEw3XBsrQLiOsmU/XKfucRt52oWlPNcAfq+0/TZLFZBDcjw9MOKrdqNuNTd7KPfmNqeqhij4
A060vmqTP96km/ABLdad5RoXxj6TQr6Hpt+GlgexAyl0muat5D6MtnqNz/HlHXqmWPJ+Df/+5/H5
7OuBP6+s0rXo/Wn4vWf5wubS0p17Fi79PwZZ7LLmtEHaVWWfbpbG113zIXZKW3RRyed1Lax+Rpei
55nEbinsFwLuN2uV4YCW+/r24W52UNGx71T+Z3al1XXq6NehY9qym7uN9xS6gXOJen/aeZ/tyEVc
SizZBBDM2GipeLnDU9C7lLC+P1U++9uLYmQ7NYmpn75Tu6ppdPgwn6g3inbl1Zvcy+8yt3GwcfdA
FK2VlWQDV+Imv4Hl8yq7xQr2/7V2GHf0pakVueKFzfn+/P3kZ4mnXfvb9lGVeG6Tv7II0Tuuxn33
hBvKFuO3PZTbdW4nnup3GFN7zZNkc5v/KvbBdbfK96PX+mvKfhvZNXx5BXbWG9bRBsmmC6HpXPBd
QlrLCk/g6XR5S9fzfvB0X3XK68qR3NGWN2BMnWFj3FY35SG5JMp8ZvMtuboptE6MsBixDGdbNK4T
YTvbNwr6yw1wJDdsXiXSy9zpndQzVRBLFz7D2akukjkDzHMsjaa0n9+Eb/MDjS2qQPVPsoVXtFPV
6zJ30SSaNso94iA/quevL+Kzwy7SN4zfSyyXmW/t5nfTr9ktCf3RaddJDhg1TlhCATR060sLfCbm
i+rH7Qamnoofxir7mbfan4Fy31W36H6xwW61ziXtoN1gt7WLl7P1cGGS58Zc5GMyRNskU1jb6RZU
fOXmzSr62bfOaHcyRTZb+V6T6qfG3aQf4vhCEfvcoItkaxCUOhgbDezY+F3SnjDiIOW9JBdz7pEt
LgJVC4/UqHuWUZPsXLflQ3hXrtKDei9+qzkgT1+v3Jnn5NI6axyHutAznfxjygweckIKMVH8VrZi
41gmgu1lwBNpTC4Md6ZL+C/ThMDQSPESxquejM6Or7qr4Kk6JNdIdYIMeqjXzX7expvajn81a3ld
buUVLSu3fYx42Xw95TOtN1hGHzeoEieQbDo2y/BLc4MD1SblW3ID+Xj2x9oufynb8q6+im71u/9y
wEUWZI1apsfIIOzDK+vNCh66wWYgXbHhmGl/ys/yfdy5WCnrP8OgdKWXr4c9kxCBSv44zwgN5Bkp
M2l/3d8Xd+1pjZvH7Hpw8838y9qG90e/Z2PtCg/nbJ0qaXVdPhbrr0f//HBoSxuJNpAw3YYTscca
FV3Cu6h66hrN/vqPnykWnmDWH660CqORdizYRrovb9tN7BUO6KbTG4Oif/T6+iquZw+TNq6r8kL8
fi9U//sa/ZcJTHbUw6kfmRFruY+SvQqIErobdeZwJ9/k3yvMlTZcWNfic/BsQBF3juVTvNHuhmGN
EDCIm5lmNrbITnwYfylPGcI1W/NHqbnDs97yHaLb/MIWP7f4i8hUJHM4TgY/FQCKlz5cort8nuYi
+fVx1YWus6yu4c/q2jfEADLj+9jehS/wJuFgSpN/4eOeG2aRRoXGMReG98j3Ft/JV9JGWcmanWwS
ULLe8UGRbf1BO5jXyJM84sJuc6VQG74CPku+cihWAv3V5FLb4vN8EV7wxznPiFeoKBRys3gAhNlf
uEQ42UrzA1t3/0Rj9Try4lV14dScAQ9p5iI2IWLQmCMct71hx17M82xeRSsdcL7u3pQ2+pYe5UdX
3/YuS3EIL+ztM8XPE0n5w3lCZ0gVjIkv221PFTTZlsU1xiHpFWoK8c6663edL+3kF/lBOMQ3WEbe
1m/NLvpe3pIb8ibWVxqKUt/abX6or0cv2KnhhaN+bv0XQUxter09xi3XYPsN7z6g5KEtA7dLRJHO
2EXi87lhTifptxy5s1BcTfBQ2Wc6ELkI1ZvZFA4NuqKp8YY5DcqS5kEcNxrI9VaovAS8ttlSLShe
6v6+lQVPBmKJKrmedmsxZrOeXFfTH0aOU2F/kjnANqm9ilu3TR5LyiHoRN/i3GwrqenM0Q+ULXMt
dI7UNQOIo241aStJG9D7QfPgpU8x4zY3gSi/ZjRhsx4SwDoJn3CI0gHxAj0cp+918lBLW7Qyno6D
5Eepjp0a6puoz6ZS4CfZc1pdp1GIqTtPDb2G8tzTbdIuGRK+PxY/iY/mIiaXeiRK3dCQyr8hdlqW
rvAD7cn6vt3KnZ+/iYEzD17x/HWQOPNk1cxFxpd3mSSqwkxaK/wYazcTRg+Yy4kKiSaJNx5v9HHd
HDL0xOgzVptOyGwKkxk4i+QSTe60BT+b8CLKim1taEXAT8Cc2BlT7oQVWo5rpNxXFyZ5JhKai4A7
DkWeNRNLWq96d/LSdUIG2K77H4Knbt6Su1PBLvPlnfAAbOrCmGfuDnMRfdV8iOpj2JHV+pPXXI07
aZfch9vIlbb6qvXhiky7o//1YOfC3ZLolEXZMGMSTyomTw/aFGyUcHyY5ng14LdnJafKenJVRaov
wWCfJ8Ub4bVLys8JcXClVdYlsuExLZe2/o5+L5LxtG6hr3z96860btFi+xgUdLnVsvJIVMTHd7Y2
mvxLPjrx0VOxXNMcsZjBO2j2UIR2WkHfULfyvBbTTQkPdLDrbCvwss/dtN7H9OG0VGEvblH8c5TZ
DrCLTWW3AhDVVZMXCXuwHkn7oiqvOctOZ6cqv309jXe3o0/2qbG4U/KjWqndpFDyIEc6KC/GWrnv
r5HPFVwl/64Xe4PatRNEe351oHndPchiaYWT3vwYgJoHkIi4+4VzewoGn/0W4+OSoveTpF3A7jKn
19p86KxL4efMUVnK5cVmUSRjUPKwmJxA2tYU1qXjU69tGutRiwsvr72vl/O0ap/NYHFT5Ag11e3I
DJoYqk4k2oMiIESArlHmZ9GhGX99Pc65eGos4ilsah1NLc4GLd3r4rXaDo/hreFlr+a3+an/nl74
Iu+9gc8mtIikAMkbiPasnOo3V/U+20RO5pru7FhkGzpwGl5GqArb4q58zNa0N58vpR1nWjdwjD/u
hh5gRC5FDF3fKKoDk/1Unwq/G3fH9biV35RXs7UD9TKM/9y3W8RTRLfHBNl4wo0jXPPS9XAwXEer
jGrTtCr92H0xnNAZvUtt+XPjLWKp1cXTEEyMp9COseyH1q72l6hlZ3AF2pLeo5pCh3osf7ylsj5d
hbBHkvUIc+VSc+J0Jj/ZGEvaToTWOHQtNmCWfVeGn9pttRkQaeovlE/OBX99EQtitWiH8HTT9Kti
O67r63xbbXGLW9Fm3/U7FOnd4dpcw9HaqvSvd+iBf3203nv6n81skVRqfTO0CWI7e77Kt2yFeQI4
/TnwU83GYHEu14LknDAna0FAqP/umHlNaYcv4WCHnTftFAK0W7WgitCwx7rXcONr5ebr33auOrFk
7RhDUiFsxqqj5y+tcFfeBD/j1BbuYK/trFuM/A69n7t1eyH3P5dJLXk7VY2ubYX98r54mvfpd8XF
viFbGYfZD+5p21obml76VevHL//hpJ/lap3duouQg8FOk54cn/eVF9ym69PXjmkKwdv4L4PaUiip
SmVU9hBGJpxReBxu202+xZJn3bnpHoLwulxPbu1o2+z1SI1A9I2HiyXt0+H+bHMtgoyBLNBQndJC
TfGs4qHAfAoBG7vcjck22kUXHqZnLtJ/sQlS1OytiuJOOsrOVKIdNqy/3oHnCh1LnkAyC3gWxaQ9
ReYi2jE76Z0iOfV1oLzkk193NvbiXe9hI6O1FHLvQ/XOkm55qRiP/fAgr4PdMbvqrmFZdoqT3Eqt
P6te+Kv5M4rJ6dw4WNEK3yaUbNZ4UIr1/de/+9yuWrp2qyH6eNMp2lYelS479JOVvAHv65t3/+UI
i4iV41pZVtbxVNR6C3JXVZDgGyr7WLg9TkUNujLW00Vq8rmDuaQIZNWAJmQx8B3gsXr9N+Oap9xd
uzmu0s18Gz0F9+0VYNLytbjw3jhzXS2ZS5OGmJUuJqdaR7XFWFbzNJB4f16sg55OwCcnY8lPUoV+
liZuFSQH2FLPmMbb5UF0CWr2zwtf6MydteQhJUGMr4tAZO8lt+SoJx6Klki++EfezSWVQmsv35sV
JYQtt/NKvamnFPzPur5wLM+Nv8ho8BpVxUoKaW3yMPiV3fdbzEL6S62V0/302QIuQosUilNUVoK4
n6/H6+C13wyFk93oj//D2XctN8qs7V4RVYQmnRIFQtGyHE4o2+MBGmhyaK7+fzS1D2ZpDdaudfrV
fMI03W+/4QnTOQmnyZIgKGqBw0sXW/v8eUFX0up7hfJYS2bRyPHEEZYU6AwhFQyrAPqV1fERR2Gl
4LxnTlCII6RCjSVD2f5ZbFPy4JZfWax76oPB1baMW/xuPC1QRuusUdinjWXmjy7OtQfcRYNaNGsT
Rm3QoIDnyZ5djFOC7k0Ep0w7jqRQ8JlbHoTLI1n/FdSdek9o6IZEznhuilGhVk43nxqlcSbN7bV9
lkI6AUJXm1kC53NfXVL1wobTz1tgZUvfixtJ8jJm6m0dgT54xoHZNQ/r/5UhF8wEsdH/arvBDUou
5xhLmOz5lR6rq4LxpMLt5SM/PCrj1+LoPWOggGELBbQeAJ+AuOC3b/XXOchDuYZVCtrH0KtNt80B
96eRWGiY/bxqK7H03h4TYiTLAOc3ZOcB5i7Vs+QXm+FTf/Tzax/lLhLweKSzOCG/0U202ETVBl+H
fA76g79+rfj8kxv89WE6YexmLYenDD/x1pIGe5zsBboeWxMKdefYawqY1zgwVfp5tdb29j10v4I+
bpNDiSXShZ30qe4mEPCplQTpKS6BpUUXNAKA+cHTViLOvdgkbEv0UexwD93KPwCJHyROK9/kTxvp
rzUzxLlrJSFGdNY6q+dXARrW6hWSy+Yjk/s/0Od/XAD3IPmqhIv3BJmqSA5rQPlUcNyysL+wo74F
Rj9UT8ypDx1gLZUFxUewXTQPLkTAugDRfjW2nTtYevAISrM2zP3Dw/jrhTFlMiaT3qYGgLRAgDyU
fQggB/Gl3g4RRjI2GlteH6Z7bTNtho3gIP9zCPBl6tvP22YlAt9D67NYNXppQgXZ8qMGsk2GSSN3
BZyJn39/5RDfo+rriXZZI1RowVhKJOwhkmIJx/j884+vCCbAcuE/gx+8vHpcIPj1pXjPorTfzrGv
v4/NFdafKbr8gKcMqfVorLbWbLmH03NBE1pTmFESgeezuMaJUig/SgH87jCDzJBe5oYjgkNlF9f0
0aR2LZDcw+qFXhPz7jY1babPD6X1JtkbNa8JaO3IEEjYDO1L/I7y/uc1XeE7qvfI9F7QY6XS8ZI0
WgDDmk2rOuseZIicdjt5s1VfMBRFZ0s7zr+Tt/kjO3RQpbl2j6r3lXxJvssJ5gSudQlkoaLZE6/D
ddgnobLHqNJR3SqiITquXxqwtuwsOsX/mBX+OZ5/HUOtg5Kxfuuj3LC+6rYKdS8/1dsMI0qoe7+J
2/7U+/GD9ucaquBPl/mvp8l6A5/CEcFT8q6jh1x+118an56znfo5R3FQRemmCoCjx+zHT2y6//+A
6q6U1vdQb7OblIVkuMkBK91II3rnwcICCFQulZ1yt4R8UsP/t0z+z/v/9Z5SzOANVCDbSqG4C3vB
p7h4m82r/PLzTl25LO6R2nUzxDpESm/ZKZQULW5C1eMMzh1/NDhdi85/2m5/vQA0pqCQ1qr4UA55
XgL5WYRCrR8flZdbdooOEhCkHOhOgK9xLkJ6+1j+O0PpMDw4jSs9intktaBqzUj7ikQygS+dzJId
nD8f0KrWuhT3yOkyVimcevB6RpVatA7YRZQ91EQkUEynN73ReI6bo9ZcJ+YsgADXbnM2OESEX6rm
aizQKilfDRrMejjEDUaTqo1JB1tCyLTnqKbUaFStjASzP5kwJ97ImCHq5bZuvRQI9mZ8sMtWbph7
aHalsQz1D/Ks5dAnz0p/5tAmyTxoOQv0wVdYS7L/5MV/bQSthqO0lGVSJF7Ti7Lp0QSbURZbxQ55
gf3zdl5Lsv+0M/96SAWrJ72DN2OUDvppUMiXlD7LGNerm9K0Z/6bQOg4h9kEBhpvXVaeBxXiU8Kx
k0FrVqtDbT66Vv9INPwjR7oHYw/MUNP+1voT863KwagUvbG6NMO54QctlmFAOtv6CznIIEVlFFJr
fguPgmqv1b4CAAPEnmW4TbDiJlTT42SCPyFu6KEk3zUtPEj1UYrfBBNoho2kW1awKwFoTXiB5TIl
fgZ51qF3TLxWYSfE1eRvEaQGKYN+drGjOvpmU2YpJGTZrr05KSQOOG6uDNaD0Ucief/5e6zcQ/eQ
8aJbTLWGT3Ak2u2TFn6PIewlfer//OsrB/vPZf/Xx+aEQ2wrbhGH1S+xf4uTB4d6JZ+7B4ZDSTCB
8DQ+3VIe0Iiv0g3E063koUTVyv3x54T89Xcv0HNWGUG5OdFAjZ3yeQyVUHKRsc9I7H5em7WM5097
8q+HDHNBBX1Ek3D0oHli5VYdSJsyoF7soVtnHosHR26lirmHdWsVGaQWVmrRogAvX7zpcHEfHxk1
rU0F74HZZpV0InYRNhDKv4ME1Uio1CGNKjdtAFTSFu1zFzsefmFX4JbD/tr6+eUh6molLN6DtGWj
7VNSpWh9WkVpI4sjV7Y1ogw8/ttgwrQzf3FTF7Bi801/UEysTV7E267868NVOWzdDRW7ughGL/Y7
f4zoJduWruGovgGDIcv44pH+P+4T8fZd/3oc5yK6KgxHdArngxHmO0CKyFE4F5Zkiy/mkZ9/3pAr
h/Uej5221UhLSB9HBD4mCiBTVL38/MtrQV+8m+PA+Bjy2gmCPsxmdzk8XfQmBf4lPugK1MTUGULj
ul3Fz7Oouc2CEXKsOKoAyiQcjbWqj2qiuGT8/eCvuT31H4H/3rUihuaqulDUU70zud152JW77x6L
KTvGZtylD9Ltta1513nJ06auOhmfrZXySJRHu5srd2yWbTnnN2+xgHVz8OCN5JU3usWxv7bIBLXx
23j+Rp8iIfh7IXA/ViT4Fdgi6oOHrMBDiHm7Qv56iFzJkqnfEHYskN3Ovz0kcfOd/AZLY6ihggbb
bsGi9JOnwqfP+lEIUtPiKCnMB3/ByuAGxqf/+RcAAQSgw+01gdkARaax4V1hgbNuP4rJt1f5750B
w83/fAA36CjC4wvDstaDL1Aibrrc6TwJDMg+HNIHt+JKE4vcA67bBYq5+oyVFDadFf/5ZOCRhGDW
QHuEO/nhEW5q7X3uQsciLIUJyzHs9M4FbqMGwTYLsmN7egTT+Xd1Qu7x1Wocl0mu4wFa2FnIjk/z
7hEwfO2n72JGP+aDSiv8tKI/K+Q6xp6SQwXkUKcP+tX/PqDwH/3Pjw1/7QGOJ3gAl/zhHENTxQQi
qwE129biB3fvnyrjXzvqLgrMC6MC6issfulCWG+oPtLCNtAjDRVm5XwvocDoIDeUwKkEtOPmt2w6
UEPOTMhCeT9Hh5VeBzHvooMMm9JlkvA35JjEEnh9H/QiAuxRh95dbk3i1XAq4VrBbobO/tC/Gnyj
QVik3BneiHE7ap96J0QQn/r18x+00tCC2eJ/rjyPs6SsJ/xBy9PoCNtqL7vZyZd8FZ4p+0fswbWl
v4dIt6kmZOKEkqnnL2oVtHwrVpCYhp7gor03BrfIsMnSCvWdQzG/TOWwMjZc2OrzRfxgkwUvvweV
1QoNgdzDpgWm64kM77ZIneTjkLRe9pYxbsP7dDOqXqZMO6rsMuXEKZyUgpFeoe5XSoHYo5TYlSKk
BbYxSx/syZWDZdylLzAWSc24wR8jcGYPPehOMmTOdRCqIcWZPgDt3H7sH/veuIs8qFbLUU8R4mp9
sywYd6nnBl455YOr4N85LbnHEA9LDrnvGu/ABrCRpMYSoI6bqo8URf6dIZB70DBrRqE3bxcNOJh+
HS3WuFX2ow3CpQuYC9ofPx+ElfBs3EUgeHPIPRx8bhXA8AFlaetGTxCjRwOtldyc3MOCgR0diXQr
7mQIch2TJ24XhzyEPfJr+TG+yK86FBgg75TsJLswbWhe5E4CZY5Hw6G1PXAXdzKpLtgw3l4PsJB8
DiDLbqalU9MH45mVAP5foGCqCFOa3V4P5OBmj3QA1hhoZf78cVaSVnIPh+2WRIAlI9J8I0dwsKYr
84wnSL+7xmQNzhL2tn7haGGqp2Lz4JFrb3Q7sn+lWMOSLlV1q5flyTEQGDbSpoJ3JnRjqDVjRiNv
WupoCRqm+VG4BUv+4MkrGDtyD4uVWQ/rKBlPnr/AtytaRwKYC9NiN/HJofAEm16hG4I3NXf5JQc3
H6mX+yhNWRFFJPpdtDCzxOQ5mOUYVyXvFb7m4hE7RoB8SjZwd3zLfb4bdgCXOiDvsLNwWloLKtg7
utW8ajPYQPyl3w++we1m/kfkuofTJqlJUllB5Jps5jBv3C6nzlPs2u/CR0pSK1xbot/izl/fuZUI
rOZUYPfKvfnKRqymPUY4itfYaWzIJUexp7rEgzyQCvTTg+OyEjPvQbQyWzqRzosSGZn8W4Bfa21w
SA3X7OvnlVs57vpdqsPR8U8rDQtnHlKQMbvoEdRxLYHR7wJJPkEHlhIUbCySP9AEx8l46b8UD/2y
OhqPzS57xhZ1M786VpHcbgqYpIXqmxzxB0u3lrHcY2j1BirBfwDBLcR7PqAWDNsKsA86wYKrjD1/
G1aaPGrIr/QXyD2elnewam5VTE5GgGhh92XXQN3/Eo96Zy3hgj7XF5Syu5cpnELtYV/239U/vGT+
c0vC/VyM+W1L9q/ltQGNA+nol+YoThz0rrjNvYe02ttX+8cBu1e5H2tFWpoZiIfhLECvwdL9GTcr
2zUIcw9q77WXuYsnAyx6pSXrMYs1ymFjyBP84/OmfXBtr9Wh90hYo9EgISJhPyYfEJ4T3NGGrFFi
P0uPUBtr4fhevR5uLzwdhkaM9KfkjPErvUy/yRVQHtgU3DwPb1xC6chDtpucAgZ0Dts99Mz5dzPh
v7xDc0L/Hx5qQREQtt6iH0rfdBmECHJPp27rPDKtX4kY2l3E6KSZFgscBaMCzfBF7GCktzcGyRLY
Ixm0lQzrHv2qU71NuHwbncceRLtbweEp9G1LQHkEBoPdvUZPP0e/tU1xj4blMBNaeh3hT5+e5syJ
249BJ7YOAfwheRNehfk1e6RtupIm/BeANTbVgiQAsDKYP4NpWgd9+WswvVn35q5wfn6hlY9zr2xN
SslQxbhRIhjJSR8arUu7mClkSdopHay6NMcH1dFavLvHr46pHMMYfFgiGNRPwOPmFA4nrwXsFYEl
LB1IfzsKlJ2qxqpYQBZnHN9YmzrKo9O2dh3f41l1w+gKeCcu0RiHU7UduGgxSF4xVwRREKK/cQuK
pA8X2Tko44B/IewPyXdZRHUpPtg+NyOxf0XFe8xr3OulCV1+yNW2F/AELammzrS8wT4+VSI6u0sM
nUZj2Q/1Pu/feRMjaSC2VL2WmRc3FYw8m+dpZjYRwdxsmF1z/UyLjQJlZnNO3HZo3FJp7DLeoNMB
8dYCJZmvQWxYKrdyXbsl/ZgwiWIylEJFV84unf6LD97Pe2n1E98lPJmoZM2cY4WFbRzKv9kF6IpQ
t7lX7NuNdKousNR+os8PnrZy6tW7uioz4UvJRnh/DHayEaHgNLmY+3rJTccHGpfpB3q9kPiGqrX1
4LCsCKoR9S6UVVJsSDCggkwy2N/ypevQSWLsIMNJtyieOw0cjeRIVGj8LBdGVT/VwE5nuVtkLNL0
5dA0F8iSwKgARwCCxJrmJgrQCqlV0tmG/tvAnZpU1igxOCLMsHV2ybDnvfbgDP6JUv+4lO/xu4YO
x1tdmeABFPeQm8A4BS7qi7rJqY5OxMUA9aXrcC7Rohlk7svpr1zY11X7C+LgVlJ8LfnHUEk+T76N
4oVJaGgFExGslmx6+iLQwwB1cGhGm09x7ufo6mdQslDptC1xyjVoe3dATsWF00gvGgY5osoOpPLr
m52seFLSb6ic2HUKqbVUsEr2OrfFbhT8wnQ7GGVw/BwUcUyF7XTTsPXW1UDhnaoHI9KVQR25Bx4L
md7kvQoxZBG9AMkRztKGOWjYXpsgBWBNeDDUXInq9zhkqnFtaFTCIwNIdAIhaiuBDUZSgZrNL+b4
9vPhWCGrEnKX6GXYUMWkQhd7dKYdfFNML//d+gBvqhvZx93bWZgPLpJhDz6N9NdRcuFopeqWbFdT
bclRjualdxZu1kfdZkztoUMzEzoa476HYojxYEOuRYx7EPMgSQTeEDhQCMg5+4QU+5YcFle8SRHl
r7rd9yDCg2RiS9R5VGis8L3IPYRZjbVehJm2iJZwDaB8dyILhgvg+mmH7KU2nKQ+LNJlqr+GzhNP
TWxzw5qNVyLNVtdXLzK4iaB+fQ3x4iiYWomZN047zm24D5do+qk7mmoPKva1kuQeEk1l8KEFBSmi
1IVNsngmxZpAKA0yC5LbJbBstgUgpds3sXnUElnboXdRfKn7es5FPBLSYOfCSwJt0x0fladrVd49
Eppy1uXshu8fwUzwUX3Le7XGCgfjJ7mgTQ4RfGgqbvlWvZgn9ns8t4W9HCVIj/vV9tGUa61r/Od+
/qs055piVkV3O+wnWEq/wWvIpzspkJw8HLfFodyh8yFAFrP8RfCn/HwmYWC/km39F47aIIB19DJM
CEp6IaJ5EvlrLeSfbBxOlaL1OlAhqWTBbxbyQ9AokIZXRTpnahK2Wee0HdtVTeLIiILsxOOjkXlV
exqrJ6rCR4/ldoOxA6wTLQWuT8k8H2NIj2Yl/5XGQ9gnfN+q5caoMJ2nNdx/KAR7Zcg05x0SoBbF
phnbZQMbyqzdLnGPLszkJkXiTtC8LFJXicGRFfuzIJncak0N8iOVZ8qS08zEgX+AZcgBK6NiaHaT
+dSAJamIATBtbs+MFJy3gxS7/WzYgvyBK8/p48kbjOpjyAJRHW0Jr6sab5QSQHLgOSFa8fBZVnCB
KYo3btY2038nnbkx5s7OF7lxcN3kvVfPL2LpCT166pXRUrtIIIuQj5kl82NKitJSpHqflCl0/fgE
nFM21d7S524/zCGSJaMNYJcVElV7j5NiC9/Ol5EWjpmzZzWd/ZqQt9Qs7LkrP9N5OvRzGkimP9RQ
Au2ZuOl70wJTQO5oVGcthJQITiFc7BkUlAgMkq0OruKOomguW+DnAIkr+S3P/VIOafKr6gaHQAFI
NIiVUlil68zSR3BcyQgqx1CL/amZtPfOUPZma1K/1QetdPVSo19jKTefQ9WUkGVp4BDBzBkrCDUt
mDoJM3MSuCsGQgJHj7LpdAuryK2x1fEvR1lzORktVUHwAkPeZSZUoYX2NdXa5FWt2Ast3/uiHyM1
V31pVp1qzI1NQfi71PECTt5q95qmkKY3Cfu9VI2/TB2Ek13aP8XpYRqeW+2Qpp0twEqj9ngPneRx
Ay8BZPQ6S49pa+ex6SqJn0s2jUPOSlhElLBYNMwBE5qgTWHYesobDo7Wr5hYcnZUwMNNtzQJSrrp
63BuDx1S4TSPbWWonRhyT7MFzbx0ssTegVortm6KOKw5peDP8Bbos4gMkcjtgZwgSF2QDQpRCMAZ
wnmco7QDpEXz1dZGA1t34eSr2HF+FZcdPDbKCSjJVnRayYoFvi3EZhdDNKTEHAVSaEdjSc8mDBs5
mBxVvZ/ypxr7Vn/lIizGGrh4PqnGEFXtd9l8zzhzpIWpiPxRz9gkynju+tQ3cvKCcR2oVTpKEmF2
MkIB9xNT6FcPNqp0O8UZl+oLI8clvlSTXAU6Ew8QGzkUrbRr5dZt4PIV8D55GSTDSzT0E5dzLu1L
MMLm6X3Jqy1eg0+YTQoQ7umucbPYo9lvuZhAa8IMJyU2g57JTwonZ3jaKhcjnrpNCStcIXUEZS62
KkVTAoe3LhkMmxiErLA1CAZYLbSeqFVXok2KF6VJnZnTC9S3J45vDod62uhe1ezHZWlsQxcDXXHL
sXTnHEYrrVfOy8vYgNkNq7fRFJCLWnOyH94KrmFRy8M4wUNXgJ5UOqJVnkFKA9YwsIensIETsFXU
IvNQnoFtCSOd6TJL1Gv1xalUxa70Dh8JhuhS4zDZFW8kKai+VBETWAJh7p2gOyO6KiJEtV24Rjm3
3yFwhZwjpkIkWjZ9mqmm14hdtVFSqHeYWv3W1ORYyzyOyuRpmg5D893T1oLzcM/9vLkY+Opahm5R
7wCwj9NRapWtD6LdKVtN2GQGix027BdokxtZEwlpEZRo9idiXtptZl5imAs7I25DRdCe5L6DhLaQ
h1jgyW+KHTpPZuJCQL6NdES2g4jWtX4ce8g7g/KTFidxtITiHfRiw3yC44o4fmpmrFoC4BrvhemL
fAPnEdB0qWb3hS194v9sloD2dg1DEsOSJlsClBEDAcUaoeSuZfsJ/kVVJC5WUp4r6ZhB84q5PQqY
pPEMadvHJ2H5nZbgtrEvqYTuBTxDdKiw50PyPLbpRqBFoKXFc08bKK3nlex3ZZhi0NF0pW+Mqe4p
oK+pJhyAZ83vcF8NigzPi9zuhna2c8jQQpZTxZWmIgrepBy3iXJBJM847JQ4JIveVYwSEnVror4i
bIJ2g17bqrpJxaW3WVXjCUnf7xqmZ5/SU5t5s+rGBUhymi3fxrPAW5a+ous+WFQQuJ11W9IyC5vH
TTpiCxUQKBkIPMlxUmVn0XtLMGClqO86GBQZCYLoEpS/iwWiKOBLnGs4HuQQ9w56Lbf7Ch51lE1v
pBsOcw+1dAiSo/XBXVZEsJLLZciVwcludAcprBVXSN1GwcwYqjY9nmuYdjplPeRksGofWb7voNSd
oyyaQF7csSVQctSS5FsRQdEnDq/2VHwuF8Gq0AnoQ11zpQ4jlvYZ0lG+2kUJcZIUhLpmOKnVvh7d
DpJdBI0AGKOWsMXqn5bTCIAP7c/gMLK4hXMec6HSbejukMFkhDxzjnjEZk8DZ7uTB7vnMwyrnUF8
N+gvHf4PPcoYL/seDAQJUFArxCkAXgCahUC8FFSmYsuyJ0mu2V7a5FmtQuUWKixt3FVsi2lUUu41
7rbQ/UWHmliVbtc14tybMD+Vy6VC0UIGZ4wDGWSwwWf9xoTzJ3p8r0uyxfyR4HAs6QfctzxDNiNT
a3bI8uDbO6GTr0u9OzQl4hDl55qrQYIvWifigaAKLeqsjyjsjljbYhyF8ZxNmsU1lzmkUO1wE7HD
FcPzg2agbySlLtW0D+M9bd2MLdi01FY0eZN0xRZSVOF4W3x0dI0p9wY4hDYLlN4rb0Sgr/Et0Lnp
5zmE4IUtNYPD+L7AlH5s9GPb22YfFmnvyHPj82FkdtM2kYo+gAYnbaI0h6aPZOEpVoptJ3/AQJrx
GLT2fjwqmXAE5cRuIBAKlcnLoKOnJISaAPvTBhKT8yRZZLapQXfT3CgIT0yDR2fVbgdZr2xz4cis
pI2cvA46WkYD0ZFUiR2SPSRlqax7vJzLz2XEhU91xaGlB/AydOLNyieJ5nEyQIWpc4ZFsQZ0/9G0
FHd6jfObB7gEdAL2dbWEhBuezFBWypqfNtNhnl4xL7Ya0tkitAPbcnJkeDDyitipGpmFClw241tz
aWBPDC0OXGyZ9lRPnQdGIvwj4SaLXoAplLBPFtNXFuu+EH+IaBmg22YtZmjqJ7ic+mYiw/j0tplB
BIoZsYxT2/pqGYe1afzmSqI4IxWOJQviWvyQKPyrMnxqdWx8uZ6wYujMP/cYOy2+8QQguaoalqlv
AfhukIUs7Tvns2+20Ecar6X5LovXfrkSjrTOrYvTAjsAqfc4/HsgNR0HKTQrkQrYskbPk6x8jyBG
2SIMNKD7NgCVVh6arN5VoylbChMCrcaOFdqNPnpy5Ysl/SJ646ZmDwnd21ixWmAeD3PWlmnuVGjU
Au18hs9Usm1YOUWT1sFMkPVpkPI5HGHoY4EFex4raaf1PN0o4vhW4Q7fgLRo+lX7IS3UZdT8nmd4
rFbUHrUr1ZC+A7KPPnt2hLU7TDml8jOnKEzGEqaBE6RSxsbpCsC3+BAimw2aWNgyiW7SOvZhM3qF
fN+WEMHnE1KckWW/FRNmKAk8+lSY2uvGu8h1JGnYdhpc2BEtgZKo2B6X81YBurhro4W+Z+abqCJU
7PXcTK0cB56NMPWEaH/u1mgydWrnCg1CyThDnwbj7m23zLB3BhXLyswhjebe2LSxcqj1NlIxdEvq
crvMJuS6UAy0sVck1KkkhuWrxQ3pKwzKFx7NSellS2ar/EUk2ns9o0yT2LaUcKDQcaXqN+3eUmRI
fVnDTh1MALdRVXcZuoOc9baoeKn82WHWayjsSZDONVRH2ukZnqhRSYrj3CdgGhj4Jdjp7Ac8Qe44
bEwKjqRNeena6o0r5qbq8itLp6uM/swsH5shmln6DWcQeIbCMQ7eYiOPcS9iflMK0KWx4vqSwFFU
wg586uFrhbOQu3m9R4StKlfutjmG0JLHTb8snkyUA8g1bmeX1GFvyhuJwfMNt38zYZfAQfyiD03Q
ZAi7jepwAchQ6WMSLxp3BgrmEJG+5WJ4Vadf2IQO6jHEDzsuS7dNqRPnsxM3X5oOu3HluxrdRW8i
jkSum7JIUkRL6L81Q7AkuFKzZ8U4lZlT6lDhRqu7gn7DjF6qwt4UlR7NWIKlh5AHHHSSRuOIcRih
TpUja69LWoTcqJ6bDOiBrtzIol2KELQGiaZQHd0MdeSJyhdNHMTWPn8nOhbJzkDDoFi5YVNnLsku
MWip7DVVHAPKF6IQGeKm/MSAsVXtBGY/7G1SXlUjQJawzH7eoZMhhdkEb48uDXXTUxvc1ChTtuo8
HJfJ2CVQmgDfSOyYI2Dc2/dIaSGYOmr2CBmoPodmKnKi/te8wDkJdhfKa8x9Ct34FjzrrExcme5J
86GBvmSMFIaSKO1GT9R2OTq3EMGET1ufe40eatUe0bPFDTPSSIEunXiSISw54/zUvWOIMCKBxyMx
HNN4T6BF08IZWw5UzCDjD/6cApjQ3PSHS9nTl+sMSl9X2D2aTnABkIIaB6rZx4qnxjvDhE+ZjUqn
RsbXC86g73ulRCzaFj3UbhdzbyALJnnjShBSQkN4aHNHygcYmCFkI8vuyiRIUHEpZu4mqBbkHMda
xEztzBmavr1T82QHhTi/61FRzH0o9KlnStDMzG6NhAzmQo2b9N8x3FizgnvNWCHGVVbW+mPit2oB
JcjnlkCcxi8lVy9ivES7pUXiVFRBbpw5mjgfpkoP1ATzdqL8EhOoOJXtBlf7UZiIJxReDIXF+TUG
f6NlRcBFV9HCqvytI/TMDGWHK6FdGtNABrLSMsB3xiQnGJp3nQQjwPUV/+jqIwHrg1mYL/VwnUME
KCxk3/noFtxi37AwsppKu5ZdIKf7XniFu7cvTDCpMMCuhwobVt/oHfjfGuZOKpAZxVsTV+1YgaRG
6wp9skrNft2kIVEt6/pwSqtpelMbcX4jcdOhVWkMJBSEylOm2aesd9GfaOw0zT0N7tBxj8pXBlea
Vr8NnLWEtRBkn0hYtHM4JZkvm/BE0pbjIslgTOVez8eASe2vRdOyHVLgiykmbAOoiQ2po0uv1Oem
nH4nCQo3Ah2COE51v0/ZuTbAn4oN8yxyU7NmLUX1wmO4/wqnSuZ2BztqvJcj8uHTKMbUT2Lpt2BI
bjXEv/h0zpv90tn1u9J8YUY4gPqBmmdwlMIuvjQoc9GxdflwS+D0flu9CDJ8KiDjBm03w78NWwxU
ZGRXZyD4uboA0zxHmizOXGn2+uqjyvDXW0S6kM4qajslN3pCgBNLKjcrQkPy1C6x49aDpxBaDLx8
hT4lEkEGyK/Ti1sJHbu6gRl8AKcw0zyWFaQhf2uf0oFclTeBezD3lnxpcCTNqTuvyJ4GuhvUzsbk
WD32uKzVxEGzAkxW6GKnqZ9X+xb/tcDrzei2WV2xG2jAIL052oz6DRQvzYNCfQ3m2QAVM91tYDOE
KjgJBSQ61bMGNab4PDayO5TWmH9lmhcDdS4FZKcAiVgtkCn81GluFTFGntcGrLVuQ5VtWdYB1XyY
wIPqOvWf6eDIWRDTbyH9iJdL0n+N+RLUktdCxql2UPoxtAmTFiLBFpx8u8Y160OlLwingLMl6IHl
IRK5pa48anyYI90XKjSFNfwzHA8VRgc1fIYJs2eKrZEH+ZNSJ6hAzw11cZdw6sgM2lE03QFN7Ddd
GhEj0g5qHUEx04ACDWAztWN+CWODKttN9GuJzgQ7dGMgLXCEzzGqh95Wo6EO37Y0RJoggO8uwucA
pErzuTSDWn1NJRAQi+mskS8dAr0UDSaY1E8IZuyVtPDEFDSXNFHJnFT89X8kndlyo0gWhp+ICHaS
W4EASdZm2ZZdN4RX9n3n6edTz1VPTFd1lSXIPOdfO5W43/LLRj9X/NXjxYD91/CWV1sSMhUDgOOo
Fh/gTH18DutdY9zK7NgaTxVJoUjAC5JCETfJ0pZLb2l3irpjIFirnzLc5vSW54VrAdr1W+JQNypY
VTr3DxsiifDxaLrxH1dSSDXhrL+Wnc4x6w0SQAvdzcORcaTGZfbNjOc2daCQZXYvqo344lLp3qpf
o/Gi5iU3dzr5o/Tc0/DR4+wg0rjX7PEcFtWV5teNVvNhUlQvP9uhT/FnLF75WazqWt70+C2az2QN
S+trqzHZxImTJuWp7tnjWarNuEDKNPimzA+3HsN7Ka1YpilvMXY6IWtZDXJzyO3ct8qUN55sPdtV
4ou018mQLkkOfyqa6s3klswZwtSYZTZ/M6pLtGyq4hr2PPJHk3Wm1PkGkATKOvHP9JUuTiQuS3az
15Wx7wizPrZn5Goby3paqkupvTbhyWCgrWDBck8L3VENivyQ4LMeNMDDzAO3Sstd91xxDhLO3Kk8
suw1t7r0LPPfsO4LCYzXb/51WTBh/LU+NbrfZC5NbIPzP34uK/YnmZoz5bvUA8DNTV7tjcQjvYTy
QNvyhl/eMsne9noAAzoxgayXxHqty98h/zSb7grejgpB657q3tEzvrt3/q5l+jFr7aZpoQytZ8Si
Nl9fZ8tBDBZRV9e5+FiS00q0RvTeldGm0K5p6Jfs49HGsl/12QV2s09pCw6m+Vq5Q53lWJxUI4sY
IFBOc6F1V5qDiewoiw8joyzniOm0Hc/7U8q9P5is8wpnyiq5QEOMFG25YwJiWU54H2nV41kIZxzV
G5LZQb1sjGy2F3LXRZ969T3l713r6HiKSG+xz2VVOkT0mmAlyqGrwFHMMyKGsaStz7fSC7tTqXJt
mvnG0t4EY0XoVKsjo4jtrg0hjAWXx19mXLTqUuSOGfmR9mPYuWuYL1nk5Okubv1BDyA5uIZHy5mo
c6hfyQ1Oc/K+pONS3jo6yOvTkF7i7m6UALiHTpq2I56BNP832ztN/mOia6TIMZlSVOaY+JCtWNgy
V5rR4DhNQyvGpuSZZ3qRmUc2cSt2U6jf+iqCP+HnI+GEfjNj0/1MVcCbUsdu2voiDdqW4eWloxiu
i35D82CG+xURbOxauT/+NCmjGtFH2PSNbfw20188u2p3xjfMLNix4KkvNoj7k0Z9tGBFAVySeZcT
rkDfBCWR0l0T5W7evmUmLfIFhMchHRgarZ3Ufa7CcsxkXxAU2FWObAUlEmeaNlSuU986ZfNWV9/W
Xy25q1TRSyy/9xCbPOeyWTpywbdPMaIbla7FiVUckZJIxk8H3Pqy6AJse1M8ymw4R3MKhXtPwjBJ
SyyMwPwz69v+QBr5oiABAl584QayQqLf1EA1v7P5vb1UXCxxkBB4wpgW/pr5fUIJDJSVc9TqjtaH
Lhqd0WQ8B3YE/9hM3W5BLWlYH5F27HSiZjJvivmQ5ld1OvAk5A0YoaNhx2tcuzvJPdJOwF5X1e8J
4IN1GWeX2CSNPVJ5k+C7dZBkqTHdcQYSQ4xhbazmtwpPE7HS9k7/MMFzYsbmYBHnisLIYWMKcgfe
Jqly0T1u1uXngQd+IPu15Cd5vs5Iilj968pfum2devLkVJIbdtuu3xFbLSf/xLjL0tKdJ5gwebhq
Y7hZLeFHETnz3bWcecNYPw2aDVDpndP6ORq3bR000759begCJmH+j90zRAqp3yPUimIb3gYE5R/W
35C5seJUMgn1gWpvcPmIKRj3PfzBsFW5o3+1dK/8FjrJ/aTwRaG+HaJ/on+flav+ohFDoI7X7l1b
/Iq/kbZdlxWo8rmMlIAZhCpOhy0+TP6tmuxoSLYITzBKa8eVDC7DtsDn4GcPyI6j9xwZn0rCSbnt
iwNgva3+xpGbd19J7oO00iwu5ldFOnStm81BKPssfOafnllO+5HqP/XwCchL1fYm/Udyfn/LSsFD
Vj80DVrlFyDv+Smcm11rHuGxN/nypHPrSgMorFdr4IMz1aSfAwkA4ir/VdUzq0RuBnpUbZr5YFRc
0zN7687KvhvlRzOeH/g/CUqcbGpx+Q9Yejxy+iZ9SuKA6BjbMaoAfgAVlwwwFK9fZrqTqTSUX3O+
8onfvGKQzm7gzRu4Viu8yTd4k46SQ3P2m/nVyG8pz1Rck8JNxuv0rO/6+lRrvrW44eyBliAIowyA
9OoCdSO7DG8XwUB+K+8axeN5s+Z/A9dC9NQbWyt0hsgP69KlGbqabmtM5MHBbm5AxdP3EDVO9a7r
N752uXNzIr5Nf2w9oOoJy8PXah7SkFoDEyxhcBqGGqnhW1veDOiZ5K2TftfWUXlwrAXe4/AoItAf
OjbHjgpHq7e2UrlD8UPagxVt08va3jUdfEXhJiR6/52QNSkLmKLrZTuil5K4/v1WRwJAUV/7RYu1
bRxyw0+zIFccm9mVihxBLFfvC8EZ7eWsvpxC1M1LRZANPq+mWXgg3BIthsBJuSfbb/Hn0rOpF3BT
qjPGgWGdFGR+6rFvAlv9nvg/191o7epsU0r3sH6tP0s13IfpK8zJY+mxB0T6LflY3Xt31IH021lz
tPzamgdl5DJXsC2/2uF9jhGFVA5fArOawqC9Gm4KJcZJ3DE5mzDk40YeH2HviZtVaLv5p70yUdUv
+lwcZpOlTfcmnq0MG+pGejExOxS/uqZ8VAre2xwsb4bIwF3Vqho3x2Ep3d6sj9b/r3caGyoaoJZp
cmJamqrqU6f/AOeKebUa9V0CgNhIxvDgsKvC6VpYe64hAfJsFBkoEW01UffSas2+W+KdWlaOOdRB
W4d/clr/s0fxJamJ30AtbzIzcfQuMLPMKyZ9a4mtao5cLJsy8nS22QtCJgSkG6G4Vfyjxl8qagT1
EAqfFZwW3VbbKfXhAcPFrmz+QdkXP7akBYlGWjWeverc3IYm2g7L3zBqLgqUjosLzDnQ+S/L2lZZ
tcGf+yZ2yD3zRmPbKt4qvBKqxRiSv9ncq1Ansxg+Sn3LMt50ji6mY9YQXtyPh6XnJS7AxFTsNYDU
anKqnu3uIzJkL53IQ2syL7KyKxCAlw2P+i71eRwfiz1A7UyRdt0+5mSZXHyuoLmdt1HD8VqvRzC1
cB0/FHFLtPRahbuUX20Y0rMu3QjlbDOuCRLiL3F85N6cFm+1mbGejL9o+p1QWkcgABsGfCIoLFfR
DxPSRY1mgIj2AIej9jH0wgz3D/RhAfjuL1MUlON+AYmFrIJK0KKrXcJfwPPsDOWwmkDu6rbOOAXX
fbUAE+3WFTbuyC2cDI4wPX2+lQRVt5vQ3FYYNENaTPxR7nbVcqp+LDRXmTVeAJdBKcbxIg176Xnt
n6izwEM5Wh+GiPh03Vz1Cyuw6whtw69JVEp1Vm+ztisyQu92lNxtMmrhOfXGwWPh1tsX3X5G7UIO
M3ICSb2pPPrMyXxHk+7O0SFlypAZEMhrEWSQQRhFBEnRnj3yCwGvu6/c+himwFJ3C0lF1HXNPyOa
wAIC7zxylusD01qxzaCJw5mgbi0OuvFcpG+2eVymUwbLCtBr7PUevR3gbvOo754bLx8S0P53onFg
T24MeYwoCsGGr+NybpRb/2f/5Im5GZKtGX7XMwBWktxmc/hQuBkWfvMQ36v6M0cJZk+H8b/e3ynx
IEW13pWwd/WjI56aUWGU+MiYHhkjcw/8Tps3dmDTVBWe88zPy5s9PrXjVsrPMtzykB0oLhaauC/v
Dajnr8yuDe7p1z9V+GsIJ7NZ+tEqZ7LD5y4bp3V2DT7v2SFy1nQWncHVKd+SibYkpdjGyUfdHOUv
wa8Zsu1c/ITV20AUqp5dWAEhIWGPdP24Vqnb69yfOAY7ZR9V3UFv4QBJJIJiLOTdOrJJgBwD9Xm8
yz2z09HM37IVOh05y4A4IO88nY83vxN9M+vLoWGOU03X7p9W5Zw3zjyRluwTtOHph9B6dHfr26X5
mGV4fkfXfpeHnAJFjb1l+9CQrTQMG4/9JlMZLFCR5E4F4sfIgNLHxuibfnQvCqtJ7fRaMK9b7dm+
jO1bc09th+cBEBSwQokgt6S/vPxHKlldePZHyaCpvLfALFEayKXtLuUmQiFbuJq1qWPZVS9JCR3u
Pma3j2XxwjDACSSLr4Yi8TPoORZrmKKzzXVQKXzok6/3+3pgo7EpzVAPzfCFJffJIixbXz0JGnP9
CkfUEuXL9CE9kmD6JwmVRltTqNl7CYeGvJtZlaqVhLxjpKGKfdwzsApqvQ2H4xqdsuWjSd6jeGvL
/2QoukS/m5ntG0+zvJ1NuMdDDgJvQ//QeCEn5qutyF9DIR2ihpsmJCHxTYDtS/W7mXLMuvHwqZAe
Pn6SNR9nLrtGicpQPC0GEVcmXw5Cff13DvdFKvky/HUc7uSJDyi9DWPj2UXmNxYcDsTdeq7R0kUQ
oAixx6c65JyIXJNXu66+0/iUgExHkdMiIonaQLSFs9DOxsIQt1+G9KIVE+KgCU0+dk/ekMhieEf6
WMZeupbMEODaJrdUY26tbNouBnqcPAJ40LJzn0+bWrGOA4w+wciSo6nXIbpRMQnXHdkIpDbM26PV
st5nz3FNIsCYGy0aKBATtQ4yk3IbwRZe5F7MrgjzDGLS30X9KRSf55JlHEhRmo5t9ZnbPBMJgAvT
qYirkyJUpxRXqXMfH/V41ftzwR8Y5Z/816wUGaO45vpPWBMzfU9l5PkKC7j6ItEfHxvevPbEHLHs
MieHqMI5KopA+VMB7e3YAxlplhU5ZKjqbmneJfrW7UPNUbh+VvZXF0WP33Lg+U9RxZgRa8JRt5i7
E0fVn6c5RvlVfHBlCwU40TI3IxLtwsr+dSYQaj6TaXMHB8Gmg4AMYuBd7p7K+K+Dh1/Ydse/Ve/c
/4Qq59U4DVDrETtaw5koC/FeMRIl7fuYZ3tNoMmK073KXzwS1oFazEMxK7eBTIJpX+ovYXbR0TJG
4ZvcTZ272sp56Mdw26qPabP6iPPULw7S/GEr4NcI3ZyBH2V4S+xnVR29Od93KzxVeC0jECXt2kf7
SoU5fFakwBDb1Q5dc/xtq20Mu2JaO71wmHaNcpdIr4k6Mml/m9WXDsSU9DtDh27ZpC2NkyXIe0aU
avHcT/0pLdTnnFyPDfVlcbE3iFEsvvUWuUS/yLDO1NmX6+fUcZHG9o38Z965uf0y5+RVsuHa69Xw
SmWEf0L5qLXVrhl4w/vB4FyzvocepIQbWJkkEQyZ+AzjZU9P30s07Gf11UJWXGEhSJq7IUXXDlC7
ZcFILGk8JrD7wGlCdsoEYjdjaPEMTY69WjWeLTNKbpqOQKiJmOnLtdrpdnSrLFpvdISj1bcaZVvV
0HZSg5qxWO+r/ICAOHIimdZ19ZTHMLkIofTwoQxkb9Tt9l7YVOlJYtzr04gXgFy1jV6qwWDHodOk
VuYMcjP6ca9/Ra0VeTChqBaW+ChCBCS6NtIdqjDdl+dQ8vo80BUbf5uL72DSpjeJ+z00Lsv4wvrZ
pgdb4J1oErdEkVR+GabuWjQIrBujZZ3KSKEXOGGcNvpLpGeNdh+WUKwytjZd6TaChFMQNmQKHrO5
16gJbKrnXEiHRpEmR0ja1iCXQ+VFtV3R3wYjcZUyWLRPQ8B/qX7e8zSon+3Mil+gpqhLuBI4S/Eg
6IjvrTTHIshorZtTG9d301RuEfdm1KtbxOz6PlWM80jwJjDBwhQrgLDodGcMDhITrkD70GMyKuN4
3LVd8TROgw6rFcJ2kcwbC79pZL5MDHOOJYrQCaVO37SNrmzjiM/bsqFJBjVdXAieY1e2l0K1HcEp
Is31Sev+2Skl5wSNNONQUX1kuLONDtXQ6h9DerKqYpdEA964IQHfL3w5PBujl1IfYmPL0qikXqSz
JkiCJSmgPKUag7PDFGkpAe0NGrfFHB3xKSVMnUvxuph7qfVUe18ZfjTfRnHQh4cQasPb1tf9lcc6
8nqaLqCz9BWsPpXAIzU0YArSLGWbzhq4v2K90hDMNV8S0pSs/7q53YOvsI1WvVO0LzV1ExHbzRl6
W7IOevxsGtuOqInOtRNwJojehJtlYLPI14ANwMYghaVViO2Ao0HbIn/wKsq6hsVytYgft95FjdgN
S+wNKBAGlcWyeYunbTMMQZNru0bvdbg3RqYUzSGiZ87ft+a5Ak4dxLfFuc3w24+feW8TWKN91O0P
wFnYlqc+Sk5KFeTq9LTav7oA7C7YUFp1vxidt5h8DrW0E/GXptN2IrnYz0iL2udKVzt2KX/Ktk/l
o9vWyF/sNvxsy4bmmTRERIIab1Z0V6rMz8RSViYfigG74d4rcqCm8W0JMydsBG13umOECUqISkKH
O3aL37UWcZ9zNdg/Y1vL20FehCspUbJVjPBXqdCj8lJrQ0ehZN0jG05ligoKQ6v4F9AHcc1NvhYy
ks6OKi0rsg9IsDUXBpC3oxsKL0vTYGjsQzzPMHm0xqBimiDkqzkCG6uN2Ym7ygNqqyodydkIfCPG
Mj2kcwMuFV8aTG0N8MiQlUcJMk4blWBFiTgP1cek2F4isjPy3FOWpNfwYVDUwJ0GxvsV30qB6sY0
TXkrD+XgmfVDIXaajYOsp+J5RdpZTabtlQ/RLjp3Z4rJlw/jnTluVlEENlJ/g4FKZztJ8SZVqBS0
W88r30AvhUXLyNbLW3P8HNd/ehOo7J0acrIWpU3MeIJHT3Ij87lTT7NlM+vULs3WoWps1J6/4l9X
E/0Xmk8ZCoSWQbm0mNLNz0xq2GAk052Le1lnr4pYzPMCzQ2WkLOaP9TbSqa5+Xi26osZv0ktKPVe
LqvHC1cm5E4W5ldt8qBp72havCHDjiajII615q9Gyp85o3hPosjXEsiKBhQuk3XbWXqxo2+HyqK/
jkyYbmbGsW9IONrxPJY/WfgVj8CdvMJi+UVkMDFhFyl+/B6UYpGVbWt66+B1uCPky6j7VngNlZMW
9vElw7mpoUK8GfP6k9TjtE+7N5H7fW7+GkVCP8noG8jF6PLzUMpX2tmcCNwfc4gVt6+drH9JTNUx
yYe1JidHjZtpfdA/lHcERaMNmW00v2Kb9DkQw6VqjkuM4An1qlALWP7CNeM2MGOU2Fvi7ayFCgSe
rs1EuNRjqC3hJ2SYPSmwcwnz5DuXL7ITJFwtKhCZrbv+l5DsVygcr/q2LafTOu2S8KCKc2ekTsQR
k41vY/sM6QS1PBUQqZ5dgrwhOrWx5TqSYnijzLUGQxOP2b9Ris8Z07jeHmbp3zDZHof2NdEbT5pe
dU0nenXCm6C5ZSYZV4NZr8iRM4wdJ21+jUxhBH27kgHC+L+twgHeVLny3x/V2EHExIDMS1tl/VPC
JlYU6zFSaCUEp9AAgfoxhVZdziI3HyomxS/kIK8+14XEj1l32lV1FOWjD6u9Pef8HLhgs0/LQjvF
b+wecCA8pPJXDAhg1W5jgcn3eDUqLU9cwPB1MbGcgnTk696mv1pd3aKOIUgoLSxENKErYO1Npd9C
mChIUTcitE9SP468mnyYCgA7S4KxXgT73a4R42WWF9wtY5fUhKpCaJc5xLXes342BKKY3QLmoHnj
+Bc3lnhGGdBsxrgcLkMMos+xP8NrRbGyuLKMz8MGqEqf5CFtnLHW3yxkKBg8KtO41KXmJ/hc9i2u
ZIwrUhmIgh5EicF7WAQv7IqIclbD2H0kOr3XNbm/y3rP1lFCvBEovVxyAYKOtEnvq9FxpgKptnSx
adT0XErbHIHIUBEwp2msi5YEsyALXI95G6ijhKR1BgNkELsOUnSLxtxdZk089fPyOUvghpoht65Q
UQ9Xlv3cKHSO2fMziGvW3tvHptyp0V9lE8+eKBeNQVSvp8ypbOuidrDK+VkNX1Cp59ss/dfQ1DHf
h5ZLs25uobhqBFijJxxkIvjF25x9hyxfbXOPpw+Fwy0WL715nw1QXeVVBjRMH4qge6pDFmv8OS6P
zcme8A6EcdM8WQskU2jkSmAlsfoZ4lYtIE6jFU6uCkPXZriSR097LHcDxHm4NjZIqrWb2kz/7Ndm
O6kNhubwZU7GQAstt8hm5UUWP+EgOVwLRpMkb0ikKDQwEWS0Wm2hCJ6kr1aOcKCkn11X/EZrDEp2
r9du16ThmwS8IA8vyQwkG5sIbjojz4LYmlVeH1S9lewWPH4bziFhWApGgOhJN4Nc/l5i2vmEhq5Y
+y4ScQS8GFYhQyczm2DLQfrGOW5UHJiWX5Z/WmlCMPZEEs3KcJDnWCEs+Lua7uaATwhMHqcp913m
d0sRmKB40fBZkZI+xC84sZC7o0Ic+bg5HqbXYUIaqssl20rqGiAq6go7ZOlJ0DNGg6CDTU2PnyZt
vbK5QsvmbPK2+Ogs+Tkq7X9FXTBAg1+aSyGhLXiEOyB69IuifetNxjsAt9QcjwQSp5KHbjzqZ9/C
EIWCWYcQEW7bsu206UOmTrfEJpagNyC0Cw3Vi2Ei/65TI3wH+OUAa35Ntf4a+WbRcSgx0lHC9rIL
QcbAJNKzNJwEfS5Ox37hLs2dXEfULFrkFBMoJ2nJA7YuZeCcZJkrKuNa8E8lW7f92O8GGRHIKg7U
g26wFc8KopZWOHmf+Em40GMMPCPdl4hvrFGOtfUEBHlsR4BvYV6UqAqQTxfR1L7P9MiWQ4V/CLUa
Cc9Wz/8uYT9YlpfVJxFq17W8WAbRhvXfFALkVbP9PmQt1HPM1i3hcC5MHVxGrz3MCTMZpydk7c2u
y20RrHYD/BrrT2UK2scsJLtRZTdHbUBpJpQWsbG8D1WG4bRz09Rgq4t4Cjt5ZC7FidIZaNNjG7ZQ
D6/mZAIgWcZJssTNyhpHCU/V0j6ZTPSaiL1OABYLh2PskNnMKxBgUXdvMsQp0xxUunamTQ/q7hUe
csFj4U/Tr9pYhyK1t+SrPTfwX/x5L6C7bTEF0djsEv5aSoeGf3ytlMkz0n8c/MFSFYfEtoKw81mO
4+FovIZoduqabm9UK12lOCHY7mqNDjLsfRx+hC2nIw8K4po4WZ/qyPB62G19noFixWtNRFw1Uedi
Xkyk3titoZ5lp1l/dZRafTjsmvKfTYkR8Q+PyWlCG1f+2MNd0m+D9YMOLE4+IxkiBR3b4CbS50RO
t27a/KggGi01udniTvWIiSxFPQ7nBsSf6Rct/QinC+Np1YNh1bzFiC4ky5N76aZWbWDHmtcSH+8s
Dy5Gm6MdW7qvCRTwSxWM0n1qMt8kydZODur8VmNGUkcK0XTZEUn3oDlMJW+dfJQAIx8v/cTBnhLY
MnzbxhQHuhruMsP6F1MMOza5P1s6teIY3kqMNwWCPDUzUZkhTDCVQ8IcpGPeDLvo2I23aUr8esH6
Z9Z7DQsBpsAtgYoPH/yg80lJI2QnsitL37Ajj9jnK9Ay1qTImPcZag8DlK6Ib635JSU32XTxFyFf
+1jUL7X+tuDllYZU1+GjKlc8oOn0vcwV3vq6/FCq9FInhNh2Wn9RZus1XmXyC4rVqe3lIOWH2iZi
rqMWTuwUULGUrfLxOUQxf00LC2LL94ShRY7iH0RJ3McHsGPeLU7Pysr8qEJ+nkFlHof6Eoc3lpm4
ghQ+FNHDNuk1Q7rtjfTbADidbov0yryfNOFlNKCuZgIA5GhCbB327BtA8uz/+z5DB25M01VGkrqi
tLWXMehZToRI8o0qypPaLO5qFPslNtRniqbQxGo9nsmkn7diQIGrKBFnd674tbF8q8L6KtVPK7+s
YnDyVkLgonZIsgo7Oglj/kTBXmX2dgwRkYezDKpcPaajKixelRY0nxXYjdJ+4LkoH0z4I92ByWau
F3ZdYje0EiprYSeuIyuQhae0tBMmqEvLE0UzXq+2jsXbTDY+4YWHrIBc7kW4nzPtpqexlxmaG9kz
Rgy/Tn1FQlmKtH3QXbX1y/QkifAZM0SffE+TdY2WdyP6weoLlc8WahqSq8bPinFNJe3SgbO3Vn2S
ZtkxdeFVpmw+W3OGEiq2NI8ljgCnYvKwIv5LJlxXEwlthUj1TyvMSJsdG1o08+n/47qUIypVMtYT
0UgQZw1W4GHgezJmb43RHGGYnMu7EJ8o/1btu4Ys0JA8jO4sMcNwoNRvwlxf2Jl2JrdOqcCN2JF8
GjFBSf3XvGYnKz8sDUxHVLlJmWOtsBANLUE2L34sopOE1qCZ06OR1ns1MvDIzIY31Krq4v/Z5kYD
6iTvmxDUIKnjtzaTt8QE8xHgO0lQDFed1xfTKepCJ4JeqdYFXf6aupqw3Lya0NB1jfJZr7YZA60Q
8SrdO6t1BpsTNaDBAeB6pyJum2gDMHGruXkESHvWpg8O3kG5i2Wnh3xpDjZLhv3nNSa+BdX6MwN2
Hd14PnT7ip5bdDublTkUL3VpwsbcVtObq6eeSUJpAA303p9EeOP9KmXi9KTfCpG8NmdOqw+8JXmN
MNGukUqlteQqmuidJOr4gJWy2OfdRBYdIG+aui2be5S4DXxNM017qzafaa2q3c6orl13W2Jf01w9
0Q41CLGivfZNxQgdsQhsqzzUNk2DJa3yZFhXTcxO/khfYlvRynM6DxjH71jadrZc+pGSqf6qrN+z
+Twxm9XrxZZ+ivkOHc6K/nCEUopDMK8hViesUg+6Nl8MdJti36B8EF0gx8rX2NWIjIv9DBCjlnsx
/kTaivw8+bbUHCxc4u6zyQV766vkOBMCTpOb+IpXlrVQWw86DP7KLDHMZ/wuoCjLduEiX84SL/Yo
G1gRlE0yzO9Yhnr7J9H+FDNYu+5SGGeYTGjiBb+x1JzitnQ1HPmp0R7z9dLquU9Z6raFO9KKa1t+
WOnb0nIP4jUXh3xCy94iF9dOLdlUWSsAKR98hVdZWKcSN3+oEOFnDYZWVGjdah1b6U8jMjfHN2y2
2GAeIqUhqfHmiy0Oophcuq4P6BlyiiTeQvEuVA2qOG49xM+qKZxoHN1qPelmyS+GkQshRBLuVqkB
WkSIiiWxzIOlfirUJ5X5Rvb7dU9mLMD+ZiUHyZoxtK5vD+Ir2lb1DoduAipp7ACMdN3vx3MzOAUw
V3TTo21TMmSjztZ/m0epFMCIyF4l1B3oJFAqxU+IyTeZ9iXYn2ET0FdJI8Rri0NXOg0xUhR6YzPE
eDZLuarxHcEOJGcYTcngekVZ0YSFk3SlNy3TU91BbhyT4dAtH4vupqbhqNmhT6/dfDQRjKrJuZYl
Hs04+6gLfWcJwaf3bdeXVir3pgXL29qoMrFGSl+MHTvWcuA+jNrgSNsuj921F/vKtunTw7jFilv1
8Nqz8Sbrf0ZRousy90m0vqbNp60MBb4VrA7NpLi4U91F7ZE/ZL6UIpAVh+jxEw1frOl88+ilQKex
/g16uC37+lUeh6cEOmawCI5uD9IYYROTtnEbvUTp46lIroad7Bs+aTVUPFgXR2uHXa8dhbwYJKIy
wqZRR01eFsh9d8JszHD3IqLqHaMGAgAIAY/+sm2q7sKMoOTRQFSyrKW7jF+GoQEXDcADUe2TiwWe
2rL5TwNJ5Zaj2stOkZfFbSadSM7yqUpzklliprBy7EFXzDGavVD0lJQ1rL3NPPhrBQCRtbg7QZ6G
uXtN2oq3vYtkquEMMlb0XlUvkaSYr4/cPtk12e/daDSGna0AHET/o+5MshtHtmw7lVzRRyRgqHPl
ew2WEiWKquVSB0slDHVdzibH8if2NxTxf8oZTjFf9NJXdEJyJ4jCDGb3nrOPSy3BcNFtOj0yUSxQ
WFKU4aEYd0g7I+1HVGbzsYJUgB6+oPf8aPNq7/2bgiaQiXHCLVdeWD4b9WVpYZYY8IN1ffKeVpid
h8pjjdqg7NeKe5us3jJpWH519avUxXlZaBtnYkHkyWUOu8jKnOAka69KCsf01EYtmvkUwRwax7bG
axHLTG+aq8J6I9wIzlHYn3rdu49F2ZVs4KR35bYsk1JnyHdpiUgNf33LzpPgVhNvX6ftvGn3mNMK
0dXHWDN/gD5SsuY0icNH3cePmybDtU2WwA1V0xOWnrVBzau97GKETxquhmXFWCubawdcD7L9QL4O
9akIlKUqlo7dnNJdWeeAnvI4uZHwslg3jUjVYAuyRCeZAXXfYDz50S5JFj7ybFShwYC6YbgMoJrP
WGfDD0D6KxX7MhnHud5587Bayqp6FXW+Ziwt2kqeNeyc9EiZm3Qf7ZjWdeGtBZUh2d8YAwsz68ah
6rqovGGc20nMEhs6lpK0H8n0wAUrYsvWunWOYKfwbjqDNEOnWOfT8oKqW5E/YfltupUT4GYjn8qi
Rs65Yj0oxAoRkZPRpYZnlNk7FQ1fyP5Ci4A5W/iPvbLvWUpgecO/KIN4MaYp7/GxurA7ZfJEXlHd
ycLbolhhvMWLfxnQDB3Yvd2hF4UfoHLWvS/wjVFkWPnJrdMsveFag8minDIssbTm7qpUnroaYU24
asx5Xz6h+/YJxlWvK28ju9tBO229k8hXFn1w6YXnMdpTd9GLm7hYDd1bmizd9DmgK289BSbNqfua
LmrwKJkruns1XtqEUHVbQYFTScHTpOxnx4r9fXLZJ1TMHW0SeQbnvs3CZhcxabjtlWUu0v5CtPep
ceO01k7xzaecd2fsXLAGXqjtBa3JSm3uCrlp3AedxXJOHTxuvWxZuZa3c5puLipuWoDHoxGYwNis
FESTdI29cwtghxUq+yy2jTN9MtUWhQPyk7b4vIRxnmgVK9HqwjWR9owhU9SYUGNM9F1dosbSs+Gk
URw6UVm18eyMaaEZxLpFgDUvsF1pyUOhvsbhsC7wkgw58bblOALAaQP+knk26N6pFpanZV6cxApu
qVhZa5gAHIgwybmc8mD6pRzfpDN3vHCnZrVLidna5JrKzkNDPU1V89Sl6V9R1su7RxmRAJ8KFjAW
vQ1trbv2TZuxikcOfFaaLIgG7HhF8gR37lyqbKIzPMGhvGrtlOl3WDswcvpkXVs7XeyEfupQEqID
qdrnMVv1atg6pjYzi6LcGLb0FqE0f9CbADhCm7uUIKRoLErueKsZr75wTkI8XtFIRztCgU+XQ7Y6
Q1yfWQJPFoAsNXxJHFSvktbMIIw15dvcYFHrjJtSj7aJXt0EBpJfJb5T/ODMQ5thKv6FWQX6zMkx
odXhievIEzFiiICw1mfDAtRGSwMwvYL9M9PL+zzEz9AtM+Xca0BGD4k5zyf7UUSX+KrhUW2ZXPXJ
qWxFTHRFYaHutnSd86yvqW7Tms9mHrtFKXrMAkGVzJpC/aEU3qMS0hamM2VZ0A6k+Wbxsi7jpYYw
361O+2BlBSxX5PDhh+FZ6qJgx6jACsrMKNINk7IzXTdus7SRsUktXXrWlfSDbY02x1SpUkzr8xgH
bmq5G60E6nQrbDByNlqgiMIunbW6WIR44gn/NnEXVsq9L8qFS2egjiWCjSufb4SsOzSLxTjS202H
t8JFBqLQkgH60g4Yopzk3KZqWCIwbQIkRagCZzr9wCROl5VRXHtZurNieUlu8mmfOJd5sw07oEpN
846QJlROHGXnR+YC5MYPzZNnXmKp80hiTmCVTxvSnVHD2kYeGqewR1D8PY5Km3hev4AB7ofsRn46
JrbbYbeZqfOX8QHD82xCJl51MzyDR5CJB3DU++G6eRS2pipMFHzGSiq3eX1de/dHTuAATFPfY9wV
hlSHWBfamap2+SQQFeV2EDJEimjSHdKGvHhsog5rrFmarOglPdf3xndoKxmjRH1w5HscoHrp08+/
wMSiWqRl66LOGfuLCZ8b42enBbgaF+i78CmJZRHPCRqn5+kp25B6g3rk0PahS7CHQC5r3RotmzdD
bwDWhd1l+Z6KIa9fUstDLX0TEc9J7wZ7bdLEZ61+2mmnVvPc14AOKh4wpVjXLl5F3CBB/aOIxTJU
3DfeYpU8YfxSmEu5mtasoPZgVFfCHOZiYKXmclLFtRweUqbh6lkvtJMA/YfqYjIPfetZdne8QzE/
YcmcOzjMvLwneqI5CU1lExsV8nrI72PDihbjPA+2jhc/mVn+LYkkdgnhrGBkP6sttsr0pGjKEy2q
N6lU0CIZhLSyKnyL2R+IYiP4WR/jvNPp4n5/Sw+kZRqfP/9ySzuZVK0vC/1MdpWCEjyuPR2iZao8
BpmKozyg8vDWCdQiRmuzzbSESq3VBMNj1DEGQ9voX8sonor3cX5qQX2E0ZNW6VndIcstIlFe9TYr
FpF51W3nWiEd+E6jhucizMKKFNAQjEf8pY1TeUcG/Oe4+NWAN35+Tts8irMkVUfSJeX5bpFsvMts
HcxeFvfVSVTP1DV6GXX2oMzxCyIAnm262U2zcGZU3Of++sOfv2Ks2qoIvJfHLvOhobPHGpSOIirF
9vVzX7QngLdUhCtK8QNu/o/SFrPc1am5+kvqkVNnD6kuUtgg7LBd6Ww2YFLSkolrlpybhh5cy3r6
pIDi/xJWDwEbjgRMq3lZyEtXi09s5OuND0p+oHXWQWVVTXGBdveye1Xzu9g86z/MYTqADYVsPEnS
61C/V0A/5kskOv5OlaC4Js3DhegcXFsPLaLD1Npg4jWaJRrOK/Knl/YNpfZR3g3mSoX5EcFA3Sqs
0pqFzbqWtjrjZOM/1hoydzROOC6Xo4GRfJV21PHXUBevJ48oxeePzkbAg59yTlyNutVf4erll13z
rPOy4YXME59EZzFdrDHf0Ujuc+AFygaVaen0sw4yWzvzAFylFHUolXX39gM9aVM/13k3swhu2hP6
Mbj4qu7UAobURBcTeizRb3sIwWjjxFuVM7LZ2HtoJAhTGxGBdC+mgchaNqsgGS/wXfLalFLMVNVi
9PqXceljdDLuY2FcBuHWzxD6uLsETSWUhZC6V7Wsh9NKGIhTbxxx0XjvJPTU/U7vi6VZvIzpGT4p
2u/3JcYyi7SSnFkHOhRWH43ynLiJmCe04qY0ggacuHMj8vaybNIXEdkLl42cxjomSdm4At8DeDGc
RaY7Z3sUlMse/AE7aJalMyd8ER756H2+kjSOSb7O/ZPEe67Ui5TdAbWI3HAA8sLzEiBa0GqdRDFT
qX7Bi3mk5aCjJ075VlG3RjKL1nAMgbPkrHx1kt/0hwGHAza0sLorh02TnglkEyUCboSBRYiXPQh5
KZjNhwOJzlPxcBrd3BQf1kiJg/Q/jBl2f9kY2yS5Am2j+aeuBfcnWLL+7ch3rzDXRdj9/MdKBD8c
Ke+j9CRV525+F9VXeSoWWutfKyxmk7bFx02+WerMZYNdptLlus+iGYruHF1nk2Q3349n/QD0/zNU
7su02WgiDFX4alursWAO2awrs1UGOgox+JyIY4qMlKLU/ElBwWM62XYIIBUMO18PppoTvakqeE+b
5CaPh7WB7CqhwS9J1HLIRfLRzpRlc9KVlKRw23RlTgECQJUdkPVsHYng/TVVWjenn385hVopU98O
Aua5D2OpXFiYNPItgvAjqQLTXPvXOVj/C9Qd5ZuvUbLmzAWKjJe4OrYa+vVyTjf3VkOeW2VWXGXx
1hSz7IJNB3s/KAQNS/mP4dZgs2EuvAf/SPLTocu0t+ZRMsiCwcB5RGxr7stb5Zru0MRMzf7mAfZW
Nr1TdqkBc2OL+mhEq3dhPYpbNPHjs3mEkXxgAaybe+/DqFA0Rw85hP/cv6av0YfxUV0p1+xoam3t
vNZb7diRxIG7vveaS7TQFjpK8233QTob7zlaieiXr4UBGnxebuR7cwQYfGi9PX2DL49vA9U1JhFK
nHsRRe5A4SXKvI0yKAMW+P0od379DONE+/kYqTotUmKlP6dNhFsJEGAJIA5pLLha0w9nTmXgUo5X
qF22KRqOPDpXglcPOrrijcjJ+kXSXowolZX3qKAOHkSnfkXzqVRWTrqREbOsRnU6RwNfUXVM2oWZ
uAsd8W4wuQ2KdO3RgmQfCOcvqpxrGb9q2o0M2wV1uznv1FLbVuDK9IpibRQ8NulFhoQcnocb88rQ
nkpyOpt+5Sr3uXzVIvWqHGk9hsmilWgENWjQbkjLQGnI0rsvjKuWxO86uUDw0ecEMfRPeQA6nUyG
hvbN4G4UF60RK+7zLn3txztR0jaSyUXZY6JhJ0qnNqRpFsS5Pf/+FnxGJv11GjE+J+Avt5l3ceu4
Q44hAJYXJke4v0r7HFRUSdC6t9ggLPQiku3+GGtXirHjEVwXcIdRUXWynCGR7HV86xEV89jbdoX9
oRi4Y5J6svI95zw7KkVJqkAtYR3yCtsKeJ0ziR0GZ17UIH+3yjkugMJmL8w6JDrVqopm/7ZTNnW8
VZxNm2xcS0Ocdxuj14iRVsbVVT6cDGF12dJOiF0avXlTr2PafjNTyiszcF8zz5xnzlvlnXmIRVXM
YUl9Q0dxmdf9VdR3L7rXnhj9MNehr/QxsHnhXxjjU5+e6vXWHscji2XtwM5K7L0H1JqSi2lVNJHq
tVRAGOK6/qEY/p3hY1XaeAlEYXAH7ZEdx6/nU0NMMO4vN5QlRzcgnlHPaj+3buwyqnZ0IjGMJFnm
wtlPUyAxsb1AXhcByHNs8/L7R+kQgl3svTdUZVSZmgb9TKlKurijl66iwbpRGhaGKarA1O59rJI7
U62pgb4nhbpslQo9b0fZpKHKnVE8ddXAOTa9HFpE7E3LveF6qojcDMJURy8M4c5cffaewVqH9Bpg
rTg6FkPnxNSpTi3QXuYIwt/Nm/wqaJ+7O4W9AE3Dl+6CuwcVaD2eKWiiGPEI2FlRkG0CjefFKmF7
nNjhM0VRKLZi5j7UH1F8joqd032PSYCnesMb7aEkK4SlwCtrRwVZxzCz3tEtKdUy2lSQCrBQE3q3
Rqpep5DYZsUTzulSnSWXwDAdYxlVV9BQRukjRDyjZp8eCSz4TKX6xRwg9l4qYtCKbIQedQ4VfqWf
RBv6IOdIN2eSuGplduuQNWbMrQ2hrXO5clFdzhTCzvKVRe6Txb4uWngzVpYnFPKmf7VI5rgsF/BY
5galoGd9iYtuHc+xM+7wTVzEaxa75+CVUeOu6T6exuvmpDmTS2eFd+vIuDu4hNx7gVmO75VWxlkR
2zzH478Wa/UK7yuAaeLFuwWcpqV1ymWe9TNjARx1/v545y+iFeuQM2zlxZEXqTY9/7+6vHtvuWBs
op7pW5AQR5tzgV1lPl0ia4Y8dw5JYBas5N2RMTid3K+ONQ2FL6O/pAIQRdOxvK1yk56Sg3A5vEL0
nqfLv1mI+yThfzmEW6M8KcVgn3suqvQiunAE8r+0j8SRO3dgK/8Zu/PlALXaFk4fdfa5pkxey4Zo
nSLMALIrKzcujmbMHJgdPm/Xl8OkulvCdx8pYtBezbtmYQx3vH7QOdirziImoTpzWFa7x1Y7Bybm
z2nzy/GarGsLL0Zl3zYw60FhKsUmodILxQ5aS7fIBREn6ZEH4cDqTZt+/uVgOq1cI45p0VEbWo/q
s46x3Dp26Q4s27S9edU3rHyIDJ10Ht++ags8gNAYv3+AD5WWPpfYX764bSdOZsmGEmiZgUiKSlr4
kXSteo5hA652b43mUrXx5+bIeXZaT2s5MKFakRYgl4kpWTwSIAtVWwdS0BQ1lYvM9Wf9qDYIkgUU
kgH1JeE4sNhVJTizKqGexo5UzxoQFYu+xi/TYh2HbpU6j4YACkm0r4eqLRhd+9xJNICingdzK1bd
twaq7TzOe7wCsZEBSoB99/2VOLBuIM3n51uYWp1nNoaWbIerEDUkQQDvSb4SdBEmWf8c6RWd6++P
9eunRXf2Zg3bk3mTKhwqC6V26qTlCu2uvugnKev3Rzg0pvcmY5rH5Yg8k5iMCoIQaHJmxDkQhpkw
j7zFDmzCjM/r+OXJCUrTwpfEIaQeBesSgSEwc2kuWxu9nqnZ6rLr7Wor2tzbBbJsNnGCMQ8ubYgj
LB8XIdP0ka3/r6+n8Zn59uWryCGhW29bPU9hwTI12DjowIagOHK7DlxMdW9FqVi6Faq9P5wrxZYQ
CNGvHBfgzbF0kV+/QtS9BWTVekbW6+QZBHFJoR2EbbVthbr8Ww+Cur9IrIMkLpDynlsO4BtDdZ8q
qK6i6l7iNjw2dA5M7ep04b5cfxyychSjykEG1v1NiNA9ydpNmBgUiOSZ4467UR/sGaD2hTDQ0Hx/
bgfmRXVv0i0A4hSFJ3oMe3dN8piFRyoY05X/xUtd3ZtvHZuGcVnwub62idKJ/IeQXMMYKpfWuPh7
313/+ZJZQd0UaTZ9d4V2urMKovTI0D90VfaGfgk+wy4TPnlCu9XRTaceCcA6NAz2JsiGyNPEUzQ+
OF5ARR60BWJoQH/fX5ADY1jdmxPLqvN9RfDppi1nJHR4Apb9+vvP/vUN1d29AYyOqPfD6Zu72FJV
zE2TkT69dow5Os/vD/Hri6O7e6NYJp4/tjHqG0PgTdfpdFvQIV7ZaH//+b9ezSBf+Pl5CdJu9KH0
ZlsLNbuvjt5Ms21xarQQAInvc3hQmXvdGAFAJkCVfn/UXy+ldXdvYMsYbdhopNm2CZqXLNJN6vR6
so5iCBBZ1GDLAPv7/aEOBHTq7t5otpomwxw0hlusQtGFejcmuKfnylV/p8+OFXEP3aVpzHyZqPIg
cHKCUsNtrWdsOdIiAHNbOC+hjVw1x+B/LCT40BO3N7zjPnA13asgxaK7xwoUB/d2f6YM+OaqH63M
jxQffj3WdXdvrBeJEhsGktRtqzrBXcGNP/PczDv5/pb8ekjq7t6Al37ou35ehlvDX7XBbdju1PzI
iDz00XujnWZ3rXhGHG4VMKKJ3YP0XRblkTfqgbHi7A33zmZ9qrVcleQekHuK6QsYmwb1cD7Ckj02
zx46yt6IN/WwRUE6XXuabu26fKMjExIo4c16OCDv39+CQ6PC2Rv3g6PV7RBzlBAMV7kIW1IbADzM
MOs1ysbD3VAcmcEOnc/eWI+COiI5mSOhPUa8Tx0Vg69TLcHSl6RIHDmhAzfemX7+ZQS6BON6UQZ6
cnAf2vgxjisIHa/fX6xDn703uuvEdL0+SBLoCpcthlzQ3bIOjlyeAyPa2RvReMQqXaB83xpbOPIN
HjgK4JdqsTSyIzPggcHs7A1mo27atk05QlPfg0rDQnjkqx+4LvbeeBjS3Mllp+CqGHvgv68VptL6
yAx04Kmx90ZBqpRdiCQn2oZiASRDBVsBb27yMiwKIHzHMoAPXBt7bxgYcT6kjj1G2wyomyJ2enz6
/TNz4I1g7z31aM+M0gqaCCNiwuNC4dE2aAqgMDVTcf/9MQ5slfTPZsCXh17XqOA4YRBtOz+ENW6l
7bDTlLRBHMx0pEmqk6M/cZ7dLFwi1euW7pjqJ6xYXqLaUU40v+2OzI2HLuT08y9fxTU92aRWHm+r
fqcY54QgHXnIDu2f7b0BUskhdoo4ibc5nAmXvgHWAdz1s+bV+1FhsiW57Jj85NBJ7I2UfNQa6SRF
vA1RpRf2fV0dmUEOPQ17b7xGS8dRWm60dUZlbcCQKamVB6QA2MfeqQdWVPbei6+JjVLJU47QKEQK
1MBZLj3loy7Bserh4vvn7cBZfNadv9zjwQ+QJJl0wkP82Y1xE3kIGNBeZOOx3PYDN8DaG/WRlQ2W
1kvaRSK5j6saibHy+P2XP3CBrL2RLkNdccsxirfja3urveQf3g/8st9/9qGvvTfYa71uY0zg8bYe
LBNInHgoDeVIDeLQ9957sdUwZP6QHzTID8iMvLdW8ur7r33oo6fT+XI/exWdYhH6jCwyL2hboogU
BiibMbTIhAOP7MXu37xCe4PYzhOr8WuuEPYcEr0aiBLfn8OB16e1N2TTgrA2MHk8MTXynrN0pV66
6Vn+fOw9dOjz90au21Rm6vg884R+arf06KcU7hJL8ox25/en8Flv/WtdQLf2xm6bZ4FUJ4VJY86S
i+o5v1SueWHoT/rcf3RO5t4SDfH3xzrwpJp7lytUVEt1PDXaKikiNXvp6sqRTz50FubelZKdJ4Z4
epVKBQJO5pPUVpns6iDLoYKsVLzbAdkUaULht8M7t1BqO186VtVc1FVmrLO4zjZMlN7y+1M9cOfM
vatqWFVW67kWbQtyZNGn/fDvzEk8NsNn8P0RDi2i9xPCK7XDuU6Y4TZ9xeuN2jB2ZvGDeLWvvB9s
Cb4/yoFbtp8P7haZrRKpEG9tSZmVKnZWlkdO4NBH78+Judqheef7qxTZE5tI09A78q0PrA2NvSlR
TfShxP/DuBl5zFIFZ7/e5j2kyK5YfH9hDh1ib2bMVBs8xNhG2xaaFz55kB4WFf1j+7BDHz9dtC+z
Y9KkA3m6rDuShPbY2RCsO3mk6HJg4jX2ZsNE1WsiJfno7gpkN4E65aJ/Tm6+vyyHFkzG3hjvi8BU
nA6pDZmN/W17ieZlSoPe1U/Vrn2qXo4cZhpHv5i1jL3xHhcB+IuIkyDfjeyYYcqOmIEx09YBzTBC
m/UjT+mBgWzsDeQ+8FwvQLe6RXsAg8usgQ2uO28WvObHXuCHRvK+9WEKrzag3bE6kMTbEriC44ep
fmmXK+TWMP6dY+3DA2Nu3/9QNElF7DKXrSCM0FNOGib97+/IgQf2sxX35YENVa0fvYKCf6uAciNW
WXnMAGV9/+GHvvbeeNY7pRldHNDndU6wBG9AT7v+/OR/f+3/w3/PLv94ZKp//if//5qBVQt8We/9
7z9vs4T//nP6N///7/z8L/65DV7LrMo+6v2/9dM/4oP/PPDiuX7+6X9wzwb1cNW8l8P1e9XE9ecB
+IrT3/yf/vLf3j8/5XbI3//x22vWpNjTrt/9IEt/+/NXp2//+E1MTfV///r5f/7y4jnh3900b//n
v/76D96fq/ofv+nO76ajWaZN78SybHdabXfv02+E9rujma6p6q5u2ZY9SUbTrKwlvxK/C2G4QhW2
cIStTS+LKmumX7m/Gw5/+BxDaDgpbfHb//tiP92b/75X/4au9jIL0rr6x29Ycn4a9rYudEO3LZM4
Hg5o6e7eqDScIqrH2iLDZWysW1mQVYq3vEDuW547aeLb777alSEt8nSs8vLJqDtFkJrqYV6FrRlo
KrSxzFsRueZG2NeTxNEkhDdXjhAPjREZpJfr+PEu0IEPqVh5gQOhB4NcaEwkQkugv06KBuxh0JGS
ocCZmuqimeFbuBN7XVyEfWDx0Y1ClZu460wFM4ItN9GIEusrx3rxPRmiyHayIa3qVefoZmSf2FGp
twvk1DYvc0sHJ6f4hQt5rMdbQNZH7qrZmuZ21s3VUPSBj7lziMHOjn7foTtQotDeRBaCh3hZewNz
e0k/CZ4OgF3b3ChFbppvYQqsdZthQ2pWwzAEGhAAaaT4ZEUFsEkbHQRDRTNFhGdpqTHDhinsBiCg
KHjtrCT0LucJqUk4yuttkfljMXPMbsCImVRhlH/oWZZkBK6aiZyMUL5dvIQNBRUCgfysBNJimil1
y6Gc/Ol9PPGFU80ESpYUDpJG7CqOc1pXoRN9ELyagukKhO9iXqwSGOFKJ+leDSKOJvGVlj14Ws2u
3CmV9lR6KfvB3ld7hMZxXFw2oAlApxHlhhl7NJu7yg5q/axQjIi81jBt9C0muAbaRDROkRpF7+Hr
8yu24HSza3Ioxo6vh3MYCmGGtZn0FjyZb2ZtsyjPnRKDYMQDnEPYmSyeFDbrFElG5YP71fiLvqen
NiL6DHsQSZhINdNIB6prWp364KjUuClJCv5lYGp5rZPqmdhXmfQkAqPOhb6XZlbUYx2uITrDC++B
Ibj1yAlrxcBZ2m06ug9anBj2Qqk+V7WR3kLQHRWMbgsyUeSEXu0L6cyS2PML4P5GjEtdohVxdlYe
BdCGBCDaHppyFrx1ni67tW2luq6etprZ689+FxX6DzWf1tWztlByn3yN0WjFaZpVIyicNuq8DtlD
mYlZQ/p0hjYvB07V+IG+S92+AKY8Ohn5wiEsIBgKGW7PzDBTFy2fB6cHgnxOZLmjmGJGM11eNppZ
vRlNielzDB1Wzb7r4A8Z9Fxt8IDTapxRQPIvGbH9PU8tl7EjzhKz3RCaJil7Xb0rMdASDiIFvwxb
r0QUi9TTXdHuyR/B8xYVaX7CW4NsSgijhjv7lGJ2vLG90XgaYYnf52RclbDr9fQcJ0mmnTh27Hfn
jZQACapcBDhvTNXtFrIh/4wREvKwxXmMadksBUxrN6n1kewIB1u2XdPPgINugUA244yICbVvr53E
LX/EZg6KBuYuUQv5hLCjWB3xqNjSah8LgylmZuMu7E5y1Rhw1IzKuCJHLnaeeqnWGQg2Q/f6Xa0K
oCoi9+UArbxLqLfGvVOlm9oKEO4wVWHkCjNh1jcZbHC2Dn4NmCvqxozkUp8uEuJDMoCNsJlFGavl
Cpy1Zo8PdeQq8loBo0obQCk6mKcMwGEkzaPsjYLqsc4wRcOD2LhYkEIGEKIdc9NfC7eSrO3tNlJB
6hidquE65XIki67NSNsOEq2wzhRfMerTKDOLajtQBlPQ0aB+3nRGljrFgnTivpwrdkZlTBFqCY2l
htcKiiG22sx/FdCmWzKyPBJKTZhppIG7xJU8pISTCkKs4rwMWgtuQz8gkZaGnWsvLjiSMTpNQ8UX
wBV9vVQxH3dAFe5GtTJ3gZ+UU9C6bdx1amvH537lG/oa1FxZrnNgLaqV/BBFy0TmtkqqDyQmaOMg
1RvL5z3hGGeiCbyR6PmofgirKFLQbIm8uU4DS8tPpYQ8wDY+E/ImwUdd8kKKiRHridAqsKKDRObu
141LALAuyDmuXVW/9pNKBULhevWVQ+YQYn2AdPB9EiUk7XnIARwWYZdceAQtOovUUMWzo8YSjo3X
EBAqVHTglWkQEBZbI4Ap350eSRWDqpgDHinAd0KBw7RRdHCgQsMitlEpdCjrkYyji5YsXl6mlVlj
drJcU+zqCjn1ulDipAMpKL1Lj3ICfRZkuMNpZpTgTVWrLt4ry4LrTyFyAFwS2tu2GPKtz7tpejRU
dZP4CWSELlDd8GREKIWBuqtG9TSwKt6eGe9dQbeLSWVlQxwG6N3EFv3aMG+hJo8D8GMlS/I3+FMO
5YUSwdUqbFLK0l7o4uYWKlKfWWvhc57FcJRIW/EMddMNWQi1IeMFgFE2QYGGGwmcAa7xjCi12k0A
SwP2gsnt2D48NL2ATuHaZveEcx42Xl+6klTWNCergdc3DHUJu1GdSyeHRTAIL8JZ7xvY58axgFnL
44q30a26FTVz86nPpU/qYxzZeQEbQ4M522cKbj+1iuvx2iJe0pq7GOTWbRNY2YYHqocP5KJfm5dl
B8JCLQgIDntVvlleXDhzpamHDRr61Fmgr3SAnuV5W140qVeSMeZdx8WY8ZFJF1+4pOkMMwej0zNE
1fy2UyoLXHNreXDLLMKh9G1h+jxjgZ9qA3BtqchFXgVsGzxIvTvDMvqKgM1QC3exjAC7h/XAzM/i
Q14xk+iPetYAVDUMM3g3uctc0CTUxY+2FkZzlzouJEjFConeKxWXFBenNVp1ndptUZyktQ0sMnIT
pkXbKExtWVtJkdM4N2GkvQWpZolubtW2AKCsugQ7loF4kcXEXNENcC+K1NRXr5cTnyduCBzCc5Fg
2ONaX4tWz0mc6ErIpcKR5a3VaepbaTQN0mvpwxjqVX18jTF5Ms2aSULkLUHiIEfs1H6OQKMipdOk
RifA0fUzeJJEdA3VQLqawiqmwwOmEmKccCFoixgBfuLAaLfS1yqygiBe3xF+jiHazkDKkPFRs05U
xnyCwhT+QFACxFmm4zrmy4faWLwkpW+jQVRlDdgnqzdWqcsHpU2za02iTlraKCkxNOQZMP5sSp/g
UWSZBWgf1XhQ10VNPCHJolWoJh+tacpzAP7eR9W36o+GpV+OZ1A31xaQUmBdwdgVs8zxS3FaK636
3jWthRfXLMhHCLrqQ5p04x+KMsRZWKh5gui+jaR47GORtLeZZUV2OoH3UnstglJTyZVhr6Afqe38
3AeYtgA2ckbLtRz80MIV0xbhy4bTbQszUDipGZB8vLUYy+MY04taXQV2VFP4K9pS+1ePadgmuw6h
U5hyVWO/dIISwWydioANW4uSM0PPnfUYsVEfPMJdIijJyy87sj83Pl83OuyyvlQ3OEeOZxumpovp
gNb+8UylD3kpaNYsG/wri/ctEDXRLDUsVEtfqTtiGDXEZ03qLnXWiEeUYj/vtj+PbruqhekQTJqu
fZYrvlzhMSqGWmpkH/U4q5aoZ3FciPTt+1P8uV4wHcS1dU2w0VSBR7Pp/Pk2hnWeyp7JfKa0hgUD
2yoIj9dBBflRmz3/nWNZmm2phkBttFdG8LSw8ssgQ2TAomtBxD1Al85Vz5syBCn9/bH2DCx/nJjB
gRz2vJj59nV8ilZ0Y9zn4IcLZh/wvOCsu0QdT8oC1ngCZ22Zs+peAAYsNnaiOy+KY1tLaOksOCEw
Tu8d46Hvi/o5j9MBnF4OVOv7L/nXO+zaZBkAoyeSAc/fXgm29X09izoufpg52bJpA5IwlNBbfR7l
X6qtHCyc/FRs2eXv6U1dvr/X2+f8f0OJRWfWOVxiuWU/9FNFZvrrfxRYtN8pqlC4cDVXOJqqTsbe
Pwosivq7hthXc6c/MD+FNTUz/iyxaNrvGiIyfm0atqD6wa+qP0os1u+aJmjf8MfSVJ3lx79SYhHW
VAb+78qqLXgyTD7//7J3JslxI1m33kptAGlwuKObRiBaBoM9KWoCoygKfd9jR//gbeBNa2Pvg7Iq
U2JJKct/+KwmaZYmiYzG4X793HPPR0i4pVNavp88LvUZjlH8xY4SZe3yIQXXEedqusTRRkFV2/Qz
X0obOpvMM1ecwmZkgnyI3PCM4ZHQUOJ1EoI0Lf86IHX5MaZG/xgOSfmA6BPqG8Po4OzpZkVeZRjo
Rr6x3L59KTRADgw2abQadCPktuqKSg/JQ+67qxJ71UxpH7bEEjl2jg6oVHEtaT93e6Mi8WYzUa0+
i6FR02vuT7V4El3sh7u66V10F/AZRPE5CemPlGO6N8TCqh5yUWLuZ0iE+DepGUmyKYXmbEkJo1vQ
p/A3sX+3VgXwCWqM3NhDSWqeXYRad7Am0Ze7uOK6sR2tXMS3jSprtW4DLugkhivrpAdBdhmUMenr
sU3Gtpf00yJJhE39ibJ9ZmDVarlwBUmRXBUmd4wBjSK6JnQpDoP15AskBi5eMmNaNapxWdQdpTbR
CTZdwLaae9ebu5Cr6FQlpn+agGD4pGLZ3T3xbWTCuwa11nauJu7HRHxkfQOqjeIE8IBVPpjNaJ6j
fIw6k5SVyCLiRxpBd2NLKT67QeQjPagh/6LaPLjocbU1q7hWGNva0knXlUqGYlsiE5DDkQWflc8w
7AqpqUmoChQzPXqWCqjVBat4NeQxKQuJ4Zo7E0gNjIeqoBbvGY1IuNi5c3hwfXPWd1McV6d25mK0
CggKaYGeJDS5gNwHXzrSiBdWXMsqqKfUh7/JtZUh/NiNG8gpc/W54ZSGfM0FJV41LcUXt+eQUEsu
dtykm6pxH+K0Bo9ZTJFG9gLJ26gMwWB5QVlh7CCpFEhVugTKmg7B02Ne7ngiIb7lfpfcMXvKG2sS
RSL2INOZu4NpU1Cbmv5EzU0neKkFiM0yG0CShhzsB0sS4wyzDIUNhJxNtpasg+yzVVkNB/jM0e41
+LxK6tE6QLqzSotMhip6myMnppeZR8WNEWURCafNXHxKwRlcBGHoQnrkZg4YLjNbXG0VfPjRNNpP
cZAoxMkws9+IJ4uawzS78afARVmZkjyjqLe54QH9IxecVEBNI1SrJE+d2xi2YjKmiFdlZMYKDj3A
LoM83JzMqyGiV4xpHP0BJFuuXRm5qTrCYhko9mLZDod4BoiFHolUlekhGlanjSMENBJk1hTuDC22
XcO3WhH//lG6WvKstS3DimOUUF/LQNWf0kliBVSZ03oxoqmxmuwMp4pTGD2ZdMEI4NqJDFfzZhHz
UlvNsO5krADIWXPZfkJnckkjI1QVGieKwM4de+Z5eA823OdBr2HKubpo1j6IEEZ62lYjQNavtPXQ
R/5bqtsuAXgyDurTPOsK/U1IcL5uPmY3c6eBzExLIgYpzOK3MVTJQwhcgalP1j2ZICWwrgCNidBo
apndHBsYKftaT186oIYfWTHQ8IDVOcU+Z0dxect+ebSbTC3ussB6MNy4GlZz4Ywk25k5mYSZyDUy
Yn3zbYgG2Syyl3UqRIcevExnGauoCQlup0ggFMSebQg0hd33HRtqrXY5F9Tek/0Y7lKun8nBKiRG
pv+e8MS+LE0Uybn48xP+7iVvi3/QNfrn//xj+sd1/c//k79G5dv3hz4/4fdD3/5NWZyoHPwsIluI
xXv8+6Fv8SdCWpz4gtqWuwWFwr+P/N+WApJygCagaRr68kf/OvIpFXQhOJqXSoHiUJmGMv/Oqf91
7PKbQ1/S1VHKMh1qEsdQxvu+SqoM5GUsjkUE72loy4NO/wRyp5J7PY2IrPPJfFkPbcwkm5125PFm
jqlWcg7lsQ81wCFZYmcPzBVV16aPZMJBOM0fp4quIAJuca8swGS/r77vWnff3pK+Nnu/e9WINxRR
FgUR/xXmu7o+UQWKqf3cmyUeTb8X4jqMiGdZt0lDZJ5E5wpRC2+QSGnyZLUfXKWOVX1xDENeylSq
o2yI0tf0GiFjtEB/geMSF0yPkq5oa/3w3Gdlfs9SIVGaCn7atOArT4IPkcMjSrVXAvuHNz3qy1vi
JMYtxpP+U6x6opYCUFl9yNUGn3Men6bC2NLuIC+TRoKWr3GsNMQYBXPzxUx8Z02Sg3mSqWauu7LR
fjWZ933H39Ftw+bWw0Flos05XLe+v2u1huuk9vI52a0ndfccdsi0RNcqBAvicoVg7vy/G8PvGwNP
qrIWE/7PN4cLTvr+uwvAH//o9/2AXqqNysVcjaNLW+gu97N/dVmXJ5vYBZ0H//eG6R/7gZK/8TWy
1izHUfRAF9PZv/YDRW/WtLlVfL1QK64Rf2szEF8tvN88WMtepUwCxpedxWLNLPrENwoAoLc4m60E
AIxe1bfE15PFTabLAe2Hwfu5Sbwi9QAeQWehwbntjSZ9tE1k2CL92E/yaHTtCwlM7sacMjIzprKl
bIY+XpgW8KzZljdjj9rdIUVCZG1egmgcthP9/UIQ8OyMjNzSbLhCIZuhE/iPg92DNoN1lDfZjSZk
tCeYnIO74kwvganqgbgyuvE6I0R43fcFlF5NXDpIg3c1wZ+OOI5xHUBoDB/GqH0zFt+yFg3dOacA
W2l573t+10Bwp27mD2pE7tD/JNxhH1rVmdT+00jMKa3vo+pJxAoU0Lk26+CIZ8Gmd4kjMEwS9a3y
liZ5RtYs0Cu7G9M9UsB5biCs+aAqbLs4OVN0gSaiLqPIvOkmdYf1zFnpkwXizi3gTSTxVawBQupl
R++sIOxdk9pREWff1dM+7oFlKCFz2GXwjZNmZxc2aZlV05PYL0FFWfiH9dUMOLGWTbeKAYLFLpXY
KOVdEIznquzB5xa3ujttKhDrUTXSoqsPEcS8vCQqVg9OPZBzJ+pOQ5nBTXCAzzXQcuKMgDtiVBLy
RvLKfnCbDMSXLx8nm+hGoeHhNAirdbP6wRiNLTU7cTWzkV9OSqWbmJlnoj2ijS95MUPwmtSEd9gz
YJHW9pj3Mg5hRSJ33MyHHBBHVjPUli3MiWTGkQgIOG8kBElVb+Iw3lAaAuvtUi91koPWBXtMpfvK
tC4jIp+jJEZOrgovUElEljQBY1VwMZS+XGuxdBfGbrji2/ggBFk4SU5ChtZXhK9ZW6Ox3yKHTDtV
+htsXhyJZNsQqGrv/Lh77ZU4xS48U9EQA5YY9roEN6wqh78n0p1uAEuy53AfV5DLdDm9pPr00R2C
3eRUDPF2+WlOs0etSa6xpoLztryk6e996l7mh7wEKrowWtAebbtp4sXTRNhdFJejNyjnE370HW0O
tbWIqV/rgg4UrJ8IelRxHGx9Tzv8dqQ3qxNfLQuiprWE0PmJw4qkHLkqlYy3rJ9HP7fP+kyKodNZ
t8JhpIi7HNlIMO/zuoJeIUvQPvlmmhMyfI18Wpud62UkK1HWZgTSBXdlDqO+LBCg/SeCuZchifZT
RaB/OYevytAepzyvoMErct3V62zbL3XTXgRGCLWSC5I2mvdGbaevnRXdmbV/GG1xkuZ0klm0Sibg
hkFnryfS6wcz2kGkuaq5idnJeONqOLGcyT0V6QgmlWO+MjZRIe8qI7jh+n5L+4LYdhr3S1Soa3F8
xxKLYSK2DmFuFiPJa5USMV0Q4hjKs2r8l7liec+yuqmdgoTQ9hK30X6OC7XSY5egYn0vYqLSc9fc
+yVM+jY9xM5nIw0gDjfF3SC0Y+MngNUDFQCu6nryo9gkko5EyNZq9+lQ52srU6/M4vYHhDnSrcdH
qZPgAziECWY+4Jo1ZeTGPf+T0Dq0cbaBHp2NZ5aov04T45zZKoMvU+HTYMOpNO0oaO360kivaMXk
B6s2t1bR3Vdz80AL+KoXQbmuR9gEBTFWrd5mNNJ0k9sx+stchg8OgxpWFHEXdJ+iWMJ5Ky4Zdxee
00f7jKx1z7Ue3fwhdB4yh4GHSXLhF+HkaYO86aOWzX/uL3UfBMtoPCZ0R8GQeo0zvYKKWrcqaFbu
VKlt1NDba1qYZwIOPOrryhwjIhsJLfRV3sGBsC6wHF1m2JuLJchZ8ugSVTV7uI0eTDu/tk0etm6G
Le4bZcjgNfNiRiMPZtc9R7Z5q9J5nRsgqqV1TYvpqTMbyJfSrNd+QIMuq9nWMnUOud2ty7n/3BSy
3Mkgw+1cxDfd2H+EwmYhv7jL9+c8kPl245YDfHu/MFEZspch5FqssvqmAIubIckSPcCWa0/909Dx
f40KMLzkBYQ0zf1EAmsKbkAeBz2/ZisY6bZBYkvEfMd97LFR+ScrsE5uXr1OCv5Aln5gOz/UPlkS
vQsNo0uYWOse9UXe6hp97Xf1wS5ynmZkmVU8UUyWUwdUGTi5aeWYdmRPw3Uaj1YVfdIswO5W2Au4
WCSDpC1xxM5r2o8E5A8kSrq1fMytzPZCK203flxejYPiZMJ9IAL3yyAcazsZGYjxSnQwcqJgE9tW
fyqq4OM46B+cOD3OKtvVBQOnHG6QCFz7dR77i6IrryKq5dWca8Rk9NhU3OV+bwf5ExpZtQUKfR3J
6THTtbdehMQdDS18YnHLDEO0qi1IX659M9jJpSrIBk6rl2LmUJ2FDa+gPytBKJ6MIEo244XjDLgq
8E4VRNYux3kDPd7dt4uY3pUtmiT+JvqOn+3YuObrfGDjqk9JAlsdItS6951yXdKXR9bDT6TpQMTJ
SXUna1gX3fg2BuKu9YmOoRd20brlmaMjwePRorcRblwv4NO2IZLYKLY0pG6A3BN32jjVVhXJtXDU
MSudm6jA6tTNnSCphRDUWVF5R0PwqRmJFehdKMcqeW0M5xi6Pt6mnIlhKpqEzYYuo+XaT4PCpdPO
DZFCwwTOHHstl4XbqMw+CElDIXbTPYN2BMJgaNvMVs00eH+GwElUWXcy0vQhLZovmiv3xYwnPczl
l6wYNxoUl94J50NWwoDpBn2HyoVeEIhi1RmduIzKZxq6vHTYshYUkaQ/tKZ+TloSnCCweosViXbY
zPbQbIds2qaTjTrrtgeTmxfQg/ljZDmfJpG1gHqJ4elM/Wqy451bzs+Fz/dkiZgfjR2mHGK+kuSl
MVR4IafxIow5Iwy3v5UGrrAWsBQdN4N137Ccc3kiu12tlVZKANJ4PkakzR0MKxTPzHyRck7hUQ6X
aT6TEbYkdSUSfBye/7XqFyT1HD+YTnbAtvZa0eFc1250WQUgWkU2tOu6Ja0XIMZWtCEwFzO51yL9
ZJg+1Bw3BrjQK4dg3KjaBIzvkf5R914ZpDGpJy4coLRhszXVCWshvA8GKkhPO4I19tehHzwNIxFE
YJzkTpqt4VUGCXdZq+NrMFP2xWDAcwfJI6EFyft20P+Kc24bL6Iki77mLCA1rD2zz130sj+xkxPa
akSXhJTAB+PrijSlrwYHGns0UW+1sQfA0Ict22pbMKGk4cSjucFmeGVNZPWmsMZJ5b61uuh5mKdL
I4tOTRO/2B1t59rmxl6YSb8xGIlcoTNKb3LJIbEwE65nP53Wem7HG4HrspQQYdkXIy9OpquBE1dV
kJhVdVmVJOQRv3+lGYyEDZW8aUc2ZpHr5yVBtVWyvXDGluRGTbvLhnEHe/giM+QxKEgL9zv5GZ6p
IIR2uJtL56FRzqbWnC8DefRra8TxlZZbgCfbEEPbAlUrtsIF49Vr9ibNOMKlAyidmGUy8gob8qSO
U82dhucJ4FqnbH8VusNpqnV/xWa6CHm9F1mwGsmvvB2mPqVIBjJC2hP9/+4kRINaKRxGHI3hbDFd
uW7iWAEHaOZtFuR70Mac31V3w+oLV6NvfAZS9cB8wCGeOhBppJn1sl2rab7HN4thJq3uc3TtTUL0
XWNMHzTb4fKzaBf1ON0bfn0aY3mf+daVk8y3Td5dsIYzvtbhHikHfqYwPzVuf9nq5FEHGgzIGI6S
OcAnl4fAUui7kCHwUJmbKaagUkV33aekUtSZ9maALs5yiuGZpFuw6O5VYNJCb9P+AtwyhMGZBTk1
JGRgoaSdD6wnSfy9qbnXRAzj1Ay+YBrsdqYtNymnCrEUkFUJPCZPfXiCuh7v0iD72GnJxqzdg6Zy
56Q7LYzkNumOyMxn5cbQYjB7sBdtgyS+LCtzT9m1kWX4obBHdh297A56mrV75dj91tL0bl9B/aOJ
FJqHEDvl2i2ibj919AVKtlWwenCyWz8djrLOj7M5PviVgtLRwAWJ3Je+o3DFZ0OB6zYeqfVH+KgL
fqrRtlEHvEZQtDO8k/ar1mWpNq17HInA2jq0NTx9mJY+gcHV2LwOYfp0UxNvaOdxC02aJ9lmJ6OI
Hp0qv4h8B1ALsivQ9ORFljyNqsCvbA/BFgPRwL+qKQPxbNaS1KSYroynxRntnDq97ucIRAS21rUY
quimDuNPwgiBhnXmESJ6sCbnDMukZLKzCOqdHnfgsCyuozaIOhlm12FovrQmkA64NedWQ9CuYCFq
ZrUqlt84mDe2DQRrds5k9lNvtfwQxbLQqg2Zmx8MZi65+NFxyUJYibHp5lTP00erl/Cdowce11fy
H6/CaLlfENFCVV5/dssFmTyHd1b+Osn0yZJ1tq1ltlXU1txgAXZM6GubFuPYNkkIQQ0FPiAnLEmj
EcbEQmQQYkrKFESXeBFhSQ0n+FdZZOnoLuFdu+DYsaXTuEkdz0pSoE2TxgXC3VQiJn5BRV5pnSZH
+wAQJaMQbFNxYWIzXjVRfj+32ZprCLHEoLYxKK8Esc7wwD/TB5+RDv2eEkQefIhNZY8vmQ6A8AO1
h6F9a8krNwfijMUOhpZde9nUHMpyOqqiOuIoL1aaY24jv6GnE1oX7sL8Ekb9IQ9wxqEQsCl21rSx
NCPiRFc3rf5hHCoQfaXa5lxy50yCB6Jdhs39aYRPuPar+bGyadPL6dJn9/aH6Vw0EqiULa8MCCig
lndunh3GYrjJE0JLjTY6z0VxETX6pW7Ky5YSLLTyh6ao77PSvHOT4lEMYt+E9GhM0ey7WW3CcLpH
RlAE3TfXdgndF4wKVZAxpJvUePaLVqy6Zga6m3Uf4vicNdVDjfXWC8Im2RvW9LkGSlLRGNsqKjAf
oh8neMbYW9fR6g2BtM7w1M0SJl8NnlGX+bF3QQPNjZuDsQohUPnRsSWeTPNfpfE0sCH2c0WSJsy/
Pkg/XGSWe1mU2WXfi6M+plyue/8qrPv0YIKizPk9dUarybTCt8auTqXurC0922klt2mazSe7y5g8
hEVsRR/m7KXqrs3yBYvKemyT3EPs3bYlNYkeAz5qIg5S4R+y9twsADLTL27HriMRLAJNZY7h3SRt
svCHrvVaEyt/1ffU+rZONK+6LxLnAV0ZSzx/AfYxw9DJvJSUm1QWn80Zmradz+ca/MtsdMOuq8s9
4va5JApDkCpr1c19FBaQlacXMzZf7Mq2D8n4JSbfM0ZJAJ1wVZXdfDZnxtEL7TNO7fBJAejSdecD
o6nFvmsTOr28C6ef+vM0MYiF+r82LIIC7crEjxfFBsm39NdLF4ybnUDcmkDaTzAwNcsiSajoYBih
88kx57UXPChuHhlf6nDBnrYUOspo4Wop0md609GgD9jxhdVKsRkFMsBANx2QsEbXvjPv/qst/64t
C4fJmZ/ryocmfWn+cf1Sv7y+EaH+bbPp67/8l8NEGL/h3uLA0YVFl2jJ8P1dXBYCFwnCrmPbum0K
16RB9e9mk/2bMHSMdVi+6BNgAvlDXBYmjahl7IdiRtCJItLtb4zwiO97EVhAFAKHQvT+XlLWfMaY
Er9vjmYdn2OMxYafHZOWG0WhvHm0D73UPmAgPI8mA6f4HGFrB14kg73wLRxUsnzNgXhT9O+/+Qx/
4LX7mnX/p9j9xyt6H4Q3UoAXgz01x7jUj44GPzMsSvrKbpZfOIAlugIypl9nG01O7ckxeTYqhbaa
zd3nKjYeK6cFK6vmo+jFi7IrREGcXMCI4UREyJOQDtJ7223tbdpODEbM3C6tIr41bKDDQpUxx6t+
TCm9ScM8znNxT/7OmVf+OM1M0BljPewpSsBB1Jq5YYqiRf7hBXZqfmPTOwSM2sRzcK0XxX2op/fY
XM82bbhV2ITcRM34g0QdXBMv/zrU+qPoRvw8qX43mUzR0MDgJwEIIxzE++sPVH7v0PzzA2Xhfds1
EG1paW019kdqOo1xEWfdCd5zEDoRDFrBXgO2BJplxwET+eVpKmOIz/ahwLNAZncAvq/ZFeZg7FK/
2MNSeKupQbL+Y8cgQa6N1y3UHkieaYDANmQHTonE4/rCTArt9k09ZaSKz7DXEwU6BN8LbApl3dsi
50Cz+5uqsg9//Va/kiR+tHbeGeiskZzZRHP74+QP12kaXtDku7FqecmHvG97FBk8zYTA0wt98iXr
d7KHZxWlMcdawMHbVvvBircRlN14SHdYT187hw11bpbjgQNP4npYsdjzm3AKrskG/FWyyddc5h+9
9PdNU7zHsJ716kg/dD/Nwy4zj5FueK4zergbKQL9W6feJgwzrBh1eu4t/dFKWu7WoZfUXMDtJkWQ
ZPkKkMrewKJdLUYwVzaMEhS3zKP9vuH/tM8rfrag3vUtw7wMMdeH9bHrujW4Coaa3E1Cs2bqOzjE
Y/Bamywf2supjO9mzF5rH0/ZXvUWiW7lKeNRwapv/yIU43vr6p/re3FVftMVs2IedNPM6qNDI6KL
uBJ3PFm/igz8amD+0RfD7vztj8/JqY0DvYbJBwa3SqtTg61+VVlz65k91wvgfi1yg5WQYCV2jFES
gB1G/gr39R3zIZjN9fDKD9qLrmnqVZBCjzfDmHZ99KynyZ0wmn0R23gY/jiBfrB7/mQ7/zqo+c1n
YSe0b/B21ccxT0HFv9H1QVtYJvyAM9n2L7aUr6fDjz4TjBPffiboqA3mpw7OfTEcDMZXrCrj8wl2
vcH4nCg8uy7PnWpXLkSwv35ni6XyGyPkn1/zu5PKz4MlcJ72xeDOIEOdizhxembLQ6atBusLKorv
1dOoPSRBh8wS7wH+bkdDmz2tppPURW28onpvGTjRP8TIB6um7j8xGMNexh1pbdpO9qvX+uOvAR/J
95+PZU6a5U9OeWyH/hmzlcFYnQsaWlGtOmrGI1SlOytwHwyjQWOaRyBo2VNthALzgVnCNQ42k95+
yDrN84PgzHSCl6Hiozoy+WNdDGP0WkUGSghCHDWH7tFj2TSZ/ovArZ/sRtb7pMnZacAxK1kdue7S
h1K51+SI+9K612fjyRxaNLJulyGq9AHQx9LadoRMdaZ2xV3lcmJeV0rrRsOcSDF9OxT6RdbYr2y0
ez+jAJZB9atMzMUI9IN1gfb6/Wed51o6Zb5bHeNGUwzcGM5pbgkDmJOoP7vDbG2CiQoFVztSysC9
KxDJbWGV+pUpaBVlqcOEa6/jvAgU84EGqZo40XAWIgrhWGn2qeE/aEP8iF3lYSrkR1jOxYqUmR03
khe9ESGVSAS0ZdQLTwCUcjK78yxT3Uss5n+9+H8S7sWUxfdvkhGg1ikUZFsD0cjKSbi2/COXr7fe
FPsi785J/YGv68KcJXf69kLPrW2e5tovHnjrxw8fhef3vz932rozWJlHYvX0dTozXYcJhyAJRmiu
S0oKF+OpBzherDV9+JRI9VpqyOBRZzM16cp6h6cBaAhwQIDtPLbd5zHDajCatDKYLA7WKhNA6csa
5Es4VplXznCqykTtxwAesOXJsr7IEMCUxlCpyrky5aFDGKlTudu8M05OOSQ7Vwv2qW+8zIYGFdWh
+VJl5M8IjWpK1+eH2UkPspEjjXgIWX6l3xa1MWz7sP6IkAyp3vSvzSlEniy0c5+3D0lqPxE9/dyz
iWPvK5YI8j1TYptxABFRher5r79gY9nF/nNHxWL2/QdM+3VwrN7ouEVT0DZBdd/0qvLKXuGtlXqJ
P9lot7KWqBldC95uABxpsSl6nMRoYJQi+KvUixuWlOelyrbo2iE84vZIvBiq8Ugh/Nev9WvYzI9e
67sTsS/aoMIH0R99FZ7r/tLuzzBCrpVML5o6iJBTzKMJydCjfbypqQsY5mdIGsgGfYF1E6S7kR4f
cc5f4ry+SsbnmdgpW3N2iwmidKp9CbB+iKxVY6t9PcsdeY68V//ouzUlDmznqtskxUffcfcZhM81
FpXbxLIvCtnvrB4Dgi82mnGTWif23pWmnbL+8wjyJ0DtiMJ089efw0+/M5w/356C/sw+Fw59fUR4
BQJBwM19koOZa0UdHYRTA+hzsIEXOl3agsBLVibDVyQaMEw9v0RaHexVzKx+lOUpmOXK9mTlZFgN
+mwlVaj2zcQc0y9e7PKifvSlvTuyNUI+F+d7S2B2YhooVFPANGeMgIWtg1rZuQrSavCK5QHUJW1+
NAScd25xwioZoHBHGaO6ZhhdO1Hc3Q2ZA2B6VvWl2+cGBDZMwzR2wDkBdd1YzS/qGetnu/u7U38a
gyLSGHA7MtfderNiDDdpE2ufNJHY9jStUKnLdlPLePAmVQxen+XOyuowDJHTforn6NYGeF120555
/nBdmtTMZRqHm7FDUOl131xFin6BzOJ2k0Ku2pKWgY5oxNaqtIETVIk9rhsBKMoNrtsiC9ZGYKh9
riXJXsL4XFVavzCh+YNKoLdG+oTfokWvr6f41vQp+paq0W/SwguTZk/S6rNTw/sdxK5UhJTyFB0q
Pzg7Wr6JfXsxOXZhuQmknq8lmVIHf2IGou6Xql7Px13TWwyAtxTVdoHNyeFrop84bGwyK7b/u9Xy
Pt1WVInVcXktjz49Kr5TLhNNs2B0h2zBGrU4UIKgSkif6N5GBby61UrQZWNTginvwEHLhn5WwbxH
Yx5xCt30IFyxpVbcTqR5NRr9SeGTmXIpfnFE/eRWghvv+6exGMpc2XGZHnFzP4V9+7Ed+Q5MfQg8
hrqvsQE/GYb9RIr/1Uia4C4tanZKS8vpitPUrYzousnEC5EQt3/9If70Fb2rTIgqCcLRzlEyKhFd
iSnW2X56o70jgmIfatbwaBpu5RnlZG5C3INeFOfDPq20Y62KEGcTIz/QJNGMLgN/Bn/Q+cEvnquf
6D6W866gMPrJbht6OMcgnAce+IqBadkEOyaEzA1F1HhIcmJKNZKiAq7Ns9vqcLhNHYeX6Bl7HNUV
ORaAvobOQE9grrxkIf7ihPnJ/eI/nLFizsnQ7kR/zFVywGawG4rA0zWHjmpxsHjUnW7emqazZuz3
5n/5bb07gTMj04WRTsPRj8SuTfydDnhkRZj3Reg7HuPp9JldrzJxxY2gU2P/oWmQWiMYoCWDvd4s
52snbH8RofoVjPOD/dp5d8jypZtDJcR4ZHbggeahBZ6qJ+8tGa/9xaOTNOgoZpK/ZZp9kbNLyLC4
U9z617EiVE+2WryZRPCKdbzDWQfJytF+kVhmLB/Jj17bfx58NP+0sTt2IQh1NJzg4zK98UVMwj3W
fdFgFCNJoKIYjaL+IkENS5vmo24SlRGhBvRC6vve6cstikF0pLocbtrAijwp0lsTiP1sxc+2zYUu
16dNXrW/mKT92Yn9frrVx8mN8ud0R1H1D2brOtj5mC5v4fiWdfYMRPrjEHBAqEkdlWpfbPbnVVD6
THd14TmztEuaEAUFji23wcx650MwYApGb0FOVfuLlbjcEn/08b4786ySTp02mN3REAOT1Hp8KaoR
Ig6piRIeBcVpcEUFSVNwrk6OKk4COwAjVQ6vLOPlscPezw4HVuU/YW07M+vkaaXR7r6+vr81R/r/
W0aXZIn/obMsGWDfZXTd//P/5m/ztwI/wVf/niZBxV8mP3B7K0sKyRzvvwV++zeT8C+b6VGM5TZz
8n/o+5I/WqZGdeY6TUtniPQPfV/qpHe5DKLyT6XFwOffiuj6finZeNalY0tmUUk6MGz3/SBJjB4+
6hPh08yyZh/TeAixikWuF/pdfzdoaepN9Txe27k+XAitbn5fKj+VCs3vVvLy65ehVRSUZSQfB/u7
s1lNsq2idLnKVLTUinzuPkXEct0xeVf/omT5j19FfgUTPbapK4soDv1dnZuR+D82A2KExO59P7ax
tS6YjPEqkbq/eFf/8aEuEwd0a5l20eErmctL+UZsw8Uw1vVI0003QQG2QmN4MXF7IrvC2SyY8BTp
vdUDl9pOQei+NUMzycM36+/6983g21mbd4IAnyzvkiaQpH/jsPCW2eRvX0MTdQEzdEmGTaaPi/3g
DiEhQXnamR7ANY1Jy0D0dw0ZRs9moChsoX+Wj4zotvFWq+z5s0XskrHJwSX/vVjZ5aXZy/KVNKiY
grDfN3KiyUnFjP1nldtzc1lqcX/UMnTCv/4E3mn9X38NERqsW9JzECbery2EvNKtRAjLVcuRXS1n
nOhb93PB51Ab+jOAyugKIa1J1irPhnmn95zXq8HO1Geq2Tq8iRDe6ELkfbKumCXVNmT81hDQs1i/
i5vCHtYdP5o5qyK1SW0PmnPm2tzB7QEe9K5OJgNQTSjxjFUMar7+9ftbCrE/DwHbMBgskaZpCWpB
qdRXhe6bRcZYWDbxfGUrCOzJ1kp0Z1vxpK2GKRs2TRsO13/9+95Vq19/IS1I22TojefH0N8VHgFm
usEpAKOIEPehmSaL7Of1fucRn/PR8ev/x96ZLMeNrEn3Vdp6jzJEYN4mcuRMkZRIbWCkVMQMRGAG
nr4PVNXdRUq/aLX9rbe3LgUSmQhE+Od+/K72HSLW2Ihr+2k03TMgwlve4YfKrS7j9Sa2kN9+/1ux
Dr6/CwH3AF8UkTLhv28A8HB7EyqeKa1l9nSnWMR2ZTT/SeTFP58An9FQwfjj99d8u7vhRsBTJGfD
Q8HDzYP+7tFahqSaYoxQeGXZdUIty5HU2uEDifVXV+HVzIUCYIwkC98+wBir/TaTEd+dQnHeGzsL
v1DrfnD/fnUVXgA2HyzsEObGb68yT7YbDdV6FXhIJ4H/fYtHpfhgQ/iLq/B6I2Eo/AA4+Hs6v8by
Ykx09lCrrJ9L2xq/Ct3Y3z/4WN5NAPhgPCgoON7hKrDME8x6+8dMApqzGJxvTbCKzmYyOvnRpchP
/emKwgkHZcZf2ngqzGNs24bcFjlnqB3rYAzeY1TFeIWCVssrJ6VDd9ObuVdfWWtg+9giiGCkWLpa
nzq7i/2QrXZH9nxqEXLS1iuc25KIVHEu3cK3LmIZ87N2Dz3rLIkcukCs2RSUELSkUo4t9eHkY5qk
I52ZVPb1okHkYZBSJqb/PsmOcd4EwUFXKYrywAeiN3PpDDmQyGx66RyRZ9umGyuOqGWDRqpbNcbX
akCDnOZmKr6AN5q9sKs9o71AgeiXT72lF/MhqpNYAqlqumU3BqL5FkyGEe+bplz80OzcrDx6aQEv
KE+bZABGZI6Y8DxZakospTK2zdDO5R5DqU9Gxl6aL6YCyoe9kUEW8DLlXFe6yc3d3PjspilSHBbC
Qk4tsHUBUru0VauT7Sinet46qe21uE5Ecu+7S08gw0kCsTdmWEIbYTOqDZnb+/ogOxhF26huOLFw
IjV4cyMfUBItCqThllPDkaC42bD1LmqyA8Lm/uSts5ywmxv8TBubX+u5rCFGcOqJNip3DL0XU0ci
P6ZjKA4dYLvdDjB/jN914pWX8rq+muEiTWTmmh9R+86HXlzP1E6vROmnaVb5n81oQRPy4iwHWshv
/9AMDV8CipE+iY4ozzX/GJVzeSTcctfkQzkdpJrUvFtbJr/knBLNy4kixm4nJhrS98E8VfvZLits
Zi2L8JmEqTjCzLTy4sYYWt3sRS5JSTlZktPcK3rjUTRBPe8MpdcaKXAJT741lC9RCuIMuRBExeUM
bwu5PXOn7ErgK38CaIgbr/TTNj02kAskRttSfx84RuQYOdLhmIq8mLcx48w6HNuiPdVLgmu9Fk41
hXyXZrGLbIOc7uCT7cLdCMSTPUTZdOwYHcsKq3SyXpy69o1d0gHF20ylgUsj8SZRnENcH+BqZWN2
BjM4f9Ezb62wXmLRbRTSVrWZPN3hRagN7MBR1fKSTmsvfp49KKtHV4MS2ZWzIV8oj53aEJswxvSm
ZGOzjU2MYKWecCooK66asyzS83DjFAGzTm2ij4cyl5EkPdz4E3jWQlhbbwi8aI99zU13caVw0zlO
jilMYnDsrhzLt6dDNfeLd9MPrcRqr5W6oWc+jh5EB+DvzADqh8VDipxI8IDrumyHKgnbnIgfCQLs
zpu4NaYnWI1GG+bDNNTbCB182LdBW33FqD3eWkmR4CeQkedTEz5qZpItJsFsb7ed6+JEVgLcaT3n
y4G6e7sJ03zpioNMcqfeprFoNQ3Sg2cd/apfmLEyaDylcZuTYnO8iS0Qa2YQ+n6Cs7buYwu4CS2n
/Q43q3+uVTswjizKAOJrP1RXRVsk9XZVnAoCgKW93Ei/9/MNLmb7u5kx9TrQqJ4mezfD0CaKGnq7
inL1PbU671ICjax3UEB5D/dTgO28CrC5V5mvzl1Qkvf8StFllLUcTqu6kvQ85QWO9amAKpcWzcBj
mzXkcgbgCnep1dgnw8eEu3XNwr7MlUe6RkdeOUJuUzmCXZENS2imKjiTCRLe5ZqT9SABMxo5SVNF
d7a38BcPpRWDS+nFlWEvnj7RQDtT1UwOwNwS+O8X+uWCRW0tR436Zoi6xT05LlGUsHLGwA1dF5TJ
pnRb/dw4/nxulgJKBxESYp3DkBSfxVQG9U6xWh0W8Hf2pqgSS+/TwCch5mQlflYrcjdw88T1MqWE
dZThtGOYLLzXNrF0SiCltjjj2SytCzcwjPNKj9QxDU6gbouS/M5eVQ38l7gcR3wzniyAiGYixsyP
1EaCneH2K89C+zjbwn2uFahCjDac/jdeiTATDsA0wIMkcGI3ng8NfDNSMJqDCjE4CSrmz2ZoBsAG
N5PynK+M8ARiRgKsZQ+xgnG50yZdBYinNG7mwcB4bo6GYWKIndpvdjW20V7bNa4h9AqfwU5aNvSx
ZmqUu86y4kfssV51ZseMtYnr1Rp7c+0a13FUIqSV/VzfRW4qwTiLlOgoi3x6n3eT/xBMKnote/Ax
sE21NC84SE3+xsrntKIqXcWvrT8k9snJrfLzzA4Oam1MvcQ2mSoSaS7hVw9VPvbxiUVNAyIpai9A
lvN6TUE73gBzGdkxRoN8KOD6Qqo2S/9p6bS6dYyieqjzlsK4HFAtxl1TKh06dQUt1Ynced6RErb8
W09h/Dxi3rLzwzzODX5vbgjwJa8ez5JWk6BO/AZ8n+Po8Vs52IiowjV1ztvTIL/Lqt4HG5UxsN2U
gAojt3Pxpg7l4HPNgGVEit40jha7fl5TPV9fC0K8Rx9iJ9fHKkjXT3WodHllL6JKtzQKTRW437SB
b1k0swEBSZlefEPcs5ruDPBFa5IMnoJ3VvO/MUlBH5xB8VbezFMmCzeeC2Z2U++fNGEBRIFaWhGr
LHmZ1z6htniLpA3Pe9fmqUsR14+N3b/Sk/5/5ZIhHfxGVnqulucqfX4rLPEjfzlHbfMPNA1rjf3j
bpDuytP4G0sQ/IGPFMsouopgoQsQYv92jsIiCXwOTKsihbHUFpxg/kdbMtCqPHz7HMxtyeltNaP+
C/Po222/LwD4uTAQ3ABkAtCE94cLcFEyJjmAcdKccphAtJTsU83h6QO95e1ReL2OJ9YjfuCZ0Bcd
791RKRrrxceGypbda0li6qr5bE5p89nGpPkl137+gZT089/lCYsb7rmsIRyI352Ec8mGS9cjhoRZ
UluiNMMY8L7/qun2r78KVY7jvedA+RDvxHTa4IKSnEq2IRomb51W4xpha5Zc5z5rHeWIHBb+8e36
hWj0ViLjiqumyJdm/cIQzXxvEsulTRyyQZjJbBb4TZGm05YwiZ2SaY+nj3y8b07uP1/s3U3UJl5G
Mj4wfIU/T4eCDQMOLYvIDptV/W8/MbijiKaoQGbw40j99mSYdKZZ9RygNpbSxm3G7mEbj86/kxh/
/EkgR1cVwnctxMx3up8oZ7eTCTtoX83Zec4+CBHIw1MPD+hfaRB/X2q9luv5KMTe+0txSOtnmgQ2
nCHFiSCiE/JQjx88WD990bltnNlNFgw4Jsh2b29bUfZOQfEADkaFhTHvAckJ9qMfKHXvHFp//TGg
bgB5I4Yj0bIg/VOrlAYnCNPMi02O91htm3biEM1NVEmH23XoCSQv3YBUODj6OW6MbL7Ie8LOh0kr
HJMlh+DmXk487WHVBrraQ1+G0pEOELLnSuAGFF3UYyoGlhuHjH9dGLrA+vuQFamBPe2ZtbFpRhG/
jm1qRVtY8DUUOwJ2z27h0WRNIWJKZt0p209BZmp9StNlAdzd195TbK9epd8/ietf/L/i3l93hC+q
yQeMRB6876FjNYjbhOoD9vA5uxVndk1w1nVxS8MHwaaBZEzR9WLfTib2e8dIgw8mYb/45C0Pqo1t
og2tX7C3H0mHl8AX6CebiekqiHqOwSb1Lh98i3+x4Kw8HeanSIqMO94tcfGyGAPZhxz5v59DOUjn
3MKpvWU75H77/R396R2xCk8O8xT+LPkzohfPZ5cCVCYIkzfVd4KKwAorx4KPhQ08vascAl//SvX6
8SHaJk+nhTzLnMV5dw8NNaV16nNJga2eGMA0MPX05w9eE+8/KWIgNvIv/E8HTCni2ttPKuXwlloi
Wp9RQ+Tb3klbTsLeOPgfvB1+vhDwWd4K6wsJ6dN+t+Q0OepasuYdgXEmZ2JxxMaz2+nu95/Tr67y
16bBhzkM4v7tn1NPBMMTAwa7H0zWpu9VtrUAXHzwxfvFVQj9rbo5V7H4Br69SjkKMJmyJ7s5uuV5
Dal+Q4G68YFkvt76fz7FzO9gRjmSkbzPbuz9HCijCknHKVJk0C7qNhWk0XBQzN9F+V2uhysgOrvf
3z3H/ekvY9/mm2y4flzWXdNE/1xLq8mNnZHTKYacBqGMRj3wq0lZGf3Oh1xenfwewwvsACoIZKRL
ZJAfhzkUb31YStXbG2EWsjhC0Oj63YCw5m+1G/vUDGCvK3cp8i3j8THDaNT05fzSBmL0yOLLhvaB
uslfFz0W9nZwu0ZuMac22d61FsbpgdW1Def3Ki7OnNxOOGSrDBlIWIsPtzyTcCqLpVL4xTy7C2fL
Gu+cYLK/xu1aJdDPidSYtIn4bCZaQY6NrFzsgl2DdEQVcNTsCmZWf85CjUtojOQcw2gca7AgyrOK
MBADlm4ol7kZToRUoV1GRfJIb6y77ESgAEQQ5FT1ttCi6Xetn5QT+oGgeGOWI4h4OBwiP1sYrAVh
UfEe+1ogOedhPfgKysgwOWTtlyTZg/9vTFpcbe/FVpBuHwKz99EiutGG+RSRoanrsBEVHUX0grv9
cgbdqWY+78DR/CKT9Yw+RRNrrofhRWFaF446JMgANTmBaUQ7IT+AM9YlnOkO8xitVvfKb0GM+6Cq
I9WYGTr+MHnHuLUSmi/AMHyz+BIUW8Mf3BeEz2T8TBVD9AzoC62oM3i0NxaKxqegcI3vUy7A6/dl
qe+HPrONFwWK595mLkQWtsWNeKxdMd7FvjPEJ5WNkN2h4EKxoCJAGw/aB8IFpCMVj53bJl9Rx1Yn
UCDVk46Zxg2btvPaeJuNsEP2tsxx4OnKaxX1yuVoY5ibYh9hCUEMsoTutXUGjXdACeuN4WtXDab6
Sgqys3fGYEfJHhsMrNp+Uda8N9wCCwSELcvYG228JjvbhQ4PA7VRHuxEI3OR9fW+GqjIQFlcxFxc
tDHf8yC3rE8FPYouQpWru+92Sh3VeVtGlnHyHZ0CRDWLuAPeYXbFPqeL6Ib7LrIv8CDpMWiKqOge
ZjBgBHURJ6gtgEEqtnM0e48QUSPAtYPK7kpjTq1TNStubBUUejiVc0SoKiuH2NxjTcutEB4SQf+s
TZX36pZmSYlSS/3cN2YNEx7k2sw8wgOobGdwVLvsQvc9GEc7cQf1gsRYZvGmavoF/9bgJsvR4YlX
37WpiCWzXWzcLWrmBAnKpR/6dmY8XO1o3TLoNqCpwEFtShBOchBARO17G7pXonu73eq51A+EsPEg
O4Uiege2FS6CChYv3jlWCmyjGWL2wLWt0vKSeY1sL5M0zctqF9hE6e1Da5Wj62xbDrXGRDEXkF5F
N0sxoYrDVa623Ok8PwvsoMy2Mce9lo6Fpf46D7E8lRk6xA1LTtLuJc0BybypEkVACzxw5DRPrWf1
Xfdnk5LTzamqJZJbe7vJDWI/PyZNlS75Z/qqBNMcwhLXw1DQbS8U3qjahI+SxUSWFpD6I/Ae2SSi
O19I6eMFKpbiOeK2+vSKN/20U0oG90G8dhbFVN6tg9dOf578AT/1WE6xAxzWKqp9PRaQfUbbbahs
KG2jCW2OCcHGNizgCzY0LX8TJI23bFqYbGPoM7iQR2NFGWz7onD77+MCPjm0Bt23512+CmMVu1Tg
y9MQR5d2zD51RzvU7IQKBHe5pZlKU7OFNR2TPPyFdGcObXZlTDWvbMcanXGXdXj2T6nf0gChax/d
SY5WcIOfGulTd4LfPmPXAuulzco7CCD++Ml0sbfy/470dHCdiDlvL21MoIxB9BS6Spm3RmEu0Zmq
xohMi6nim8wtymuAaCA0nSFK7/g3XLKOlPIwFsLylZ/XjMs4VcxtHVES5o5+OGZ+Ik5LazIJgfjt
33GnJMZnYywf6VfwolDUbvFnRzwwpWdLopIXSxSQnPSrKj2zaj96IdgJvkNxkoAZBQwJ+/FgqBdD
9l4GqCXJ7y2Rdf1+SgdtnjohIFhFDJIvjTGq5KHDzQWGJvbpCXXiMij2GB6Lz53XmWqLLC3vJ8YL
FeEamKGbBhgNKmfp2gImweI+K16dcBhMmdIwY8gaXFUHp2exhD4FOq2pL2s5CeGi7FmtAdAunw2P
3fhedkkyAtnpxnMeDtAPQBnVpZ0xw9k0vdmbu0VGrUOqTJNQqZUPuWdqyrUGuHPiB8gnAFZKPBs6
BG9gJ3+mxBKbB35Npz41Je1IfIGMzHlcktlV511pej3oga5UGCY9Xez6psd921cyib7a/Fi/Zajg
qZNoBUFyWFvLCGWsJ200JB205kybMr5D7HSSnVUiAYYeuYk6dKIiNy/b3GDAlw4ulWrMgYaWL2gu
6zO/qOj9NRXDpl0ttdEfAhQVc78Qj1tOcwZm8qLKays791l40t0k7TnbASGana+OBHRPccrg5OOp
bHgn7wFBz+nn3rRpL9OIoNFu1KUTXdF40lV5aOVVY14EYAbWSviKTr9bJ9aqeYmS2m1exyzqsShY
uVMyFqaZhtrmWaXHpRVooIDwpYQTkUXiiH6VPAB+izSfqjvO4dL6Ub0r0gw7jQPfuwjB2ZJicseE
IjTajvDkadulGw5GpYPdFw4JBWHwXZH7+xTQD7ONihcqeyfrPsVdbzFRrkiUVAVn/2OF/xz/kDEA
myghVkqAApj50MzzkfLBZBypGLRYQ0mNsVer3Jx3GIfkmj0MKvBwhj+e5T6d2JTNieEsYVIFI1V+
aIAADUi27NCV8YxSCVp0hz6vs5TBtle/ziyzPvjuJH7wsH3xnWSliM59y2vcPc8+uBvDhMa/5U0X
4O1woXJohCI466KM7K2Y3ewhMcVoYX9tHfq5irxMIYv26/3FyfwZ4hXPiF8UWKwzYEprT1oMsqLA
1X8gqaQvrNiIEA2TGd9nPU5WD6cdFFnfDsY1DVi+u5VB4776fGjmxtGMfndMyUB9DZGkCpZT/dJN
r/QPOU8RjdbD/ZRMk3EwycYUoQGQlNhX7DTNbmTr98Vi0PYtdUxVXeSqZ5VfzIrpoGtZ03xmjSSJ
cAkZ+aF2YS1sSielGpsCCB8hv0gcnEDwIB6ypiDQAmccw1c7pcQJe88IQo9XKfvPqZHl3qh6xg0R
mJk7uyyt5hTToAmFvBEA3qAjc6j3ygLkXzssjkMECvvgpjZ6nnSHeq37giKmFzhIY3bQmL9RmFhR
zbBmEmhT7mi43g588MQgokLXAeA2tN6VU2W8A0U+we4hCJuEVSHXCN9EWXRt1eLe7dYofbLk1fPQ
eRX3p5uCHy/ixmDgoQEOt5ONWNc0TT5B0/SrlC2Ctr73ugH9XmHiq5golcLatH2tHpsxn0ggFguA
yLTKgzlM/YbCLuEuZMQFCBFmXbxnkU89v73tLb7kWzn0s0lkJBGUJLUiYKDMd1KCzGvtzwoyVhCy
WysgKpWNv3daBcK0s+HkkdNP59vfH6XexeI563IwhBUNqXrlgNO0+fYkZTpsTgX8GWhcbHqAxtBK
gUciiuYL28DadJyNMYh2zH3tZeulUH82fb7MN4voQMtoeM35fqYLdoa8Wyww7afSJqHmqq6+KfCt
VZ/soWWqA7zfWfY+BWPyFNOD99TVEG53y8RqeMtRO07Dcq7oUbSobHqimT3x7gVM3pPTVa6H413F
n22ZTZ+zxYqCa7JHwjzQYgEh0Ygig+Il2i1IvTRjPzz9/h69F1Uk6rRP0RIvK2QVoBNvb1GiExVh
cK4oPhbiwXCXCB4gJZkbB4vcQ2HP/f3vL/heMPpxQZAXnuebrrTWicc/T7ck4T0znxmIYeIpvi2A
YbccOtgn10v3UYnUL66F7wqP14q/YFLyTpzKXWvoCptyR6eBJ44N0N8XmPxOK2j5g2P7z4d2upvA
mFNatXpG5TsNJ6iitHVWdhOMw8cgzefL2U+bD+7dzxdxQdb/mBWtkx9v/e//MAzSfVJqd0U8lkmf
vZYZ2ZemVOPp95/Qr64Cv5yhFM+M673Xb0q/4WjDIQdOWzEcRUqviTCr8vD7q4ifP5z130dSAcwt
HdN790XAM50HTtsoDJ0dC3+LgDyxRRRwmd22cYzQ781W37QKLeHBnVyJY5Oj3LLjyE7xgpwBeV7w
ZtLuae7F7J0SEefk8jyQlNvf/66/uiN40nw0QMZqGMDf3ncrUIbNYZr77nWfLCWME8R474Npyi8v
ImE+oaOuue533yAxBOSHAHdvXICDmn2tanzi14rmwN//NT/dePLZvNe4kMvQjVKkt39Nvtb+NeQ8
4Q51HSmfBIJyqtfMnz3qj0D4P1+MAec6altHECYj9bcXS5Ye4cpZmg0CUrNbCpwzRe9/bmRtfvAh
/STVsX7ZHkrd2jhmIni/vZK0Gy9lJNVv+PL2G7pbxxNvs+waslN8iRsh2HR9YP7bx35dNPHxorKv
I5z3DuUYH4BsfYYHaamiLf2D9V6SJf7rKv83Pv9PVud/fHl/SmU8xM/V97fD8/UH/hqeW84fpB5w
jPo2E3RmdYxg/md4Dv8Qr4aLrs6khW/437Nz+w9iHVSCsM1doxLe6rn+G+lvCJrT2TAEPBu4rG3r
3zH9eWj5wv1TO2Ysj5gP28nykajFD6/rP1brsZizlpn3J065S3Vq0g4Blu9nMtLCNRmXc9zcaXdE
LDVqqpU2Sjny0qlp6tnMRZ08GaOHfIhACGesEWCjD53s8cAms/Co0PJAam6KjEPdpi3jBRyvQ0nC
NsmW8dEsamc+jX42A/H9oW90QRrdD103TDupffbG7N/K5/mHLhLHNmEjbZs6iQ5WYnYIJ4CTh+g2
WBaWkAJ8YtWKPd24lVJh7srGPiQR6okgf8HO6m4kBFGcx06L5jWA3Z6oBp75VUf0Izf0+iy9a+zY
BXfYSExKwzhgqB9bWRPVzRfMBHHaaXZmAyIZT5IoH0E8exaFVJXZAw+E8hQmGKlfTfSKR+2m+iqf
yhU7LiPquQZqU2c0zV7CsYBR6IZ4CRu9Z6GYAnhwhBs3rIVxtpEm/c67km3nMSAyMxwiN8u/oUc1
+GLVQsB9jIAX7ofRtL5amdQPihKGMPFj6HD+EmlvV8dSrmKQArRp2twP7bcqOM9S4clDU/hrmhg3
/TeOZoCXigU4+Jd0HMfgSZqGesqmAk5bFltSbmfsnciGgoov8qzOF3aIy7M3pXxPjKSa8TGVqQD5
ao/TBIargL0EY2objRKupVfCoqZJ18ovGk9wQF2Fe4J5nl7i0Je06u70ErTXI0Nlqun51gMTgtpB
WxQo1Av8idLGMl1ORJ2tyZ62g2bEihKHi5VXUEtngId6Ymxcz5po4hUVMA2+XaLf5yX10aFRAULZ
qmCwsCU69kLBEr1nBbRJByNeWUEe2eRQEgN8g1iNVpZw8qfgbcCcNmZGsCF8o+mxiwaX0tfRQMgM
YiQBdPDRv2qkTGkpDoyg2U4IPcllZWX5C1ReccOZBy4/Gmr63W87eKlDUCXpbmg5IaalBzul43Rl
bSlTbiSc1xSFr2U7EVn4bSlX1tHTnMdB8RqXunAMZqN4l09xGvPtoL9mymvskw6p/ponnI7jIve/
xX4/Av8zOUIdEr5uXQj0eb4uLByJu3jBMHuJ4GejFtX98Nigg10GdSnUwVwwdu8rbFwOAVtjIEvv
2Y25H9M5PZNg3r9z0PZQGfrOkZ9jL80odPBUUhxxHgrntNB2e2DK0r0Qw/TukyWFmAycuri1Ao/R
C6pWh3HZJwRz3iFHpbuZ/OZRKhmbKE5Bmm3gsV75U+piUAMidbQLoFLQmePlfqS+z2O4IoNXtL78
KgB/Oa+8Bt1uG4u2r06m45MJRIOlSwf9vCNPk3we8dVH20SSswk9W+/6Vtf4z5KsK0JlJuqiBtqp
P9UjccaN5TK53WV+pZ5AFckafvlgPSUcA7/o0jLRRWj/BdEC5aHe+JHp3oyu5HvncCzdUuvpxNs2
cPKHOIjs6CpTmIM2iEbFGTB0Xx0WhkzTvgD0b4eFwcY7hAVAQ4TouvlV1RZq0YXTe/3g7j0L8h07
dEhmnyipS6lDUfn4jO+nvsb+7+Io8ZIF0z3aGjXUXV9eZr3N2GiiQNA+WJWer2Pi+SWQZHPUewCt
lo1Q1rSAYB0/M/mnUza0lQ1O+9Y2E9fYNSlHqM1Cv8WMHuuLFpY/EvSRXQz/DlDehjb1Bh0etcCf
WOrtKB1fAj+zu73bJdM3zTr/aGGcemEPLj65oFH2VsvZaYcasbQ3taPsCmSuBXICqzX0WrdIg29M
ICpnW9N6NJ6RwUXwmOO2oACyIIgO+3NQ/abQznIUwRDRGhMpbse0draAlh2wKmd5v3ztcOfCs6Iy
egn7uKirrXSXdtzgPsJ0PM0WyQPZ2km8jYpeM7F0AmojK2Ggufe5EGFbm+NnRaUijStO659Z6y0A
WdXQG43prBV/7W3/b6fETomt9f/baLjpGzBYz/+xf36LqfzxY3/tl+QfeBkCll0vwANgQaz87/2S
4fzBHh3vqb9mWdnSrjaO/+ZUsssiVrSWohHM4Yf4T3/vmII/8B5iKTIJvxLWCTzv31gNycWuLr//
3TERYqVlibOCSyyWCThVvm+38EWO+tTTMOQRxwtFN+iF8E5g/dkZ0LMHAlobe6mA9FeBeyiHXD5V
cQYKNjkagWuGkoMfyA5iDUnU7QIvA6pFXoG+agIkQgXe+RIxawLTxio20+mCY/+o0LfWzmd70zHx
3cIrwoFkPzRNdzaPGlwX5OIdq4s+9m3gwkPO7hJjOYxTOyj4XdF1Wk9UbwTu3mxasCBRTBxSUjHP
CPvaH+weHAtvPAKkPHx9031qyEBs1Rzd4sr6ElXDNjNYcbS3L5No3Lugj7+wV4NB7VUXM53j1Lwt
1KdC833Em50cFBN+5qkwl5fWmgiU4f2OzPahHDLneuykdSosdlGeW76WhRfsIj22NyYT0lc8Rl/J
ohSUYAqw7HWenWRqUeHARa+zoLfPK3/Mb4n7ihME6ibE7j88pF5JuVMfTeLMiWKTObvj0P+BcTzU
sXOrUuAsyv3K8E98p5cWij25+xKEk2CaRBRmiLe6taMLX05KcFV7udTdYl3iBK3q3Rhn7j4uI/9V
JwJURoIpeud0nt9sApqenmp/xTNak2xvYrp/vhQ6sig2SBHpasp5riyeCsLypQIfHiOotYy50AyW
qbpMG+816AoaSSNuIUj9bpxPMwvpgeI9d6ZVtEPlBdXmxaMVZhXbRoTpNAtpIoDI0Gf0fcN9Dx5l
RhfUS9vG0dZotXmtSrjmYTcUUtxrE/b30Hi3lWvQWLeIFdZfFDiTjAx2Ht20BvdO5xd1yvG3zqwK
XlMxlWcTnuzrIeDTSPIUIkyXLtcRZD0ii2hhmtfWFWM1+nl1SSF17H1mDy7zs1Ta1aEW9nGoFVUc
DMX3cSW/lmw1a7IhYTct6Zc0guO61FUAxTreKNM56MWxtpH0Tj7r8zU74uRsXij+5v9iUeJj2vOm
7KuriFISOzcvMpCmA5PyrJsfPZ1dxku5i/30HAnd33o+Gx4wWT3zbKYlaDaVceRQwtFDbZQPY5kg
J8Xajr70vPzaGrxDUQ4MRaPtVLb33hrVMiWgKBO2DCmaK0K8YeeeOuvTUN9ppzmoYWZn/y23Fl4x
M/fTfETKbT/1eX8dDdFmsvWB5ajfr8xaM5LnRUNx0Bxdxla1nagp2igKQhXA5a4qh12w+Mc0zaJj
AQluaWg4io3g3Ke798RHtWdqfV7AycanSa4ud0TYT7MIR9c6IRe3Z4PtLDdOwnWTDOHcKGNvp71C
3fHYXIjsZo4BsZtfUyDUyYr1QSdG+gvJAJzoEd4EnP3mLruWTH0U+hRh/HNOrdskfbVZVchSJafW
SqeHsSHbQnfHpsw0hHmPrRV+mCjxHrwiYn/Ulg7rXPs1wnJ4kWQzqJY8fa2L4qbIFDC+ddzTm/pR
6fG7ESFra57Gk7T782ki3jcVV5Vun3EEH4QxLUfA0S8zJQ3xJaNXazumbU8XcBVhUMzNiKNCjWnY
XKNjgT54tLxZxIbUFdbLsM7qND611cLkLlORsc2GPMFikcwGzD22EOzVqJ5jbrJfQUIdTWIGsA9a
De7inImmYb4QS2SJS/z8toTUTesXcZthYf5lY1LyeuMT2cH2O5LRJ9Mwo09NGaWSZI1xlSVDDeK/
CAZGCyYtDA4IJTg7RnOEYeS5AJaKUxwr8Rk7Nh3FZVs/GnU1hOhD0c6oluAT9bpk+jnhPucNoy/b
SvdxJOlM6STmF8WexK9dWKuOfbmKjklEl5ST+o+FQecYIPTpNAZkm4rBBHmSpWeJRWLJ54AQouEr
iulmn21WsMsUbSKqvBcFwFpNaKRT+AeIe13oqMquo4rWXerxvJknozY7dsP13s6fMYSEThLfeStb
0qvNP/3UPcYwAau2PmLIZ2eb8lax3Ok8HrTaGbn+JoS89PP+WzlRYRC1do2NK79thPimjaYI57jn
5SPomJoEHX6e3FGPQMMGoesIm9AG2Jfa+V427SIOIEzWKnCJM7CtwnJLlkKydNQikGZZ1DcarXLw
ytXZZAbZ92Es/AMRmu9BQyNazrnGi/OwdGzA9QN1RmYC96q8msv0+r/YO5PlxpE1S79L7ZGGeTCr
qgUJzqQoapY2MCmkwDw54I7h6etD3rxlndes2rr2vYwISSGSgMP9/N85p4VsAEDD1IqrbpN7oF1t
EzZAMZWN5eplnt87BwGBxs6Ed1uwTV0uus6rXwM1nAvBU623s00vR+ow3lOt2lk5ByfXnF89P99l
2rtLLa9sh4tnj0+xRrcI5WpVyFWymiVDS8fbSb26iUJRGDQe5tjldsDbZ3vqPu6bK7rhKcXuCitf
fXke2Cd4xcWc9YPsxGGoqFYDRw5a+zlqkze8k0e6f485F3GdgHX12YlDL6N3UpQs7KrkD9y5ZUPZ
0rwuvcvsyVd8AEdTs54IlQO9FNqdF5BKoh7bzku2hgIBRTKJV2qyf7sRST+ZsyPy0JZ56GeasSLl
bR2NziN62NvU/S49iojK+OKSuB+QWLGy9CXN2tg3kUAJ8dN7ji8rUyb3kLU2lQ8g2c60VH5zZPa6
fouP8JJYp8FijFwWv1o9PcSNszG7JsxQNuRk0AVkD9tg/Eh9f23xsZPg6FgbYgsuQaR2balBVend
gU5AigQorTAok88oPepekzGmWuh1GpIddeXbcZzWJMAWABFDc9SxD68gNB5UG+zVPN6gMDAtBtVG
RsE3N22IeWIXEZa60r1oOjCn1PFgat9AKockCLa8YWsujfVUJIe6nHgU+rtKTJuM+lvdfXI08SkI
ObAyyqtZNmI9bbkBxV2k40qs+gcT1HFBCiutPUClrb0yWEcQUWSYpetap+Axyy8LXIOnu3zPux+/
cO/GqnszjWmLKXxv587WaeZwTnDwQUOEerGjrfcQe2C7xawD9yUiQBGy+Hh1FzBNhtDLLFX2mUnV
edIpYtCN+MbZ9JmTshaWw/tcyrB0i3qP/dc7jZ2W8UKD6diX33yUh9zkPamxanEyXRiDsctCldtH
tyPqLlD5nWh1vJiDdyMqUSC8DRnTYufSeLQJzam36RLzgcwj1CSze2jZaKhe3WvUOM2jETrJcBAz
k/hAB0Mcup0xOqE7LEnw3eNomRwnMaxzT5QNkbGtDG14aCAL+w3ao3pSlV1tLKcLToHG5ecqXV/V
o+Y8TVb6ZtRPwTze9Y31iM13SVfeSq2/JX57ck3z7GGQRg9kx2kHoS26I8brlRu3N1uYDz5e5tFM
PwAn7jmTb7XgbA5amMz6zgQSkLz3hd2dy8GHbrTVdtb772VB35bglUsL6q5wgnIt+ue2oqpxJrWE
vekWA2qw0nlqBwm1n74NNVeGeCO33vQKCEnokl1sUW3kjnMrR9+V36Z7JZNko3upsZkch0ud+kwM
oRuNNPFYfFXoBju26gmXkm1tSlO+VBbZU5P/YRZjdKS6fsMwjCUAlig2QRaqapMG7gEbFp8bBvSM
dUHNFb0UjsmTI6XKzPKiz95Ra6mKOwtIk93J2gM5scpuafbcdjkm4PJSWtGdHd9F6UfFvN23rwVV
parSDtiO3hdfcFmAfpmozY3+YcWgj4gNPfFXMBubXK83Tk1SFi1yYF9iW5d+2EeMgVljPlvX2mWg
fX7KB+JoT95AYSjAX+Om9FE4e8COMDYDLp4BCqkxdwT3Rru05qmRMXZFWSHS04t2PeJLS9a5135k
5DKvK78idMV+sHzyeJ0Wl8KQ+0vRyqqNp7VKHeOQ6b5ae96ZA942olQjzfFd+kX+0qo+TCdvn47B
nTORUqsVX+gJa9v4JFr0fgLcJSGt0F1It6RFF82O0qCD0vx08plrBlhH5AnFgqRhmnRSZdrESNqG
uq6r1vpIIiN692PGYXnlZ622GsxpNwsOkqm5YL5CPIrRi16SmjQI/i6eLh1S1bZPia0UsBgHyCEe
mB3AhGmzv7IgBBbk+ET73BfZDm8D6/MqjiMgCm25JF216ajqMyfrqxy9NBzT9tEYvW1dD/MxGLpX
s00eBspYXzM9/14ya7MoP2sa6THGsBNzenMmSpjMJr1DnfrulqjBtLRIFHbJkvPCLBLfrT2sJy6h
YPQvpmvekXFALVOurQOicCgzqSGU7Q1ZGmfE+u4+CzjuIb7nl0q12V0D4rWfQBvZnRY0uG0AL2Vg
rLKsFHecdLWtqgLrIIfceSx60q8DOBDgYS//oJYkwUU9g1fZZnd2sSSte7LQPrS4BzhSSttgVvEv
ataCPTw+cLVhNqpbddHgbvti1s4YHYshtDSpY0r2GLSFRjnbv1WTNLRCImrd5ZkladMSGpzN7PuL
KR0uHM8+AbokQ4skDQ2J03DTpWZjnGv2uUO7q3JN1sE+q/HGhhHpl84LUwhXrBcuWlBnM2lMD+N0
x5VGYFy1kMbpItjObMHvm0ER0ITH1gMHi9K7ILXIdfO0/kCqMnwNCQI0wBUJZnBTIMz3RUxQpiDA
mpQEUp9D3iyD2gFFQwXt5QQwIgDa2qtkHU353JCmKU/V3P2MhaJjIxcNNPrMHW6UCBAuWRmxTX9z
QuvCdsjZbAwGizeb1H7vZmQF33ltU1BalbkpPCbIFPnDEyUEwhOnQBYBIXA8CTqLrEy2ZEQDreES
uaLz0iZavhpr7y7ql247XOx8gvzjXrL7XSmRVBcZz7x4AgWaGxJSMfmboSNN++obmuNuBX3r85Nj
Aw6HzAQ0TpBBQJVoYKSHkkEt41Itml7aqk6srWtzLxG3tGw7adhzM73pTvGMIL/xvIimjzUEC7Ua
Po9laE+vpiB7VXuOyK19Nud6a60cozWai6asKiZu0+eNOkRVUBXnbBj1kd0uIy2iImaAT6Ykoyfu
Cubsw6GYPXd8zPDJGT8c4BLaiCtgJzV0lX2kTsId38p0Hs59b897nRAQyR5sHKA2/XRvzkD0D60t
aRtkJTBOEQgBK1M6ttOu6qm02zk9rdgMjAgUBimqlvWsqfxL5vo+s35mek6oEF6HVc1fsSUIYmoG
Mtvls3DnrLu4Hbk+BBVpoHUqz52v2rGWLIM+6IlnGWF3tvpMfR6RHUm0ttpRObsyjtjrTb2TGcRE
6N6VljanwUdOXa/bFdZP1QTyC3zKvE0ku/7UPTuUIsidsBdNssNr3x0bXdXvjcHgYjUSKzwfBn0i
5VQGEdBuWUwki5GKA3dpzu1DAiF8VFkU37IoipLQb2faRd0xFls3HU1A+YLMLgoj30h56E5qLKab
7HSB5X7wJgaiPTIW8BHnhzw2fno3Cg6YPYPHpnf8hzb164vZS+emMxLh7FYNxlF0jRQbt3SC137I
nFsLSLwcu7N8WBdOJ/qV23YQgiUlfEe3LAmg1vEPIIikTnDP+clZj1qWHTojpukz8WgudKLcs7cj
E+fX0Un637rwudaHSId9w4PxWHmWdUXi1ygNn8wTMBjnBeOc6lhtOy9nD8HEpzy4IMQF14dOi5tT
xOZjznL5htO7OWZGHT9GvWA/Yg8dEzKpUNscNuN3ZWoGbx3RCTyq0ygLsByMjMergj6ukrNx1nXG
r9wrqJXrlVG+UPvoIDPGmrXKmqS+g00WP0ZcXbmOSI3pm+y3luEAhJKfVb0ze8Zj6Eytu3V9yoAL
HZG0Yn1h0x438iFrS4PBQBfb71bdMY8uSJb1z33ju6/G2LCbib2OUZGlDKQfwvDBReBVuLywj+N7
GeGKKzLLntFch4mZmg47FCzjhKVtKLGvlpuzXBWWvWt0K/JWlpTFVo74LJDhQOHg7e+F4WMsma36
YM0fiXgYSEsiadvSzyifk+eNj57CLtFyFx4td8kg9fqatldCZsJSM9IfSlDZ4oxGNB3NQsT3cezb
j4NVcUCw546+57R7GvWEgy8SdLeNpTNeSCCyObY2D3NuT3eG00bcXJZ/coCt97zf/c1ihWHbIarN
MD5ZOQqBicSwLwIiom1YPwp3AGRdgSTJZ6GPpxw736b1hdpSkxKtW6vk6h4qHf41QlHt7+SQXPSC
x6mT7bitqHsU+Vs7OY9CZydc77QxOI1l/F3Zxa4r7JXG1sbrmBYH016S5kHCDNuOOdro0UxrvN9F
q5rJ4bqxa5OLk+mq7yE4G7VQ9PoO0dEWk8PhJ7e+3bLXXhlAJ+VWrwf3JS9YnWgRU+Z91Pbpm9tl
J7rTxdcIlXcpp9H6PbBxyFaTrSsyZsz8rain6acgFP4dE559jCY6gsZEbEQVMb9FkfHEXuEDpq8S
4IfW3iYn3Jrrs0wOCvbprfCq7BvgHSd8Plu/7Nklmrz1tHTj5XbxTEaY8e7WNABbnU7x4kD/A67h
lvIF/CaHJMkl/CTuK/xJgbpOZjzTYNxHyO56735lws6PkPsELZEvLJ1B3zO3db8bo/DOCTskcqfM
XH2K3kaeGPr2alVFufdbR9+ls+Zx5vLmXaXptIJWt3FEH5LRCd6Mnug+MQHnx+RtEiXZxQnuO6xh
1bqsrzGPQIxbOI+wqsQr6reCgx5Z9Md2x1ZnvM2DnDF4sNySY9pvk7m9qKHs0J5bHCiKcvIiYBRu
xe7GLhieqRiNd8bs9zLM42asqCcwteS79xzGhDVOkjHNN5GU/b6OXDvMZ8cOR807ewGKfewEmJQ6
DrN9p4ib5xlkMMrMEUQ9h47Soo6eXdPOaG9ws3NtEIc+Nr27cetpvve6+p34hZ9MjTSoUjtutvC8
xHofJVI8Nt+xxlgUH1VfvmiFtrGi1vrEr4GwlGTa1sWWiR94h5sgOjR+hhAzuM8G+SR0CkTeVVYZ
SotW0rjX1cyre7Z01IGtEXjF1W2cRwpXyTBgdM602Iu+TL86MYyAfujJeKy197ZBwazHkVBcLuOg
UWKtMR3qJc2fvvrOoLkrDlr7psJkN/XqFsVuS7UE74sqSm8jffU6ktDGfezcIdpkL2w/IcMdpTYs
7ztgTnzT5C7xY6YHnxpd5kLbmDSlrVJkA9GDM+1rSzmHxXiPI0RyK1dCvU+kL7G1FogVwO/3hfPm
+PWuk+IYI+1upuVwY7nTzciDfqvi7CQn+tb6ebRoj8lnmhMFnapjSRxSXhBW1tnm1RIuMnFqrIyc
e6n2IeydKnQR6vzhF3YOB8FD33K8xuRh2mo1oRviyTMeCjLJet0rN2YM96MZ7YZpzMdE3gwqG1XO
juxf7RzpvA3aLVQJszTbGe4JaeLyYB+27jW8kXoEbjQY46Eb+z00rVxnSSpuw8AVkxeQBQEPElj+
bEvYQHEuRd48BpF+CYLOOFDz+oQL42zG4/c4ese2aU/+7J0Z478Ef0p9Q//IDp6OtxqkoYGy/Mba
RhhSIu6YiGsfGbk+V1hRYpJGIfesu3JDfk1BF0uVsfngxQyynm+umX/1f4L53GkJ08VwobPI2CDP
XnbxXSmSZxsRX8/qEv3eZGcvDzh2YCnyGyPCfel7+yTJijVzeJ5OA9svq9znndh0mrxWTr9pxuyt
V7N3m1q5tsRU3bKudT5r7HMPpKUWM5MmLtsx14tT0NPIsML2Qk6tkOuiIGOOBuWVcOtqi90cwY0p
yw70tT8PnnU0EfHWSh/uuqiTL2AnFEtp3dYx+/TBqGYktx4vg2xGzL1qgsQJ/M+2ZayInWsyL3Du
qDqdig56bSOILWF9+sc0t1hQDFop08BECBx2A3Xj21paT5KlJBzjkaavquy/xgUVc/uchhxZPVhp
TNH0fIaJfdA648u04l3Bkkh/8ppP9Gj1amUGj3nF1CZOhxUMzmGKtFOc2wezYn8e1B/NhOWkotVY
K3s24oTK2Q3pfd2MnNg0BdI6C3tQEH4NjfXLUlixwDfWWdZ+48R/aATGMiu9FgkdRFk6rpD43R2n
pWnvJnqyVWbxMiE+qsS0nmUZHCVCXpUPBY7XP2VBboQxMbuXEQrvleC6Td4ydfGTrlmLYTK3BkG+
J0+071mcnHAGMCxgwj2v236UW48wpA3PZYpT9eHN67zXrqwfOc4Wz7ycctUR4E4q/oHESRqUUIzH
uAllFp8t5zgkzSlDQLofpJ5ieXauWfpNwFeWYgVFlyHJbuth0Ro5EL6nyhy/hBidq4Lr+U7jgVbv
LrPGcBzloqSnbUAFI7cgeW/aYlWDXAxuhAv2bIP9MXiJOYJoJybkFNtPfvVex47zqS+aW8Fv6fJF
y/2EvRkbCPs20WEuMWmfKbWiDE1AJrYwZJ9KpinGzjEHVOeoU1eSPvzQbxL9YpCzMYfCYyBlYw78
5SVsMdBjyh82ozFzxEyte69Y6q8KI45PscXwEjH4R59AE9kHpX097Ew2ZuuEeMp3Sw7TQDOGNSFu
dhlkEV9vrIu6/6tP7P/DIP9muv9XbHbTDZ99WqV/S51avuUvcNb8A4Y9IEODyBbfJCfqnyAIyeTA
IcQPEEnjBTqQyH9zIJrp/OEZvhkQLuR4pvlnVtVfIIhmen/g6ACEBklzQV6BRP4XoVMgH38DQfBQ
LDSJa/E7MLki9Idf/f80OuA+sMjYBAKL9XjXNs2TPWoMhSv0zGknHJ6TPp2rmyBmUCVlVl0bSmxO
Q9ayN8VW8DHCOfzSErFkE5G/xMw6b80DI/Orkpq7mmrGZHnVMwvLklefdgLyHr98lqStk9nHqtdT
ECl/UyoRZr3zxP/l7GDaDuYkttIlL1lWIJ+mfJOivV9iGNeTnyShPZrwtap8smSkr61R2C+l5rab
RM8Y9McUx+ibSKMYYWcVfp88ZaUZfYuUEzi6GCaIxxGfEbeJQV0UKSeF/8hDkZLgYqa4R3MQRctB
b+/iyivXbM/6e80Bg1mZ01iaOxQPBDNO/238YsK9sUXWOmYTaYufY9MPiaG+7baV3YqtEuqpSGNi
BSxtwVMUaQokxXDaT7qQtFLjUidGe+YYrvFaCzdXr5IbNtiAKro7QsHIJW2aWK82JlGF6JiNjG8J
m4cL9dTMzVwfPVE01kBCBatSSUBiFD/N+MHkHf3GckdAJutRrfvxcjwZX8xIATGyqFyGwtjxf9+k
AyLm1Uz440m3VoOudXt8qfGZS2cz5OQvTqCAK60WtNzrsJ04cqN9y+R9GMBYszSMZbK3U0CfxFvI
2dazT0Cw+KzpZdezUy/yJ2jZxbIjHgOtb7apmuebZ+TsebT0dXaC5ALtmO1EGgTaOitdswp7TkEw
v1MijFefpISSoX9pgqv0JT6D0IuDfgq1yrYYfP/Jc/2vVrNr81M99uLnp798Nv++fOuvGpaBT6r/
z7//sfvHn+OfeoHq//aHTdWnPfLKj5gefjpZ8K3/SPtfvvL/9R//Kk94mpqf//i3X7Ws+uWn0Shc
/X3Rga//n6G1j8/y61+y8Vy+4a9VyvoDoYX72EYXJLF8cd38hfebC/hvLXw9xJjvLOT9P7Px/D/I
0Qks/p0vcFiTYP//uUoZ/h+655qGDiEREP6GReSfL/3+Hxga79r/WHxgEJv+L8uUbzkkK1mAIYBw
LID/skzh1tGkxnSW4NOop3GhLHGvB0Qt0xDapSSfQjg4bEcN4RJsKYzxte1JyGTUlBoxI6x08Ibv
0cqmfgcfG7dH4uJ0noW9Sv0fh8wGitJEGZfJHQnQZJ5gDa3rlzSI/K4IIZiZYWeZa3yYwUi2cOlo
PUfejAwCfL+Tfpuj3IoPgVYxY48iwn8vcapZIrQJvZCbUg5vdlNV03bW5ORjXySZdCalOi+ntTAz
QzCZ70cC4uMm0AWJyNjjw8YYuhFwNSYU5RYt8w2GMhpjiI2+RMxsZF1LjiuJV+U7d9YdomHa+KOe
WSRqzBCXtFfJ06wZ6pQ4OmNF4VPJ0qTjGyHvzXEKKlZd2clHQd7ONo3qd7tZkBhZfdPfBegxGcNp
4M1dcSP2IS6B9tNbztbY2eZDFJTFPm0HsXNIZL7ourxqKa7WwpTTykMCXBtB0m3yZKTkSw3yRChx
FeLafp/6lNKthqjbijbLewqDImZxcCpuIcNIb+W+GgkapwrglU2iOuFrVMfE1qvfzMP7IySDtYOb
JT43ADxvOw6uNU/gVdJ6/ZtTLvEaPd0FWR0NbbtGU0JHWzlDbffXnuXVrNZZ37SLU9XPrPx5dGGg
tjlZiLNkHdVrcdNQ04P3AWSmOwV5tyQbV1VmMhMT0gvwOfDihe2tzZ52jOV4EqtrplLiWLL4ZIN1
kraTw7szLavvq5a0743vyiZaPOcIy7XkIOjAWZurpdB8RiprTffZXApyOPg95S65pSDOaqWz7KGc
2hgvPIEsWSLrRYKzJUhOj5ZImAs7SpuRDvqXHzykKajb1tUCeekyTYVjZA63GS0BFkr5rfWYJIJq
WelI9a6I0rD3VtOn0XHOCC68UJdYw8l3nALPyDdf7P11coStSOZHZ2HN0a7EB+nW8rF2K4ciQDL1
OK3EqK0Uks6odH51M8G+VoI2uZ/Z6Z1DTijTS74IglkzGfeEiDFGnqo9bS1gD0FllKfSx3Ni6oL0
Azw5VRsWAPtbGRPTij4JCPCrQ5Zkm5AnHMoZ7u6MwcsILVIetX94f8Qy9cjd4OBH8PX3btL4/So1
6JjmPpjPtoof2OPctXIudnbW/1hdg7LEHGVl1q31qvHj6rfOn9v61HR55oUa4A0Z1VNUfcUtx+OV
pHVlCL3JLtxwJKG9PRUezskw9QptXEW9M2S/FG6TYK1L706rawZjYlAOCL6UQ4UZXiXQio79MWWU
/4X1RI1rbR5y1TVnFijDA/jp+EyZ0sO1NHGbdvQL6M6rDcBIFjMxfUMu9S9F15sLJqBEqnFfWuM3
a0HDBmD2iCj3eXIw0ChsfyE9x5QhmjIHZuYzuevHNEiRlsaom8NkqBLxpQpSRlYRUGG7IfCGXPOA
+aizcnHgUT6MazvYazC/2UYIDQZsibuK2emeewzMN27eceOQE3+htkTumjhFI4iL+X1CAMVB5RKA
5yn8KciK36TmguugQ6873E+HRFsKntUwPyPIXtlYdFgJm46jizFvJ1kwNKECluextsWf4J38rLcI
4Ejso92m2i+fvgcWTkoNOR66ZJIYtpzaLWMnm4CLtnNIuZA/eZwHoUHUy0fbV6+dppwtlpXpWLR1
vW3JFDkZpH1Nc83rzh3MIpbzPeB0uaAUkGgwVC1CzmC/DghFq2pK56OborwOf4ZAqHqM6SmwVX4m
22om1Vh2+6LSf0gUTh5Yb6Nz4M9sX6B5ARCwf60F5Tc7YGEisok4WVEoP38QLVNvNd2bP2xUpoLR
cZSds6IqDrbj5jdf2NURxvcKo/CbPldgVyKo/aNLlMa57Nv5OIyy39aRYz7ksy8xbHEAZKX1D2mu
4qOvmujZGosY0LexWmYvNlbNqRuuKY8YsWkGYyJ83nQ+iQgJ3q2pCjYBPpR7htDZbQL+tP2o3Hqg
OvuxSKs94z/t3FDauGpIx0C6cXkTmfZ0/Caeex5Vf0rTwrvzhu6J7l/NCenE6+yNPTu//WR8cJzK
PqDbq53IojNpFaGMFO9FXe/rxvxsDKrQ3e5eKyWjdJ6XZVvpjybTADC+G1W3p9i31p7XjdsZs8YJ
qHqGi2zqdWL1+0xInCJTT5ZTATupp0ACJrYYyce2Ffb0gKUZc8ZSfWojKyW6d7CNudvw/tsvgT3w
o4a+WU/4uHZJ6sWXMfL1LU/9RYcuoqM7lnR52lr8ZRtSHud5NncOrZJhorz6YkCDeXVJpExAclrh
TL/QmYebD8Eh0uRJdJO9qjTz6jQMhZt6eJIoEnBvf4aj0B+4iyz5u1b1LW/YJ3fAU7310QkR0lV/
7OpmlSeQddnoh+OcvMa0jCqpX1NhHD0TwaN3MasQkH7JCgsGQ2QPideeg4wcbX/ONrqIDeZA9Quy
wz7B+O3Q8zzj/MmOUAOnDO/LYfwzviXtqmln1vNzxsANPpMGC5qD7t3B57WM26C29JCITZ68Qry7
1lLNPio3dOhzJ/pzYtufuknOumTrD0keBU950Dpwp+kE1smByW+rVFtbdjfNJBYBs6wqRYRuSF0t
kGvQpH1ymFOlMeApErAx0bnFp2nN14Yh6MYlZy60XGGFDOlxA8iZ27DKRPKL1LniQBoTfOfFyC25
IuOrgb6zimKdlFO+TTkBs1jn+imZo/LVH/wpBLuIsC0Cg63m1itTd8cd1GyNqbQOdEkwDcpkee1m
mQC42g1lckE9v4vKJHhMTEHB0a7zQBwD7Ua5UemhwgyzwaSKI8wOn/b4qSYOZQvUorGRnDPDbNfZ
VBF7BZhggVGbyntVSOZ493qFYzJVXXyvm31/nbG07hH9rKsUFFgspA764jAR97lCx81gYxd4yi68
GqzZmO+DbLLvGkJ5INWsnEyMvGWwkUPSSj50szQCoAp3CruosDmlpvD1ca9z8LJpQi4zEQ62ki+E
4BS3YYJpRbe85vgQCBfk2p3Z7e+U2UxM6xxxmRz5kFLR0JLmePPZgi+x/le2gOPZli3Zt1bMjHuE
Y9ySfPYYd6AOfW80a2YUL7BCIsQJczb1mRm4nRCGXtt6CNwRX9m16KBY1d3Q6QOUCQZA2hL2eop0
C1P/E7vaZ+EZyTHxVLzBXAZjQUwAhZafOMNIWuuguwZ97g9j3TImMnlwroZxqJ74WNU7gQ7k2MfB
L9rc2i1Yb76vO+e10TpxxxHIOgych/H6VY+GzoXqTd4EQ9sgTts1qytQF06HFb1vgPrJnJzJX4Oh
UQ52v2JU1r1oi/lxcOb8aCWWFU6mfymMydk5jOgPyuJZ4qTT9FQiQLwaURPtBheNwc6MJlRNGmzR
hynkVhoP16D/HqR1w/fSvJWLLk+T7ofVG/7aHfTyRl5JszFIT/sVZGZwrv1Zf2OWjmmyZu/ntvUb
ubv6Oq5i/wGbxqOeVuUbRPO3NupgpHSgByKb3vVObUmWTPdFXNpfxPbXVDEzpu6lITaViOKvpve8
r9py5FUktv0cAHNja468jJ1K5DxWA7dY7Nb9o9Tn4qQxcmNqpgL525m0aetopdrlwDI7rfd4ppmd
tnPN1vuYzFReqUuuVrGrk9ZYpy3zLbt4mhx+bb+ox0ddQY2k0tzpZCrDmIF0mL6pvdvFWH10eZts
aiqZN6QTZ1fV6MG6o+nrWviT/p6WpbnV3UKEzLRelTWSgGwpACCmRPWQLLaLGIi1cMVBUmWxbqiG
WBOpFa2x8s3HQvfq3Uxj8a5VKa5c/NAeK1IgohMKjto18JG3QPahL8DRmYCXBC/U+nyfM9ZjgEsj
J012+fOcJ4t3gxBlbtSHpMm744Q/D0kluiXILWGd9EY4ZqBuA9FHJyYcBEUBIagUmZ24300ms+Yt
Fbpx60X9hOOoPY1WfInxq69yVxJex1lzb/V+fq01y9k0AouFZsXBp9Ml3G++fKeQJbkvjdg9NbNh
PhrEXJ5tHh3r3LbM0E1jDDPRROFRcETXH0C0EushY4u0jTUdb4sxFqFb4bccC4ErjIFnCqAdTU+4
yxN7k0uDkaCsEIAMmwPfxIPmO6uYQbC1Te9rEvYeOKZzuoy8oLtzwejxdwC4ZBbeSMdP4lNbw5pW
RE8d07ZDNwuYawaw8qx3WsMKQqFKSqblSXOG9CyN9kFZEDLIZ0vPnIMMoNFAlLdFfPEz1KyYQxbP
Rxp3II3rFRp9sG8nBhI+nEOYmn23zfLGeaiW/U86QEjbZvML/pk7tIVpygPIyEgnoAkqzjsMTO0Z
i7T61hLdSwZxtCJqiHNoPzScvZt6PzGu40EEubZ2RvuH3M43wEHzeU4EqZktXUy5MY1ffF7OUev/
PCinbx2H/jcu50NUY8zx5oJsztImiUippuXlu+UB83uxKREKkEcpGx85DkbMh0XAwMTSsZg7CTlV
QTRaR3qcHLbRMf5Pxsyx8v1d5BB5aOoPpokVKENqu5OJ/1ynKqRrODg0gX+x0EjXYwsjOuQ571QV
3ILIgYqVKtrMbfqJTsLcl/SBnTvl9gmma89QeaY5YD7ocfGhyoVYaPuuuyo9YEadmuvZSDyylari
hDumwSc8QxQWvxKziveJ08sF93b3JmLBB8FjTK8KrcayNO+oszrBGjWPGkzdl1qezr01bqTW5I/g
dOfC9bB9wEluY9srERXzJ4Sj7qWTwXCVPAcI6lTkbKXOp99od7VR/aq6pPrERCjOxZTX4DrEwu3r
uHHXRO049NrnXWiZs3/0GhwewHeviS7Sneeb7mdmuM7bONBajNHwXEAjrFlkwILMmZEaBjmsMBBC
ew7hHySDSXKr+zfXHr+5RCJuC6tGLje13RgN+jmtanB0K978F3dnsiS5cl3bX3mmOWjom4Emgegj
I/uszMoJrCqrCo7e3eFo/0bfoh/TCvLJHkWZaKbpG3DCe8nsAnA/++y9NhCxch+AS/qDAXF6DRF1
NkkJ3GpIxuiWkNRYETKsAEU1H43lfY1NDQkubvpi61JbSOBvbN5uUG7e20I/lr00J0a2cMvBa20B
st0QF9Su+E6OnxoVBdf00qVJUJN0bohd2Z1tbQNfgd0EFriRiaPeIL3SUjOzOK3baX1yfb8+y8pl
Arb/rDOhCYor8j0hYzBasrT6F7msv8qMZFm8YMfqW1tfW6vhrIwBUs+d2+60FUDlxf1z6Gylt/Ey
zhd3TexDTtzUwfI0LdE71yMu5X7T38sOR5chYXZHHq9Lu5YeaQCAWfTZFgzAiRR/5oWz/JYR3fZj
2N6Zcpa7KEuiu44fLo2pCgOW9q0WGYFzDPYb2aDnJ0MSceh6zaHq2/lHbZz5nhh9faRprdmqZv2A
/LruvWWI7oq1bPjSrv/byjMrtRvLfyJvPfP0gLp3ctOg1/fhFkt4xPaicF+K1u72vWsbJIXbXOet
+EaHmJlQEZU6YKjzmat5x0fMGTs/jp6UnMgQapvMkQsbeMlWdVLQGk6OSZxUF+4fFCgSQUH50rPM
29R4kXEO0PoUiZb8RqUdsKPZHxfk/qUdvfDYuJE5ug6xeAVfc9ck+jF0Qd4Oi2sTrysCzsC+OU/c
n+4TcBTkfahLhHiC3MFm1Zm2mM2ZmDDoYH73grRnc/CEJaHDaUDFFYzkBHm07qEEYBnmpZhksAqX
aDv2My7LACMRfqjUsoBGsTCNsNZKkH8hPiwtrE9OPAu/9GRfYty3p9ydvH1DiHZpm5MUcXlx8lke
dEdmOMsi7o68H26p0bjcLv7U7uIKA2g5oyyRu3YOnurnbYWzeIcRqd81Qf/W5fO3JUdZRF50P/Na
/6y78MGlmXTbrMH0jVK1/vbZ6k+uU4DQtN2HeSWFXIX+b/p+ic51otpNGnKDtEjWDvUypzqc1NkL
+CFEb1VbDwtZgxGjRHrNxwPliBPJJjICo1mQEH3xYwYU7p0Z2k12cRfYM5tR9aI7VCEJzjvX4H5V
og2CPd76YX3McqR4QoiZ3RKHcHMiWDDll4ceAvgd0Fp+tWHmYYmsStVnCGfJKL6pCK9jhfMzx+Bb
lu3HTCyBEdqePdKYYRN/TGvfsTNHxX2vnUm+FiMfuI1qJYYugCk8PDqXYArKZGYojIVjz9hfvH7k
tKytnMEynm6b80byzuvtmjFlWsoXSTOg89sy6HVPUThN1rnUnWtx6nm39CVf3rhPZrSZuEvlDevW
SbJBXr1Juy4+QpUwNybGERe5BN64CxxddVvems56JsHr3iLAS63PmDW5/68ibOa7JrQHb7Namftg
ymj5Ay0B7Mk02mTN5v4WqSjQlh+R/pNj1BcYFtr8tVmHknK6kHtac82G6K12ICXQz6bSfKr1c5sH
Z+U7PzNW8vw1HbMbmwpLwhz9Go2zfuOTML0h4OLXsmcMPiELjXfnVhRflWgdjZXM+35eXX/nVk2w
wWEsr0nZ23kLnnltb/fyWJmtVY/ltzlT2jy5/dDyeSDGcEyw0rgYfcb2uUBBKneAd+rmpdWTvNgo
QoRP0S17nTfvNIjk06aZ5HCd5MpeQjhH4iwq7QVx4NpdrR1nZ/dtHsf3umteG0V8RceV/zyABX2W
ztKmrljuZmJpGHTD9juZPi4XJnjBQ8FcwFtS8FZym4MaZPvYGCFPVWJF6J1o5t/WPotOnoyDvSoL
/eGC6vjjZS0RVbcol40nQ8KaXfaBA37B7YpD3htzh9y3CPDGgxBK9GAtqeCVAQYaZJJzjWdCn5tg
ngiwk4rgHbLKYPnRhEvjHpuCnPeOu7gKjt4A6eLAhx6/WFH0xAGwNsz9qcC3r6EVSaW9y+yWQbEL
AwfGLDRVzQThsvlhRg47VNzWp3erhVhT7pKCNwIe+7Hv9uRjmhIvLYu21wqi9IyoRtOqHRCbrRoi
P1s4S+uqjjlFAD33ojyaprtYQS/B+0kGhL/N3qyJSDGFrrt1WN9n0T2iTZ9Zn2LHFV60iZZOH50V
qbaxy/jUslNiZscruk6LfWZJUfi36CXXzqCdDgRHgr2Xo2MHvO4w9FY3Bkh8TUZShiw8NhPzyvdc
64caQyHgp7k5uODx95QAhke7m60HHQwdq/VuTscyJrHC690J0tAZ1Ql8FPY22TfupcXn94nXFL46
5kAa4fxi56ze9ClULM4zGimBG4EsG7CYuDPNihNvSGL8mnN+HoTXDPtJ4lvn71P0ZHtcjnsp8sra
1nxk0kr7XrOLhO3Ccm9Jj+DyfoZ08bkSvnlhM3DXOM5pWoQc9sEspj8rfpwDRhnJE1HTLO3KFnNs
mKV1D8sVSw5kJg5Q+TBCYa9hu8AOlkhVe8JjHoK8vxSI+Gg+7yvgGkojLXTcmfvtdwzpv/sOkbnW
JryTHnlgPk2YC1suMaV0uyv5ffNzlPGDmZi4ygGbKFf0hBzUPJ+B+eI3oqHySXTefZhgVNRmOcRj
ca+q/qhlmFwc3AmaA6lUD0k8sl1nPUD7J7hiXRGBoHxBQu2ixJZFMAwEnB3m1Yqye9YdnIpM009k
2/XGRgV8xqV2DVWxB2N7hgB70GQbbt3R7XdF5R/qc/QjkAjVvs+aSSRl/uzQvnlEBhBPdVR2u2T0
3UM4u8i3gm86wTm5uEn1U67Y7pPxRyvxyRIIOWIhhzeFHJCZ/KnBQf3F+7Z5B6ww8TSqbB/ay4Nv
9QGEHhM3qYVEAKCoQkbybGc6DlIHL1APSc/ZWYNPY3K8o1fOsCnWyqVRb/k9hflbE9jsv3ju7gJ8
zUfAD+t2iVd6NpvkPsRk9ZhL/oab4nZZqINBYy9raMybWTZpPPH0ShC1zUbypp3xrPvBAa3lOLK5
zJaadsLn/cwDHVsvddypl3GsnqGZKUZYYokxy82NcCpna0nSFHkNJMEBrnECJ/zelp4NwiAmnoex
8tpYLlNgpunU8vufOY1BO2fI76PbL1U7OtoxwZVbu/GWbcF1DjPXh8a9cqTKm/tb2X0TFb7iiloD
xuTpx1RSXBxbXN1hjgF/C3mFXFqvba7EnsMtaLavNgrY0oBoeSXv5kLcHq9hQDByJWV18vKMRvkJ
PTos/6qV3bd2hXjcLrtwnqzPCK7yRvLSOmM/aUhZrU27VZUQr6PPKXaBdT1qqga5J+WboM/CS4Pc
n31q3MDBztR43S4qq6E5j47PuesRYp+mfMYG712ICzN7JJLrLjb08BxmjVu8sfkQZVolTMLHapk6
s2UkFOonRVDhRWch/hAFmlH+rejqf2XC+P+0yNDHhPU/WzXe1p+/Kzjy//5v/9Xgcftf/c2vEXl/
cR0APhFLIDvw8Qf+p18jCP6Ca4ziNsI5WMr+ihD6Tx4j5CH+C3xeYQx2yIn+H13Ii/4CDAqqbhh6
HoYOiuH/wZ3xz9wa/9VRhs2NIfZmJAs9etL9/1b4Z3oRxgj34ghJAii/ZdTh9swecvALu7Z33dcp
94bHv/sV/V/LyP9ph+YR+dn0//ovuOX+jmd0+6I42W7oYT+gsTrw/sEfgk0WCpGPFhwOTcjoRdZH
bVdDPmjTOVXGUJs49bXyXKoArJoJbsNKhyT2P/8ubjzXv9lZTr/+9V/+9l24XugEdIG5fvSPLhUP
lZm50i6PSjQn6BIbpGxOpRWqgwmbz8ZdX+F5ff3zL3pD1v63rwteE5sNO1ksgTA1+ed/x78s6Cld
rKAnzBKY6W0I+rslRrR/HpnxV/4O3vwUmiFDjgl18KvoZA+QkBKdNHIoCuJeOy9f2iB0fI6o/u95
GcnpWIDIDt+QqUv0aI4ruUUNaTUCTunWLwFSlnvnzGN9YA/Zbj3qTe5HrnzFofYSCrStIXyMvOBe
9VhjNrAsZpcm1KCbLllRUQqzDN57e3N4BRKfPHEl8IP87VR5agFR1aD1pxgaUo4IuG27kiAOmx1K
W8Lard7CRLS/K1k1LtOBTytTCGk6DnjBT/lvCFVwEhuvPlq4mOEr5MnBXatHgniPVLe8Vyx2tlFt
LKBJXkarfGaIGM/QCRxXPpBa9zYhk+sfMiTotGP7EuspfMnJlBwzCb0Eb+awHTO+SBmV7n5dObAj
tdS3qeAhVLeYAAvu7w7BHpVlH1aNKDthaTskkt2ZFfGOhc0ZpbGx/tRTZbhowBTkpureFkgkE8+B
V1M7tMTnvCkSugv4EUNCOL9JiAVfLHXl1jfzaD+Puf/eRKXeJRbX4QDlZz8hYYW7Qs0Vi7UiLI5D
fTt9BrL7D36Uq5QdiDo4ylp+r0qani0SgtVGDCN9aEsi8/pxmCEcpnZl3IdyGAPAN0FHdVJNkcGF
f3l6mMgTOSmEL3DG3RL6H7NYcFNQX1xG5wQWQvQgAuomUlOhzJO+bS3/uwapXxGDHxr17JLy1C8B
f6j5WLOo/jkkOCWvSkWw+4KW3H5IQIym6KQdCVbwoMUpSclmJpnAPHQMWje6UtFyAxxRJzNcuKWa
1yzpBlaOJbc+x1oDeo+zQZyczjOsiVw7obrBLSAxIDi47SES9Odwm2yjZ7cSocfy1iTtaR7L3NpX
WjlfyQwvgo6txcZNYSUcx52OCX5h7LBT6j7qCS2vVE57zYjJPfgsFEt/4/lFYhDrML1zXauW8Sef
4ymSG4cVLOlze+z37KSM3pRTMNUYnTr5XBHYR6QJy/Yz4tVapnOJRx8Hq4RR6RdiecYLa6wTcARH
vo7GXqiFn5eQcRTEJKLhYAiPKjp/4jQCiUnlSG8tfko7TNjuZ1N2OdeakNWOyw/7CuyT7b0ZLO2m
TcNLhcQRhTUnH7Yq6VgvqdRLkZf5svckS1lijsTzBYolHNymjofzLXJhn2zjNfxcdW49RCgiPt9A
T/xubbw4Ix9WuozWbkwzvQYfvHwvBxH2d9PYJbiuKq9+oVCdFWpRuvGrajNEmi70XpLAntV92YJR
YtGrKn7Hogjc7UR1X/WdB9owNFe4sdjpqFHvAb1Qa9lrESfHpvLaa9nW5Dfy0mVix7zShy+DtFT4
VbnEDHY219HozOnosdBDgG4uOB/70+hG5D1yitIBOAHsYt/R0IH2mml3+SqmXoqL1j6lJfi6Wtyy
iYccpxajaWQTCc6BepouXt/i/QDJFuytMMYx5KO7Ctgluv1aa6aLbUtKTfObLEisY9YZ3vADaXx4
GJxfMPjhWwIPWdsnUpEVtLy1KdsLD62X3U2FzuC1lfP67M8Gs7FFhq7dmHZOunt3bha14dyYEFrE
Wm591Ibfid1waVZaOA+ZCoLxYPl1wDWcF9CXDUWgOoxFKF8X7dOxh14c3gfVqOyUfhQMOYY5IdpF
fjT+cOdSx2ddtoRRQgC9ZPw9W14qBunlWE3gcbcOrNcwnZeo+YL1kjx1TsQaJ7STm2SOB24jwgjp
tdbSoD3itLbI5d+4UhG36Ci2XgNndR+t1mYVI3whLlXcNCKl1mZlGRwsEeaVogi33Tz1Rx6hBEJ8
DknxPPZVoA+EV+fhqda8E64OpNH1qmkNYTqTuSiOvSrklLphXzxEy9TWB0tFUFTbBYhp2ofQbglw
l75/X2k58Cco2+WxAhT6YBl2V1QHSa8+BT4VifxEIblLF02FMoWp51dtUe/dHYZiQPY1wcxwwsmb
PYjS1nd67EjGMv0hFHTMbvibJcM2FhXK+2rsS7AK63PQ2IK4kuk//G5lBGooA+lyzq9NpU37IeNq
JiyUGAAuI4TlNBiL7pVYKSQ+tt42IaMePmOUqB9qgFZKHol8/m6N+lUf8sGJ2eRK6D4zr3aAhXeu
6+j7xtZyfGdvTB+Iq6Ul9ibuhreqJUon55vqpnMTPg5TBrTKEaS8DhMJQGaNsLf9g4Ug6G5dPHKI
tRi28LEEy3DPeXq7+NBwExHMZZ22V2qB1jfhX08OfjXrniU3/thNttS/gpqTYluDhWzZjrMBTFuf
XeaJVScmWDtmc3Oe0Yf4h9QnTnHlbsl7WfG9YpX2jMG90Jc4vrFFJkZJA9HLr9czRk8WvHiXRFrW
jtbXru7WNdWtjrNLwi2wJ17nZtwLfL/7RbnWeAfxiRl10OAWtqujgisnNjBl1Q/RD1khi22XHqQD
H3JnhUGIZfI3sUa7uQys5uNtr5yg34d6sNW+KhNEOy7h02+gFXl5V7Mjy48j+bphS6EWTr9F3IL1
UgF53fi6zsF8T7/BfjSbsR/GLzKnD4Lig0s3xHrnIsB9JvB6sOO+G0g3CUL92ZaIdAWMcni9Gt0i
lCw/HHOeskYcHdMzjCoFQS+MaupuYE5wJNpWG4xYamR5t9Z9/CMeSDJPCaYjVyQZe1/RnuTUwTtk
TGe1QZdopyZMrewu7r22Mr/xKZAQG1X2ZiV19T13wvEm9TreRSqIh2lk44bzBXRKIxp1tuCmnWWi
OKnZSu7dpCw+IxnYb2UgiZvHLqbHarb2DQXEm8kZn2Fo33MhbfeANO4yz/u81WHuMKrxxFkShaAy
/XYYCJuWS96lmIYM6pDBguouZ9WP9nHI82i7hDbXfTT5o7BNcYmMU7LXs4BQJVa5K2KrhvfYPHAN
6m4QUr1nVn5m7ucG0E/OAQAJUO/kqpJo3mYx3lenPVQil/tlUcGWOq4jubfj6AcXf5jpkPWnj9iD
l9wRKwOEksnUN7ze2WiBhJp1cm2mZdg7YzQeeT38GZKuOgQRTto82ZocWKIdJd9s1SSbkOKu2Rm7
h4ruvJ0z4/sCxXxeei2/crf66NjFoTHTuVYt4hLTfKcp9kMdfeKCDEzVsp8yPXJrsoJj3vR4ZkOf
Y4qGoPO6JANKGTtz4r7gTpZmZ/gm0mQownPWDTotmvKRUCjXI2L2V/6ChOlDBxvZ6lXtRrn4VjcU
vl0tlrLHFlU/5VHCaOD4/r7Vzr6YpHzk4j7DOiJrDVXGDNz9rOAHmj9WPdWGrx4QhB8lYNn7sVKf
wToGj54gljnEmMBhCtZny7ceXW+Yt32QvToBJBSg5SAuEyrQlugDbfGqNUszpiCDXdBvMVOGB9Eg
pHVBF5w9+LWY/eP151itB0VARiXiuzuE8F+g1IaaNKqxdtQAyA/Tap6iJEqug1zlgRwkjWKuua5z
SZ/FXLzj2n2OLdYto4RwUtny4PlQyhP7V4zJviectWksccS1+Cp1yEHH/9e5F5h/I7+5D+FybWis
eOfmAq6xnvj0tc0cfhgdfSsnbCtzTReXzLAQtDlLbhJWHEM5Fnw+5ou5eB14K+HW5Jjrxnv2m6a7
uLH/tKzRsyegZTWrG94DO4h/BhOQ+ylcon0cE/utiSRRoXhH6PZOtll7R8cWvsYSsrtPS1gldVoh
aW2waC2n3lRYUoXyduj3z7U17gczovkRH4VP23AeV2rs0jqfzn6iD77vP1MOc6hoDD/2/pBfbE9F
X8vSiI94GvPXnBQ198ak/ljayL0X0VzLHZte/14A7kkpWxHArkLnqcbhvbMwyKZkitYUwCMoIKdv
Dxak8V8ZbsZvTcFdys6L+G5oR6CwCUTEbJ2+1SPtqTKR8hys9Zl6Tz6hGNWfJA798yTWVzuxYpRx
FX2fHQ/KvkYCkBHllu0YmX0G6ZVohrth31WcW2BvR7kCWo3svk5hOKCVdgutDau0XxbUuNfB47ib
YsQD0qDZthThq46c/HksSUA1Vc2lF3sQ8QUz4yMuui2kyW+lqy+A/or9rSAugHY1BSxifGSBZTHh
9xyh+4purS9QuRi+JCkWfCrFtRl0safE7DDxp2Ep2wFUFJ69i8Jh2zmL2lbCQtAU9LqsXus8UD/D
q74zlC50NxpYws7YItGCtOfgg3SWtT07S4aFhSXz+CNKcvMEiMR7CIuBTYhPF4EPXvyCFUDtzVxe
GDgLVhGz9ZqtJVgtb2iDn1E0PyWFSX74Ab8rhks2FOU9EdxYUXjXCqy8ajg5oX3ueHi4kNcY8Ag+
prZWwXvEn/k6Rhap+si0V4HBrAHPz2ICL1OD4ZJeQ5LtqPRBbl7bsr6bWseDu1q3qXYquCYjt4GV
nM2zHsL2jI16G3YqfsfsNPlUnzXhg+eNrMLtJUnZQdF0b2XtRYji3ajZ/OkHrg83K+AO9+cK+NJM
d17nuZsKr/0V5+fXwEKK1nv7FBkyK7Z3WGW5x8CIlixHDd45WeW5CDr3XLd8XPsZfMPWbhWG1Kj2
DHg39ojJiwjGmWreWcbe/OgTrfL6E9ViAlPGbHt9+EwuJwfpBVdB+MuB+UwvPc4CDcLe1jCYyTy7
UQUIrVBBj2kyS8gZplODh5yCgazg+rybgGWzup0WqX5CBQC5v1msOvBzwsxGALWw1lDGe5vwjM1h
3mN4AyBrcrtbvpzJyZNHv1dvMAZ7KAxuEWBwK9kaT/F1Isrjxjs7GPXwlEiHu2hdJ71YmJOKbmRz
NJduo39UQwkP6TjLqA/NKakHjfXEKTQu2L0k6eDNh5XW8zE70GjZxPQoDliN1r2rYK/V5zlceq8E
wbhi8pEbpsSZBmKRJRpekzuBzumcuqPMWtJNqHx3T1vKQGlBTZfd2pUYIKYMm4KfU5OJeJ807heH
riHmXsKLU8RxNl0CaoVOYrZF/jxtYIo13KK7P50c5R5HTQ7VUr05rdytN08DS8MHFpbnUtnWrrRY
GfvKZ4BdS/wbHZ4yxTsAiCsRpjnGGalmPpqqAPllB4SWND5jrNDOCJJ08KbbNGZ/NAGuCx5Fvc9F
FT1hQbGubOeZGYe6PHaTHaZNHsb4322btWVgqW1iENVxl5rjqmyepwU41QwAl3nMPBVDT2cz9nf5
jqm7W9PM6JtrAOTKLkO27zZQZ8uHpF2q7w5GsdRkGBqUH3Vqp5UVEgGYiwJOq+vwec17GAxbC8Vy
pdzRR5FYWP412zUA/bJBcOQuQdW3e5pEIg4B6L1xK5fIexcF613KhitxplaDmzSstY0P+YABesIK
wvZ1Uwg936l+Ana1Lvdz71dw+vRvBSeyXACbBBB7/IZgmV3HOzEv6uS1/bSLM2yp2Qplwl+nDGeu
zh/aTJs3SxDK0zV3jXoV95XD1LHhuvrHsZa82vQE1e40ViwwfRY5KM87WE5CbTKvof1Ui+uECZuA
iLfVuL7OtajrAx5by2w6XUfbYgiQsqxuip7tgM5PUg403tj98qK8OfxhWWDtlrD2TriO/I0/5c4B
CvlwBm/3LuksOznDRLOXXt7CZsUa3QPDG1ZXH1gOPnn4mGE9rN6dvY5/TAvCxhD7AK1Gn0fVx/3J
95dj2TrzUzflMXbEZnkQBWVr2BDdgwzlYnZkikLWaJ5nXcnsEYvGALw8ZlNk6KfkU/GORJPtPMdW
R6tpm5TAHDmmElA10e/slbtieQpp88lT1+oe8Xo9k/IZd7VTNU8dFRNceLL5XGeWY+29DsNQEMIe
tfKw2Rc3RkVkBTWhtNrwebbGPEfhFNGVqBXcnHqkx9iVfnyo/WRadrc2tMOUDcVdXvUWNKsyeJEw
OwZyIiU/36g1ppFuMluhx+92EMlvK5Ukh6BM8I5EDtLdLpiqa2dFwWMzcB/WyahefBhXNztokiaF
qPbIGg7oLBQ59lFUBPmCgF45Oc6+oRRAhuSBEmN+DjbEdbhi2bEcOoYDqyGsgx8vdRgRf5WMGJdy
yNvtYAfiYGxGEN8BpzqYrAa9ACZ3Uy3DOxN7UMGabvKACp0FWVdsnbbt7WNVOaH+oByURTRi8i6L
ZH8PtFffJXz/r2gbGLmZ8D9NiCiZBviUAvCjwLoGw4yEY3WfQw1PWyHIG1FDcnRQosfJ0ecsaOcM
E1VufYPhvfLbjSAqEqLAKrrSDD4rdXYy7GrG94c30zP8elXh/GLR/oeCdjBL6PWgZLNmfJF58LzY
OYmJtVq2yxIN16xbMbsbSszh59+89xmy3pLvC2hTu7L0P1g4dJtqVSRjFy75DrIA9zhO4LjIooPq
Rveu6c16zDB4wLcw7tasbXfStT3vmwi3+JzDK/NgVRwQ6pKbP6u4j3Twe5iz9pH28/oQhQ7XEO7a
X2yDbwgvC74lS8ptSaRoF7WSfitj50eXLcwThVEfKFEHt7a2Q8KtLojzsy9i4LDDOG0hnyA96PY5
oH3lNAyB5eycgAvMRk/ABBh7SLsFkse7jY16NrjgN1pF7Q7+pzj2FfbkajXfqReeT0kTizs0UvjC
Unh4Wir5SPK9SleVkNgka1rtCSnBUIwmGJiCW+BUkX3fxIP2foZuYB0afYNAdZg9K1JzXf8LKWr9
gioY0kGPqBI3HAvOAkOtF/2wy8LQeigBj5ygPFX3NvJVwwFvxCsyQLt32TSA+5fBSesBG0XDIrzB
M28a/1iYNr4vxHTV1H3gcBbHSFjLyeCSeyyzQhxbujLeY+4bJPm6uBYpLnBQnjPJtaclU+DGl5rX
abeMxWFW/anhPapm9wXZGu9fqd/AekZ70fLbmdz5Hg/mcKwGddBtyw7CD55me+ITLYJVeSkSVH8V
JBt+KrcVKxZ1h+5rr3X7ah9GSUm+z7Y/URD68XOZMD0fuITIIxp/dCIrS+U7UX9SWNzWnYuNInzG
zdPmkPtyx/2oEmwKmImQP2X+i4vF8mMAObxd4a2BbgTlu8tAa9XD/D6WxCrMfIcI0pMLcENyYUDj
yTGABg78ftP0ARfhxcO0ucx1bT/g9aBlJ0rEVpF3Z8RxFb06VobzxLV/unnR7rPERL8X3J+cxdCV
ETXbe2Xn7msGK+4ckWbb42on/zApK3jKSJWmVQtQSqG0QYwYO65w3AVSehr0qYp5MAMpcE6RTH9p
pSv52KzOUxfMZtdHFgdw0WUeDSxezTdJrOjZt+YYwEUxMbWa0hyrcZ2cTTKx0podVFKa0rrH2aq7
d4fzDdM6T+OmwRaaFhh4KGQjM2McylKQmMUr+suAuz7q04mg74WiLPqNwCu8ZzavdxZKyXmpXfd5
ae3g+aYYPaHvBGe37NV5CWp8h4B2h2NUeMmhjhP/aeRUe+34ucWm0WV15Loqt4lk/QGWZ34GiPPZ
h231PSQ0PKdTP8ZE9+Pbr6XRi/O5hg4kKVG0HCt8RwwrJlg+zajXd6eKKW0YJb1OzaqbryUs2L3h
cufzwXgar1Bxq7L3jszYMQp1V/jnATLYnSNrBQ3SH+/A1mbv2VwPKXMTwdTOjhicymp8BWfVHTDx
gUBEwjzyWUzSvJnwWFZWBSt+idZlwWkaekv+Iyi6a9fFN7ernnd4kxPmjCpEY9rQy5Dwo3eeLw16
Zzesh8Iaqundxp8JnQ81MEspAxB/htkw3KTcptHeSIqZy2zHeFcarErLRq04/S5NZtEMMij7sgAE
ZvnAPi3ESZgXTbsjnSNflqFfgSMOGUpQ4O9z7UXlPkRIuadSp/30pAugkvP3xsrylPugKvsnq7do
3MINIW03a/c+codbviW65UOjSnvflarFt8nSLAbYvVBmbUEo2BKIGc85dxqTdZa9M3I2v+M2EfZz
heK4Rb9cX3VFhcxU3rR1N0y2N+N8cnPn2AUflNDe9Yu4L8fbPJU835CiyQ2+KdYWQnT0megfa+LJ
q5nUMRbZEND9Rfuemf0L78YUZbs6G0ENPLZYmmpRgNnzHmL0UJS9kvwpRpS8zu6Wku0zNdHMvHhd
Ku5eNUD10BdP2lXLvrSXbh+uVLsNHVV14W2b01HCULaPgdWyw8hsZBhxj0V2P8w3BvEwY/cZ3Od5
Zv+laHRhuqYdvr+h1/vye5NQ/l2FHBVFAOntBqFAqzjGaP7wJC4Wuen9lBDPrvlPIm8MS78+udgY
fcs5FCJh9rAUw3mRTTtC7tFLxBS4K8X8YFu0EMQYsCneHEn1jVt/kveFPdxj34PMM/R/krZ9XJkk
Upfb/JPFpliPw8kNyms9BrTa3lrmY5GC8auOerGjx3yKL049jATj5HfHrn/SqfkQ3DBdY3ifAabY
xnn0xysxLgx+7D9XRZM/NYt9lc38VefU20vepIgk4UZ60aGRwwqTLkm2cdGKc83RtFtRyShoY+I1
tGleisB3UiZ3uvlqEW1ZCYtrnggiDcpjhdFOcgvVsN5jvtzmMDZRqwsME7n3tULSXSrrWt3Sv8Aa
Nxp7OyZlxrWCC32a58D/3Y5gUtP07/x+jssoLjhE371ESJH6vooumlfILYGRcaawfSqJp12JAU3v
PAjJrW2R9kPaiAxZiJn9BsH1eYMH1U9nChp5FOs451FePKBfo6ORneFw8a4dYU5IN/Ig0VSOTXRQ
B2i+ZCxl8x/snclu5EiarV8l0evLAI00Tst2+iTXPIUU2hAaOY9GGoen74+RmZ0DbhWQy3tRsSgU
oJRccieNZuc/5zt1hpuiqrgQhujVaEprt+oTKwzoZZCD/bWuX+Fglvn7WgDenfLGCDhPLezDbhJ4
A/1lxGBsQlgc3fGsk2s+aWwtV157xVyzfSNQfE97UDCzuRtcWuNpYM3USVW0xVwwI0rLMHa0+TWw
nm7+DyykKfWHIT0mGB+LH5ZVaRDvbd88/3snivXXHlb8L35AFth2UD6ZvQGW+qsPJctbyknMJCaN
FmBMlEV/N4qWw5PJcQLQml+Z3kYIzTueDgMadIsDoA/LPoh+VENtUfJYSSOMjKLwiIU6znhXMRlX
wBTQMeh4Sinj62w9ZXi2Rw+DaVBBSYySqb2w3YofQvCOtxbGHfH/qBOE4eh63Pz8M//jTPsvLqE/
feIrpOg3+NDVawl86CUt317fhs+/cof4lv/FCJkuow6G33gUfMsEMPQbRsihDNhjQOrgPvOkvxqU
fscICecbVwrXiwWlxfUczGf/ixGyKNKzOG/ReefwZdOy/4kxzbf/6s9yXM+DRoRojeeYhmx/bSv+
s0+q9WGMBno0ofW6znCc6yHqq/u4qXDpXk7LkhmHhKIhcZlFyt0z2arP3UB0D1NVBxsVQc61ObHs
4WjUIe62sT4LJkaVaQNZnInZNISpKe5mz3+C73LOMj4dFLVtKJuUhnhYXzbI82wDDJqpqiTWR4z9
G7wrzjsJMpAbjXrwEOH2wzB9B4fohR37MOPW54mmNhA3J71p5Fy92ybVS+CxxLFzB+ZNPELPMn79
IxoQW0qmqJzU7No/RxB2IYBh1q2imtKPmJXTpXyVbaIggySbZyk4IzvJOTNCormcfDXnDSJWOZjj
oeEMKSN9zove0NK2Bxl/i73kCimM8rY0Gc69GbMY58m8ag8LxcHplz2Zc8VwHlv4RtUR9pWauDHJ
WNWfOjN3L1K8vK8t0HeWYpq6JlPeV+A18YXn46Gnt5SYhh8wKqmKfVKYx9TLBJBbZ/AQcOZq342Q
YsafUV4LcZ1H9Hvp9+NtY80NyEcayc0yw2SMg3UL6HXYMUnG46aiR9BadJw1De1psKxZkGsw7pgB
b5agb85I2k1nlDWra4EkvJmUrs8Nw3FDpnxtKHARnWFmHLYt1PsH7UdVzT6m6t+7EWgJpV7ieSm1
PJ/dxH4hoMkJMOvKY8L7d7YWnPIBprRGsGsFtNb0VbPtJc9Qqlatrek5F0PPsBUz8TIhV3R40ZGA
NuY4zscmMJtk02eNZGwTEDRzGr08jCm9M35fq9PMdOGWA6tx9JqOOgt6aHDlN/m5P6M8mb0jD3Ex
8B66Fvg7Tsfee+1P9bOflVBX/bkMlwZwvASP9ZBpj8P7gsUjd2mOjukfPiXs+s6DCPoupnQCAvzV
Vz4tRZQ3yZiDb9MHJXPL3NgPiZAXI+HCcxf4Mhv1GAEQwK0jDlFX1K/zOOrD7BgmiZOFvIa14Cm2
W9+kxinDCD4Ga7VsEMUXdtcvZ1ZCaUC2+PBJFXWCnAuwhEtKBWxD2++JNt4w7B88jrdY8dRofA8K
UVGdE0yHiKaJ17pC5DZkIu+5cBauFC9nrphPt1LUzp6CZo4aXq/e8RgaJzOL9V2XLwbSJKO/UiJI
VQ6nYpNGY5OU7Qa4e3IxtgL6a1Ta5MQWsQsCu9s7MZLxRJqw35imSsiI2Yn31cKfOrA3lOdeNt9S
NRBDeqrS28qZDnqNbAwJpUVlfVSwBa+mzj01fYlsJM0jW+Dq3ls4DnIZXHmOe58F1SvpFjg5LZlT
l31xByOHN4xDtBUYl0sd30kt3xYnBtKeye6Q4Egk82nn98IIvJrRkrjyO/GMz8mFeiuyPWeg4Wh1
TPy98jXHqrq3qlpccRSmpNFY3u3O0G+jLhhH015R1wcITuUWK9fWj+LrZFkey0AdIqC+5TC/jlb8
PGvvMcIkoAiC7v2eeC0+m51y1Q7rKjaO7ktKJz6vTedZFPrdsyLO5Cj5TEJj8ljttQ8P4iV1PHdT
L4XHsXtKPiO3uQsS70rhxTkvJuOpTsV+USYDb7oYFRtMUEdnbmI8G3oEKCaNeZemLVQNOAnkbBpb
YSRqkhuAKCe78Yw9sgWqfNXsJf1+2EYPWsFz7O1mb+B627WzzXLheSRGGnnv0q9yKLKZpRFpMn2Y
sFJ9NZL9Kk7Oewb/7M3cmZkr7x86EIebKriKe9r15gpzjbegF6ESOTspJpesXDCRGfJ3fvkh7bzZ
2y1HbtaMS39mvhGhi5xmlxlTKa2rIAZT0BggzXQTLMeucC5Q5ikKW4p3wnufENQPDrNYhooJEbT2
lJIHpFrHwNPqJO/UpJ2WNn7wGdS6JueNRE74H6JLuyaNm4w8UxhFf0bRr8f422QcH8oioMSQXDl5
ROt5MLifhjTDLOGpI/thCmMT63a07J0ZULWHVfkrj5lEOXnv7pOebX9N1VqW8vTMXHDQHj9gvzAi
C11MUl4amLihe3KbkqGPdFKNZZCTuLV451BkNGHR5dEsUQu6rGE2iXOVh1av7pMWsvNMU8GghN5F
mV/QEqaKO3yvvIUd38sxABauyvr+IKyyffc7hqJph6mPZFH3sSi9sFl2+0NgGe2hpnjb28Z6TLLz
0Wv7gG4wlwt8WXrCnrIPRhQ3wrKM+Mi1RWtBEra4sXhjNJ7eNy3/u+3MCiXBxzlLKmYm0t167u2Q
RPXOGLCnxT2y18BBYkN9VnWyCqqrA9VqUKdZSDdPDsApJSi70OqYBxKDrUPImQ/bucr89oBMj527
aheMFC3K2UwURfTT9NpSmZMycmEgbHYd6e1YtQ0TbtBn04miVc/Y6lTp6aFkXhic0jrO251Vuj2d
ce40GM3NlKVwcfJlR8CzgeEpyn1W2cMOffQYAzlF2Xp1hmTXgkqAdwPJGQxKk/8wW2CAiTbjEBDA
05QN/RlvzI2pnNCjoyyoTaBKTrsbf7LyKciS+Xadx7Fu8wQIGxzL5PQQ9Yr5rdHzhYunbctA7bbJ
SKcnjXsjBAe/mrZapp7xWlbZ8je2jPKivPzyTbpCvTrNN66oJgq3DZMSvyWYMEuM07YtitfMnaHU
RvTJ05uExWraERpOIVNYD5Qccm+6+EM2S13sndF4m+spu3YZMR0wnD/XsJs2gwqYkDgA2Q17pG2o
dh/Tdr6E/tQfg9YmYehRDFgYHBwjs0TtL7hKJXxI5F+mwZEza1S91CbMaGosKxQ0bHMZj5e5EXMw
pfQXtabDeIkCzzSk+mEzvV1oYXYNcxPVKWPhsY8uarBbV3jDii3yRvZ9RFs5h4bf32vPefGStt23
lW9czLr/AgqGyY5fxeSSNMpRn7ENc18yJYD2Um1OXWk3EsBPgr3o4OMDAxC9v5Xu9JSj/e4xoMe7
LsYtl2I5CQz32cG5tDPjOXsoS254DnQRlwCVZaD8eAg6bfo2tFF6mst2zkPXU1DOADK+thCEemYG
bG4IUfFga9bQEswHaGo6tZpgg4QLP6df6IzX9QqvzGM+D4atK9TSGqccwiWdREZ7Kzicwr7E98LT
Rspm6c7rfgKQac9i6vQmnduCWDTOSjiadM1P/n6coDztrXh4jud0HnZGYgDgLBPfKC/9n2BODVg0
PqPs07w1f6I7YW2obl+aS1rcGPFsixdlm9NZS6YFWFOXArf7joE4AzDcw168Eo1pwgmd5Ox9NlU8
4lyB8RM1p6Dwxv5AMnD8qPvYoxjRtYosILUfVNOTuTJJJxHbSEOwhI2S0kYNUJe+miI9ATBWwbb7
maAir8WW0FiDVdXPjFXT+8O4pdrPFsflZw4Lm+SSPjZrPKtxhynMDdazVdzD5xqtca7FVPLUrRGv
4WfaS/1MflEzRArMXQNhqelPhMOKn0kxTJ2kxvBQJg8qbdSW6Hq6U2TuB1o4AN+chrQQm7mz/e5o
JYZDeL8MSv5i/CU89nH2J5uFl3j1Sfe02NHnAbYVaeN8vBAYKAie6jKyrhx31pxMLCTtM5vg4API
PectwKtv8vQTPvWki5sNOxu8Fe1Xy6yqAf1pAebmSkBrNxm+/OQM3szKqcJcwbMrqdQLHl6XERc9
O2CDJwxhx3lIG+t5jJUBoAG7LOtRBWhoawPbJOY94vhrjvHUTcZdnmByCsHK+eqOrEQbPAlPsWDb
3pyae0pjjP7APYaLcOMO41Aw7q9JawCCzekUQ4Y1tpVmrn6o6rqq2AL0sXvpiRJS1SSspNhBv+kp
ATdyl10wK0f3Yet+5OmTGKPHg2lyLnI7oiyri4L4u4Sr+Nr7LL94haLu0U+LudzyaCjHY9RFd2Yv
6I5aZi+dLgFMqWM61Yv48G3tqwNRdVPTIyEERxac6cN8vuisvjJ6HoIHbjF3PNWwNMi5+8Y6Le18
/d1QvUkBKZJYdWNi9uRhW84cj+1sFWz7hgwuUdCVFkFjOECYZ8oKMbCYOSbfAtRdvz5zOpWWnGZ1
GnYaP6RbZZQrZhhqlb0e7yxrOPMX27zxWjO/gfNJdn0M+Fy7JiLvgiWx/RGMkbgJJil/REnyyLmJ
61Ngp93QjxslocXNFw4iKJ9H7WbXItVDEpq9UbDFYui/9Yniws6cJ/M1KEgabEk04IpovB7qD3vx
J058vbHt2slTpwZ8iInovIrDE419saXaPQCd3grdVkTUEGI3CE6aSr1i27g6f3Aph+pzy71M66Db
txFDtsGXV4ulh13BB1DFwyW0jXGTocCqWIYETJrsVHpEGDjLiuIae/rX3GYKaHWdB/uZzHQ4kiPb
tS3ZG62tDGuL7Q+vBpPc8D9qVT+veTvLQ3/81znK++GDCOUvH5/FL/dD9xfNav3G3zQrApMr9dqT
gec4cCL+QF/b36T0+ceInv4tB+3pd81KWMhZLiFHIWwf9rXLj/uNfM03kYWzA1+YwjddV4p/olj9
NUqJmwNFjEgjCU+kL/krvP9Pub44gZnpdcUPyuXMB4en5a7idHaq6ZLY0nWJDp/qVv56wfxL2jaC
LTLYHzHG9WWlb631Azifhee6f4sTMk+V9lzo73UHiX830Gsx4ah3IiDWaUNWHirbuibQIhNoHnwh
SD3vwWqy/o2mMFoDcmasZw74PBJ4LnLagVSFY32fQNpzBnbV9AENMj15LpjLvZ1JfkQmWmKGauin
eN8MAydfoL/uJRwv/QzwW2L+mefOIcFJKHGn/Hy+jmPeBsqDXUcdDI8owbrT998rPu380rZIuYap
P+UodR2/Cz3eRtM4Bm25jlF89SmI1h/Ma+2cjGpqrYd8j3fbanYgu6eu3nFU92hy5CNWxRngCnZG
Cc3Ca7cTnTswjqekc7Jt41tD8I7XIxq3sLeb6tZKa/ONXXX2g+BSUx2mhMg8nonaviQiNsbf+dJE
Zd/kBwuepDa1GYQObGs2UuCUqQXin8FxMglHYgdM7hLNISdIZOcqXHTaMylrKOMhPpRJN901BSTn
fW0qn+y/RyUlLlvz2HJRsdwECydsNipOeiDV1zBuqrGgpdmUA/mwJpuxbIXitoUk5l7XDEWwYi5d
I45TbCR4CWpsqAxdocbvSu8n2MdZPZShUtjeb5t0rVZIvPLN6sZmZArt+OM2DZD2xnJxX5q87nIe
l7GhYcYNNRhrzhV9mEB3G7Zi6XmK58YE+QF89IzXxBa0S1pNmT8n0tU/eg8ExWaYafXdmkEEQLxi
dM1W1xg66i0tGz0Iv2rD+Afwinlu9oW5d3mOPaaddnmW+PiusY+77H8rMALM7XqwonVUJIySAlW2
FOqmy1kQUy8ICYvXTrzsc4AL8FkO+eJtAlBSMaM+J/lU5qzlNgbqFnpxxaAIFhNNSWBrj01tE6xk
7oMDMLJkPCAhlXhtrKgcL1bAyAoEdHA9F747gWHloPVhlhMEPEzLHfSphMGhrcbmI1ZQPraumTYn
nsTto2wsNvsUIVmSs4uDHGWWuDJoSB+rQ0n4GtzFbEcHL2q5XhY/i1qeg40Z74o8Ktk6D/h+gqxR
H0wp07uRsuaVdFN2Vymex+9YwNgfLTziL1bOQx/6ed7d1Y4YVVjkY3/ycIyVB903+T5LTMXhDEzr
QXR9zAuTU7oIynyheWKpsEAXNv0Soe+tZeE4p2hVDSJ7JAQN6ROnvJVytsznDj9MmWNtBm2jSb0m
9pQPNEmvg1OoRN2DT0jqNsvjmm0+QvllO5X6x+Qo56WOg4XJXtT4G9gvw40j/PQ+y4fqaimNJWYu
NgZfeqmZqPLuUvUk4mJt+0KIe5aR44MBBSB3JYppfpjZLWDS1H1wJwt3/g6PqXgFWgkFKop6gS5c
IwZtfE3LyQZK9XxTy9KaQ5+kKv1UxpRj6V9E5m781dyIwWQtQ2XTjpxKcDCxUCmcnO7rwQervnUL
/GNhETmZSU+zaaXNF0n28T53Yq/7TG36ozBPLv1l4M6iB4BVW/3WdsqqDpuswqzDMc2yANBzuYfW
4nf0bVmKE6uRyCrd405IRbNpnM4Z9gDKffMy7hrH+Sg9Ri7ESFrO7lvMTxyJClzUVEyb4KsI5Fod
md8uNKdYpvHeB8gz0sfbrjKwHpTxnQ8ZHXrptC8JKtl4ixsEZB//Xr8imzJH5B7R2bmi5N5AXJsw
Ro3Kd9/cgSbig8t0Eq8UXX05Dsmu8SuWIqrgIEMvycJm/LKmULnaqm6klcuqtVDHpAJJWzDFQyHd
SGCLFS1IjW331lUu/Tzlktcuwm9Tlj6ER0BIbs4I2UqAl1g4acMx8PL5GBn9hBMhSGpXntZHFF6e
3HYD79hiBXRx/ZYBa1wC6trs6EUnk3w5KxIsBc1lSrkPcSkkuGkbUCYbxmSoPMyYbo4nCk9MSTZU
54n1ozMZjENIz+x8K/q2i54QMdTX7LTR95FmDLEZDG1+1taEkxb6zNhuvMKkW3sm/3vQUSJ51jmJ
+cxqF31hDk7A2pnlV5ZH/hlyFiipmLF+RVcV6GR6DZjA4i6PBhTDXGZ4KG2wL/FY1Xf4O9nrxnF/
MuhJfR1KPMOcJvP2Tc5o9PSqTPzBGpBwvIuWRtAmQ00rZbU1z/ENgHQGQ23XmI8sHl0Szpaur1ix
jBx9b4UKkbRVZ+QespGkBEREdq7shplp2fZ5JRLBwW2yfWuTepX32k4RlbiYOyX3/gSfGM2lXt4V
YhpDfzkM3N55aX7YftI9DBXMytDmQQfzv8i9u3iqi2HnzlZfhGTg+OWXoDDfO5uIJISSIr4PutSi
OJNrGmsuijjPCYKLJMIMPICHiRh9sm+AZkFBqkj8b8okm26d0fcxm7Z9vzNbTjDbJiUQsmOzMHeH
qbZLjmKqLZNtkcWj2hVY036MtseSVWczlc6FkoKFDsEl4qiVeHSUkZndB6Vym11g4ITZkpEAsKPx
4BT72K9p4ZpHBwNcEFsfzLssqimWIXmN0ZX1ppSE3cMpzjE6mgX9SlTpZdTSNunCt9OV5l1JCgdy
HNso/KFFFFRuJgNmDMPwnkMampR5TsiW6jJSI+xBWJD1sK2CtHEv8ZgVPIWabIg2lsHyxRZncdmv
Getrdy7AsbNMS+Mpp7fVo8obIu92IawN9GySlBjSPlBjxokTxp/QhFjR3W4u+hDST9KgzrjQsggh
UMC8pCxM+xnN53Yin0TzCYUfxZkaay13vpQ0BMwLJuiwt+N075WV555SM22PtL7QVKGtCGk4xczA
uuSz4jLw50CZwMO/YBDoBZu8N4QgNhppitYxg/MWO15Ezs2h/TBUZLaexrFJWXzJ+GPaKYX6GHrD
E/uJNmpU8TGhCZ2ZYs8Eq5zkDVZ9/1YziIHTZQpFU7vD+hG3M4kV13CuYORWL0GJrVL2Lmt3VuRA
2HJvesH+kFh7OWmMInRJGWD2tXdtTqtFAbRP+tn0y3QzLjiT9lOTG0/85a6HezrWDwai5bBRsweo
SijKmBFufflae3XFIyqwPzEeNtydMhIZgkZfstrhOr6eqsx48TO/e5+7jKbepB5wQ7dVFz9P7BZu
omjE5K7m/IlPazhr9Kqte34Lk9QyRfNVgYLOUCJSlNB2IVkjiwkQ4FRMHXoEquABkiJTbFyzAQyx
2s9+IHjQklIMpWBeRfYJUDrW7yWMI3DcDJCpYw/rtoJCZAJ2vi8ypC90RjeqQrb4MVdoPhVPPlsV
Z1PkLDF0T6OckJFoM1awlGaaDYUwIMxZG6nujSHREgZv7BgFxmkpySJd616MIEDunAJfDHEmqREF
l2BtvEcIvkl9ZXw5VmycFs2GEXFHeM8VF/yNKjJ5i//bP2O45Sje/BwTUpLE+OHgKCl1Rr5zdBBe
Ypv67m5x0abtKCEC3wefVRnbLyVrjcaci69vb1aEnyGmwoekcn6W0EjzshVnnNnyC+ST9dGDqbja
lzWt2JsgXXxymDmLw6ZnwJGicQqcVXwru9C2r9f+XAoY7gQyCgWmUUzxwtg7638Oiy8NMQu0/WEQ
w0CBjFFCaYs524RpUHfXysXmGDZuSqIHvzW/EEGca28UwXPZ9FqGCIU22b65as/qfszkPouVS+VF
KYzPyoviks6ieCgvsihXDNB4PVy6fpFhoR7cxL0njGnD3GSbCBckK2GamC7YjIhmB3JuOLCINWZa
ORepSzc9BuGWesYua28KtFsqU+2YRJnK3dwNcysH720vTvAhoiJ9LrkJHhErmY9wuKFKp/Gocwvp
LCvfYt+bfoC/5+32gXa8+Qt9DRtN9bXacn+bL1USsG/FcwXdhW3PY2eJiC54I6pvSOloKFx1ze+T
Z2n2lkuTX8LSUXAn6px6O5U1/kPRCs/bjkQ+DlJpzGXFMhpcFo1JKaYSQwtX1lo69+gBunGZSQdV
EBaNyWi6b43lImaPTH6SXkVKVVhWiTEYKnBDotg2bEZCYKytLdmj0U7wZXAneo81YSYVttO6TIEA
5mmYSMMEpzfwON4EwWyVWx7GjNDNMjaeh9KfaXZnF7Ljjsr1rvciwZs8NkRz2VM5HLPICeNjZP6V
otfZzRp7SBDAaA2sDzYWWcJOnpi8MGbrQpOJqRfFVZtMz4qjSPUfN1T6q77k2P9WX2J6+MvD65gW
f5aWfn7Pb9KSpAMNphaeKM/6qS39boey7W/C5R9GKd+yrZ+tkL/ZoXA8mfwTgenZ1PTY1h9uKEt8
4+fwRdsXkm2q5f0TaUmIv4o8lu1wPUiH7kn0KmSev3n1pE8BlU/QFjKWVtBQ+W84ty+gC7+ixk5a
7DncbxQSiyzv6W1wYjlhYUBUdqkoAhWJnzNDWnHu/rle+f9a+Z5nYSbD9Aa9OXCFhWENPtm/Vib/
+23+/Etj6P/1+3+9iix+0m8mOu+bb1tEyC3TQshxTC6N364aYf56QaHYcaHB/0Kx+02QDL7Z0kbR
Fi4lpLZPgd4/umq4A/4qDUophGk5qKU+kMe/E86m2IlGo+lf8DY0xEx14bYkBrrY5Jw95fjvmLy6
VXOWrLzizp67Ezx9yUKVl03n3wFrwaK9sTtdNN1LrVAYMRClIIy2LMrU2G5bWCje+///l9RPiNu/
voTOVPGqfjl+vnYfv8y/XL5v6+q1+PjzSvTzB/x6DcEL5Lq08V+CvPW5VK3frynP+ub40uaLMCtN
dOY/rinDsb4FnmAF8lggVksv3/XbRcW88RvjMkyecO642NnA/5OrarVd/qE3+46UkjiAZweOt16/
qzr/Z1umy4Ac0mdpnBnOUO6jniuLiMKLkVfUbUUFdB1nfhzB0/zpprv59QX+zAxEi//b60IYE7a0
JG8NxCf/bzp30C9+U5NBOOlcdTeNqRCOsAnUT9iby9eiSoy7WjT1TkOI6896ie5AHM8VeajdfJdU
5E52shEECF2HGm/unPOUWlmx7wqzfraFF8NXtv3mk+Iz2YRDM2WXjCf1V+KO5sO8JO0X/UIHqDU4
RyNQfLtM5MOl24j4verKx06KZghLsLc8xVPLeJ4pGbopgvRQkSIlUQGQd6OtsefcYbYZuzUjMvGI
p9mv79R/HM//5Zj/9hn/3xUYzq5PP17/fGv9/KZfby2GPL/fS8bP//+7rdk1vzncbwEjJVJ3pJZ4
nd/vHt/5ZjpCrE9fy2NYxNf+AW9TULe64i3/uIMATmJsltiouY3Xmzj4G/6ymU1w+BlJEUB+c6E6
qzwRTA1SX5Sn2O4iS0y+wgo3lmWJaaQBlt6bN5F0hHHrGm2Wkxyry64k3RG1Od6zXc20SRmXNuAb
CPdkuwb8Zd6cLZBuzHSCQbZx4iiBrKtmpPVDRwpYTvdKOjIzkJTbYdInygorKlU50c9QkSSkA3/T
yQGzSTcavbzG0yGmywahiH6pwARwTvph7j5M1etyN5cymN97CZBog6hFXCDTDCd2dAeCcWkmwFE1
I34YOg1Bd3J6hE4a3zePs0MQY0Jzj4KcjiI3G/E5kdDtza2eQW3scVwvF0Ws2/yKHh+VEuQukCZp
fUrb+l1Ndtk/LfUU3fHh0cYzFgNUmUyMVnIZqToYn3IFLlz45KBlQraH+PwcUD7tMWJiJuY0j7xC
9RoEbXM1GQmGauTBpAwhTLj10Ym8+aTgbuN2CVwrwRvb648isNv+nGiYe6OWyCH9OWOfzi7kYqQH
dEtfP/dB0Z4xCwPupVz5CkOQMXKKedBaG27c0CjNOjgwujExngnxXWvd4YXEmI/bqMvh69MnlvVh
PuF1DCuzGJMw19TCR6OWinBVVz+NZQIBfZjpO4iW0jufgmFyQmPxFrUfVRltGeoQg6xVZHIoxd90
zBxCwCBeCQBY9x1Q+fw7BapGBnIDLQJCkGGAMpvi1LuGvDqtj3i6ZCFgsys6Yzw4ZHzSdhycg4Rq
8zdzkOXB7wVDKSqcKNbBMKotCbx/coN7Ou8KCongTcKlYUIHjyw3rofRSTm5gatGWUFpIYW3SYIx
v1lmZlobM0/KF58myz21JJkMCebSMCApgaF+2kHYnHILTzmwJmAXnCf3uTfbZ+QEuyfMAXUVLtjv
KC9ib/JY+mq84XlK5R4clPRh6SYKdMBT9dMXbMam3zmMQTQuX0olFqseFZ50m49zh1Gzrcno84RJ
dlWi5qOaY8vf9jbx7wJ/ubgQXWnAJyk7SijLgs5Il822eV7l/IjztPM6F0OVEUNniBJFpIzpGe3m
za7EMwInJdX1d7cuK/1aisLe099KOHsEhnIajAQudWWNkfXJHUx1GdHyExUcyrjAsSjVkVQT0kHF
VPTncKX7Xnqlm9xMSY61rots4qg2rKmiX5iQNlJ/jk5tPwVLWh4tpzee9TDkEROvhQ0dMdfisreW
4j6guCkEL1WJbRQMyb7GncTFOVhYCxlOqmsUdMknn1QSQN8QUYwUD00/bSD0MVwdR0ZcuwDvDdpJ
VMVLuMQZc6EqVfZuGBb/uCD67fSUostEg537lzyPY/xd5kAJY+9gunmHedw9FXZWNOegwv3pyDiS
LPJseEa+G5LUTnCDJMtxXN3PxP8MK7qYZFpcat9P7wThqyfAmvVjP1vj05zPwTYvkcq3LBJxaHcW
MkcVU+IOFwDfXrmraqfbidykV1dP8rDgg73RhWcJYHzKpYcJgmIB0Ix+1CEz/AtGatmlxWGQBpks
6C6VDjSyGYZrnMVNn/dbL9E5G4kS6oybzd6Vh+0e/TZyJ9h/2rskQO63W1n6VX3Qlt3inJq9KNR4
7Ns1ke6HVVTEV+iqJWXWNTSVvjEq66WTC13wztyuPXI1a0eolQFsXy+9DFW19gYx/nE3eQylduPw
WETd1pl3Obba+R75LN9Y2hetttkM8mAztZa6rABvoL9O0eT8sLo6u1ng79LsTA58pi9iEqh7Ra+j
C8hP5X0NB+Yi66LpvvaCfF8oOOQgQRxxl1BWel3RwvOdItHW+FrK3s+3JHGQ+ucWbErFekvdTGLN
RUT/KgZ2tkqzg0GrLtNpiPFm1Uv0XZU2GUg5B2Z70xI7JuWadfRAjKPVj7eewwjvaFXkElSaOi8L
3qwm5DVIVJqkH4I9Ltr2WCUT+OMq5uODuJRgy9SMZKhPM+wAEJ/uCApyx6d3bj8Z54vdEHGOWJ9O
CFsd09Co9sCDmVF964I7RqS2IZ9oeKS3tY/7JCwGB7kSjcbaUGIU/0B/Gh/pl7KowakoFPxUOLCe
YcjMLXSgaS1ihGBirjcTLbd+uVfcnlTF+YmFT7PnItlksO2uGyiW5i6aMhKXRA81TzgN2VBbXt9s
8ZBVNrbWgnZFBZZp3PjpyubiO/v6DdVqfYm+5Olr5RkMhnw1BihNmJCA80B3KZSEpREbwIKMRlr6
h3i8K5L1OAazmPrh4AFIo4RUFQMK7DpPQjy0epd0sPIpm+JX66LyMNpmvZw8zxmvMUn41RYoF978
CV8Hv9HAGs+Bsk8oiaoYfrPy2QnwjaS39+yTFmBlLBEcLwRTBdmWAxjCrBbAIIU++UpNFu+V4cZn
8WAm+Iot0pBvYy3MvN0CmmZjgBsgmoHEDOJmKs3VVKbA2FyzZ5pZ/rLiMC4971ZcpOx5Mo5Kr7pc
YSdI8DOFHqIMDLg7VSaONojaKtRBznuT8yCsEPyI4j8GlChNu9YwBxX2I1gemWGH3Tt8ZFfGCFAX
OXduXf6oikxPBx+7gseSobOyfVTjgUfueGYw6oGqh0NsxzOJjykoYjR5yqdx2TGPUd2pdcETnDXO
IqxNSw3deyWWLj7GXtBRkYt2qe+GvByLS9MM8huy24A4bQvIxoq7AoYMG8K6ZbLTOKEDzgDreSWz
J4v7nNGp5En7GOWz+WA2C78aIZPg0UQ4hzhcFP/D0Xktx61jUfSLWEWCAEi+du5WKwdLfmHJti7B
nBO+flbPy1TNLduSWiRwwt5rVy+QtsLfuEWcL/gHUYOFlZjQR8NRdQthRzDUlBmBCIMl+HQvhJie
2tmWXMYsn2BhB3mQ/sJLkPzBBy01ZKOxwhiRx4m8jo4gQCe0DgYb4DFYcyHKkq0SJY7/j38p2lgI
VtVLWKt2OS5BQlUCKE9+omhx3WmTuwPJ140L+nWviBxdSMr2AWQ4riJwtbfImFFgwCpBuoIhD+xL
hh6DW+53M964Gx1RT85hdp2lfJnwgRUbYpaW+dUie/lnU5JtVw9AJkG2y8D63WuRMpDHzZ62ayL9
PEG/V8feeM3yvmYDkJhe4XQ/+IRzRIcYX3NxyPAiX/kVD6AwkYueOl6qZ0t8xTcB9UTHkxXsudt8
rLthyw4cmYwPV6DYKeh/DrIAcrF58AOO8FTKSe9Dw+SROjcLmktHcHG1z8swqu86t/XxP/iEF4NV
JDUvro9FI2a0Qpme39ZR5v960L0o/hcwK33fT1jvKzKEtyHxLJTg8xC+ToJt3KVaZJ6CZEWvf5hA
a+RYFTCFPqw2pjQpeoNyP+rDG4EVTTS17hT39wh46u+xIxFrj+GZFB2g6wmwRnCzTwoIDhAawuaP
bBnjl46nRx1rhSHku2UVhsSjHMMKmieH+cuiR9s+F1ZbDknCbhnkTyJskZrEua/eW9QFNy1/Z+56
RBYhPTty2iP+mwWpfVeiajBBOP+JK0d5lyUSfrWFBk5Sy1hP0ftgosg5TF4lroqSixSqDNXPRlun
zvbePJkevFKrcdcPQJvY4t2E+EmiZL5HWUIm7VREAJXScSbYWTWBBDNf5hDDlsm+DEsPJrNybHhu
K8j4G4p6QmUVwh/30EpOfH4dk7rGReYpHgsxI/Kf0IykRY6BYV61ArLBjcr+oEkesnH00y+NHw0F
k6zEsg+hioinvLEBUAj0L+YSVCL8Uw4Fzj4WnfElIPEXYHc3sG3kVtbA1p3M/ParanbuuHaRhuVJ
F/RPITu6H4hqQEApnkfkOPQJZzwzwXjnWif5XvBWoTXu9HOJzDg9sOMwE6KAOb2n7UQXxb8OZ6tm
s5LgqKAROBc2jeRVzGHl3a1Z2fi7sa8dGNRm9C/hmLj5H0nS6PQPXAYjjgwI+S3dKZ2pOGdd/kE6
ATmvnYq7qfPTi2bNT6GWJH+CXLXtZkAY88tfwkHuCb00H05gWQ5mTV0+s1UOPviZXdJaG86DDYJG
0jwbuCiEy5U5nvI2rof3yR1EfF8o/DR7TiVM5onTlf69B1sVAlu6FO0HCt4+fSPlcTLo/UMvf8H6
WnaX0tUQIJs6oefbVtgXi/OSwNW7n8lQH/fN0uNRLWNig0kR9c2nn9U9iAGEy2+ysq67h/4LSlZ3
YTaB9tbxb6R6NWUuqiIgj+Vo14SFu1AL8OkgW35md2jUjamOUw3/qIc7CNo3HonkZbSB++GFoXgv
Jz2eSze1zYdkl7XrtBi+fO6n8DnrKssgKVQzzzRa1B07TEtB7YWYlbGYph2JuWRJnhMgIQ74pEay
Zidod9FJfgq6KjymbPHZWpvgCEk3vveWOCXTKfc+HLcENCr6WGFKq9qeQ2fEbJdNlHA7FZRgadHW
qycNqoDESFaXwPPBBwJvTVM8SrleiHzDWoGmDf1odE+tO35RhsJmGXVRn9x2Xa84TiI0SVWp8O+o
UQQHqucUz1bY6WALR4TwNy5B3ugqUnXxy/AsVPeN8mgpFoA3K8FsluICHTC2l7js1wOZswCtRnQI
INRkdoyrfjmXTpj/ran5dzF71NfFrWL3ATVnv8fbph8JNmvvcVRXNBBLGdCQrwjRdeCW8XcIz3Ci
XE76x1rPLB1HgBkXVcvlYfbqZfyqYctcFCIfvGJrAN837Ke7sejtP+sXQbAfcF8+FImcjkuUNNm2
wBIBwKRi7gMSKbcvlSCHii17GuFyjpbhNUeTgXADMTp+r8rWBOYa0/+zynTvsR9M+tKTuSi3Te62
pFalQfSuY5G83pK+brlEaE0AjUEmhMqE3HSU1fqtnNV7dWbpfQDeT7ZJZx27LwgxPtahYPOJzgKw
29QKijKR2QeSJPmN2hDndS8wYVNdapLzdMEaOur0jD6hXTLY9JWZH8lyDo/R1KXRLkgH58AX7MMz
UDS416TjLtdRjAqEbCdxh4RIUdEEoPQAHdshCxnZpm/dpsf03JvYyT9V5vCLc0M2D7s8pfbHV0QV
+0RTHcY/xM4nn8ms6DkXntIL0Rb1SyZiDDcDl38F9DsZqsfaQy6FVb2IxF4Mrnuxpe92R2qB5q+n
UbZ8Ds6kNQlioZYEixfNrVUV9zld6/LCjaZ+Y5d3iZOffKjQQ1p+VlEdrpfO69It7M3oORSyq7Zj
3uWvLL1bvc/XpUba0uMSYZs/j3dqJe8RLwFStnMcVPWnlYFqCYJK46fEjgu8xaKn44m4SKiQufFP
NprC9yXi5dr3syQvArLMMJ2JEnOCXSYAwapF+fe+Bhnr1a3/INN5+mulbArE3toQ6RclWDan5FfS
YHZDLzwTx4aFaiFc2FMn0qghUKKlVK/lLLpdGiQLMhrsN/0DJXFw4L6PvGOtE4vgM4DymsYlcmTQ
Kkv37MJFIKFn7JwU6UjFk+MNzsx2e4VByd3cajWyRaqGRzMyTRgJjDCvqUcKh8cj5n8nZgC8MKXI
zVSmAiIdqjV89RG07nlbsiMBEflZJkH8rJwwfHJ9vGe7pYbDckKCk+9IMIkuEaj/hsGBqA/LWufv
KBbLU1mO2O1tQtN7QFUOogb1Tvu7jAHZfQw6mMVdA2mF3FseGCR0/jycR46qkhjj2zgCwSbcOKSH
UXzkroQIm1l4vW5W1AR2j4V9jgeT/XZi8Ca727iBrAJIWtsIzyIayiHK+MPamU4OUaN8XHPofFFS
EZXK4rX613CZ7QA8s/afREe37jjdxUixOKiMmUJSOUR1fGlBrQjCXox3j4pqUvtW1Q0ZetIrqu49
GIpmfMTsvtj/alS7TyG30vqQ2ZVpmK4Yz82lj6w2dsz0C30kGc6NmeVuRfcHSlQVaZ7tbKnnbm86
zqiHIPNxOiEyLe6bAdnqu29Sib7WX0aCSTik9EpJ3K/htkkdzcxX6A4PHVxElswhSr0OQfTByN4j
SbzIcxE92x7K6MaJ2UI+1Y0cyB1b4+GQ5DS52GaN+lhT1Lw+QYekFajJbTZEKVfVFuxBBUSoQVji
zRCnfaaU/zKmLPmO3dM0H+bRuoCPsyi6UuQ3Jy2wEhxSptSPvMrre4ma6gUHKpOALp3JZggbiFkp
2t7iwD5IHtcqJPZcG9hInI0Q1fDPys8l0Pk1T8fbKah7vHkgJut0P6MpDk9Ng5CJ/HQ/W85gK2b+
PTMXn22CuWkzOeHw5It1eDfF7Oaop0N4qaG/NtG2lXH6VpqpA0lBuDVWQUv8wa7rSj1dWTfhRJsA
6hV9nso91KEMrkm/TvP76oXj76kJcU3V6CJL4xMCIQuXYpXFLBLRRTFPaufxnUAKzkz8Vu66h8YQ
nlItEduDcYvWI8dpVT/HuRP1aIpMkD9LeMD+3kkiDu8lasNvUFX8bDWCRLLVA3IzRN7Mx1I31W8L
LePq6HKFme2MezgbxERqEzFfmjTacGYg6pQaUju3K7Pwm0Q4yP+NbSkODNMMxnvsdaE/ONcKb8hp
qkZ11p2nHqc6cn/n3Txd+bmaR+ML5zSRuXOX1YQDHSvjQZTWq6N+qrAuWJZNBAKMq26O6OWTn7QP
5XtOcJW5r5Z6IXIVsuWvrCyq56RyshMLv4rmOur6i9f7gB8T4YBbdMmkLzd1P5O/UDkpAwW/QJ90
M4OEf/3Cyj9t7vRnhGQIzDTYXZyqKaSFfCXHtJW2Ettonobs4Glb/xYM43mNAB0+dzF8fTRBtpaX
1A8VEb+EFS57+EZeuCuHrD8N4USmWYTqF9gXmTP+YRBgVcGCTjj5YzAF/q5AF8XlX5N/sWHvbqK7
ePX1r0rHgMEWkLqM/kTmXGEUtsEPg0ayC8F3RunWEYTSHkoMLvfcvxDETT1Hx3mh5vWdpXlIWvDS
G8axyXxoVz0wT3B8y+pAakBeq9Pyyo06eZ6whQOB09U07xGT65Q2YhCM20NRPNXrOH7Gq0jeUCrr
lGPLsIhQ3RzqnYKFOT5JgwY2nCj6yHpqJKEIaWHS9Gny5uBZGe6LB4nuW206WHLuf5x78Se6Ul1f
dJCF99hqxRMTdn4FfumcuqSW7U54Psy2OpbiolKsgF+BKUKwkUFxz3I52Ks8bz9hyeeYZ6OQCtU6
U3jy/HKGskHhWR5QejK2xP8wVycOGpzXeV9WJB/FWDv6weSPmoT754IcrAqmK2jPTaqb8Nvn9fb2
hbqljMWNu+zSJs4PSjL1Z9GE5L/pHRlsp7RCgGqHVi+bPM+JmdqAAwq39Tr3QHT448vrECT5sWSH
fcH63H9bu/LyytwfMTBqB7CccfyTihwiTELtpIAy4rpE3zn2vw1+b6I89pjOk8PUC+LDc1CSZ/xH
t3jjuVsPTeg7P6MPdl8gV2SqlXYMZWizR8JHywHqC/X++iekyLmmbu8w63Wa5dGbCkkyxVgDq3bG
F86VBehfUcaHeHLiqxJOVuwDljfm2Gct7nFbMSjYK9gO27xYm+zFzlUW7CefENJD27mMCSwJEtsl
dIv3Dmf0ruz96D83G9yXhICHX0VizSHLpqj5lQ7exMyqdMp8j1ZRPfehI2oOEM/9r5N6vWd07tcX
f8JVwPO4DgunYSHrUxslSFdpdGyzjVYmb8BzICFSR5jkKWgMhuhijfrlzhCJbc7UMsOjHzmkVFXC
91tsJw3awoT/pJ9wEEZHxh1+eFzToKW1r9V8N0iFwDoJyTk9hiQ8A43DygJJ8Mbj7Vi7wI0YkJ4e
h5CXhUM4Zt2lcUQf3GkM/S8TLW2wx2SARD/DZ9rA/XeICietGvQ5E89h9IkvSkGFp26JJDeIyFQi
3IV0go1cGyXvZ2rkv7EN2/Sh6CZIVbIJSJ+jHw4BTVU8iBx5ufkVybZnAeNM46vfZBOgqMLROxpK
uq5UOjXPN76nLT7Y7NXkZoa8jsydmjeDSKgR8uzpCQeYPIqZnN2FZU04GnO5DOxaPxaxBEiEXhHz
vxPNt3z2gunuVkP2Oc68/a8Wry7eXb7+dMva67ptMDgJT3Iu/kQwa7JNB233k787vpjcb85LyOyV
3dL4bcUgfrlRv76F2W1NJTFBwfBFfjoievetpELC2XwBjW2LD0zHs3MNg8q0z4Dy2XriCheaRZ2u
35y80c+6q6fqkmeSSFVr+wC+Qosdlxqybp5hATvBqcE/5RzjsplusqUmGL/iPhb1bzj0tvyxBACu
HEQB7b/00owkm7zJi2c/mkNoFibyUm79fJj/dVXUTDARISzu52XMwE6ywWObqVh1bNc4iv8yp2Jc
RsEyfzeDj2ul5uPcEAs638eIlA2ET6iYM1cNU6nRjNzw5I95+9ADzPql+1Z/i2GlOYtAM53wJ3Z/
6pUdykZmY0NAwVDnZAN3jMmTM324fxkzMaZbZEAsOSpB6C3GteC+0NWCqnUdydNrAbU+sm9wvaPf
MBV546IJOqY8IHa3fJM3ahZTjfEd5UFsL+5Ul0eIGIuGh0NYxy3mTIGh8u3QTPdCpDo6e0wY+0OY
97fZOnOP9zQXPKU2mcb/MMxYcemnqjYXfqnyjmUDmvG27MhSQspqAfMXqvTeFk3w9WWu2/Z2K6/1
V8xmnjnp/wfut+/UIgIQI2r8eR7n16qGyIhmY/3EaUhjRIg02RIFp8V0Xtp09s4RWoSzbp1Vs61j
TuGH5Zz/Ybju7EG7iAXWSSPkUY91fm+Vny40R8S9gfQmtNrv6eU7hrZ3DqGjL3DjHXx1hrc6DNR0
EkUr96MLZyKl6qyB99MiAO8P+jcMDWu4H4sqde47x5sL4jScZQvw1CPxwXPv2Mg2v0hdDHh7l2mF
/+jlrXfvzZ33kkvtTTf4VUYdvK5K71D89ju3kxCq3aUq3ofFJbwH/AnhVwXbIdx4yPE+lzpv7yjF
WZwtBC6tcN4bXbyLcLXf7mgs7w+KhQ/uvdhsIjYUZXpdaula70Rx484uhAZm0Z9JUZqUYAW/1Y+W
7orOPuhrhMo1oaCvdKpEvSFijuQpTpjpgCOLysn+7nvrq3XHuqgBGD8u5binjsgIsexjQxd3LUcR
ztleds3k9AfrocyOjlmtYUYGwTRXO+Xk/SD/YNp1fIwfmEjvB6ad07NruCfsLhn7MjnjBE5NwLRy
aOxFdp6EW4LxU413ZioIP9vXCWK36mx4M+fPXKWJeKoJvEg/dRqvZD1Y3GNoOHgzCL7H6us6D0LQ
WYOgaidAEbVKVoyoWe4eree2DLzZ00RfoifxaYBERReV4qlym/kGCOpRsKQ9xpaOgCMyCuTYIMHJ
SEh7bVnAYPDh1TTZGwaDBCkllA5m9pfaNE6+bGul5LASpTbX8DMmW6SO2YmOeg/iGENprFo3E+dJ
rQ4V3gOR10H9p+KpocpfF1vvU0qEgaI4EMySeFykmq/F/8nIHqSI2zybGXb7VC7KLE/Y3LKy3YIF
juH+z8hygt0iXTmNmFaLJMuwozFmOxGngIDOwyxJtCAhHx5FMsw1xnBhuQ7jyTCyXrajnPL0Lhd1
ax45OQbqaVa7rAPLIc+8BqEoOSRqy8fYq03ieC12KDHPRY8HuhrmOr/AzWig6KbpMAU/tQy64B0j
qJ9caWTbEtyHNskuz4JAblNG2JbAaxLqDHnlZKTx/jFf/qidrBz2Ye8X8N9lyuFWETIYnIll8/IH
Bmn+coiGbp7B6YRDfCQwKop+OkQ7JZCUkWa6PuFqrf2dXNUaqa1Z1E0OVCeGtn7P8moOLnrBAYJp
aXaYCbImTiIKCQN/Y6WVK7LMP5kgNf0dArJB3AbSgk50g34k/ddl7MZuxXrVA+OyIUnc6kiYmwGJ
2udN4tnXCKSXOiKlYRdPpTQAWzZMY3yqcSQmHdD51lfVJoA3TmpYUGXTdgjlMN6RxgwJHmNzbIIz
24uhPpEJtKzHQdeuv++IMyKHp0tyxlHwTtbw6HYpCUpHzobZ7U8dIY3DrofA7pHeujrzDyuYoksO
ECzgp/Pzqe4MktLtn+c5Xdz/sjB2mG3zVjR/2sRhsfKfStuBDbCsKskSi2LZAtz2sc5nJRYgN+Em
chU3qLNdmG84P93S9pCo8KnlxwJ9SXdwzOrOjIQZBbOUY663aZK1GB/8QvEdG9GZ5TKFqwZHhi0K
EIn18oiAsqjiGoWO6CjI+w2w6tc2yOroP6fXKZFxXePW1yItqVBVjI+LjXFqBGSp0mXZpZlmeXe3
WAvBKlV1wX99CfhmwzlYgTBiuNznu9wKMcINxtd8P9WyenMFzTIgJS8q/mSLO9SHlXBflfcb5u4F
s6QNMpvEq892QYnwNkIbioc9KU8qw/HaOuIwtSwK9mMAVuoIGKyJ9mjDxuST6BYxnKVxFuf3bUeg
0Q0zvvnieGxwc89Fk3/EDubGh77FnFvCvPeSaRsWTWLvonLpceeIStTNgSjDKeC2GGGp3ZqJUGAG
TlLUr7EIjT1EfeLKXdEVq8NVac3yHeo+EV8Dw1B1ZRBF8byJXK6AV7JkHaj+NA/OcvS8prd4MG2f
2YITK2CRzFYwitiiuuh9ipGZmNtohvnlLcWNCFDAgYfA4nhqgZwjsLgwy6mHs6U+tp+Q9wiub4n2
BULOwr2Nds20ks+GTke099MoVfgf/0tOxcGVcz08hHhh2vLMaITmbKlv7lWM3DyRtD5xmJ3njFis
Ayy9JT4gTsyLF8DwybYcK7oEzkSHFAxaqmWiq/CLGSluFfPRPFSsr6JfuqpbEqdGPa09DPLELy89
0oX4KDzO6qdF839Ogev6MtsQarFCRJJtHVJjRQYFwRNAAr/dWtklHUOdVXTxWc9JXR4KwDHla1M1
lf/C+YGo4sie3ZYvWV6aghzGdOA474uyXK+JE04utfeUluvWg9QwfsBeduqfqTRu8qObdsxfOJFr
NlGN7ONdx1kjrh3Z7PLAoDIfPmjBwuRkEyZM3wFEiUAdcsFs6pGHfG7f7dJE+FnXWYKcGI0Z5LXw
EB7vKTHZn63apoQbAzNZy881rdmirjhmE3ux2MvUQQ4i9/6TwdJgxXSH8FmxCdANO5bHIJlEj8Qk
U3yTj9laxrLfUrMC5zmXwTQuBz0Mbof/2Yvb6XtqPOxzdPOKPPPdNJL2yuJ0XQH5MQYxU4uCC7Dc
42pDfk+wqYjqM39hstlpepzGein+ijigKWQMldaD3hYAImr/6oW5gnwKcKzZpm1LIKLI3WzeeIAB
nT0Z1WDOc+HlnoMvq5TDC0EIthHH+baefxV5HTYnM3KTosWB0SLMpoq6KvvShOM0zT5MZ9SaG3Qa
k10OucueZ7lxjVr/PlHeKB/oosikQiuDcOOpRtcHNSVHupWfkJ80xabkDk8+YyHWOd83Q7kmrPSn
XlOs4j4Nl0MvR75ohKDuOYOPpDcBVBN2LHBwtyTFlO9Q2Fdv09ne/2dm031BCZTP5BfqeeMbZ7iO
bQNsTcENqbZV54LQdaCbIdiFBhOOqCIAtx3jUIV234WlT6tdMgEc9qAl3bplfUFaYkysMpjgeMjL
n2Fi7PeIlkvMBDDOIuL+aRMJAqYP6PM2sEl0eUQyOfLQ2hz2Hy2tK1dC5Tv5gPM4PXRxu4JVwsbL
giNHMOd68XQLJEgdJsOe7J6qPo5OcdiyQ+8GYlxsZbuHBV1Yuam8Aa5M65DyCTwB4Fk22xeZJfLR
QNmwrGLa7KvLM31MJ19flH+DhS5R55895ThfWkv+OhABzgkoKh9kYRAUpY37TblJ+k6uvDuP38bW
nRq1boHbRIexZumnKyUhHSuitSwGzS36Yv+pmsrp0RjHEVAjRjfaECuBwZDi4QEWWbUTcG3uo5WA
tl3DDPpch1P56t4QIXq5JZTDXttMNqrJgOhd8o1YSyDw44T4qOiM9wGe8s8AGTHxoCnZ5mWT7Jo2
TLdzPPcXJ/KwG5P+07zSNEFlpbkwLGWjKr6WRMFH20Y0ATlSQfEJQZS1clAt/7lBotdHVjsk0lmS
t04mj82/vp8xgCue8dtpacTfQtpu3QJESo6tJhD7wJ9H3Am6lLdCpQ/h6Ge/wdWgbPG6Xr0jmEWX
IVdNdTCN/rnTVQhM28RXAeFEbsic6ij4UsLuHAwQW87XBrFlPSKhiQdQFSPyvR0xtuV+VIU4Zf/X
5jJWB1ezLsSxcSm4D/5C2wk0Iw6ejEhZo9X53L25g0K3yzds7v18mQVGXR7EpCvKe8AnZXb2UJNs
Qz+ufJaigSWYrnYEQIyus7sIAtEDScQoJQJVArFwzd6rBqQ4XCqCR6NdQKwSe7BF6BMSIYjx85iv
YcK2LUDOHfXME9kKM+rOCvbyW0NaE536ghxemUmiu2VociRfQn4xysoPfp8tRz+08MA7h2HhKD3m
BHOWnhc0GY9rUFWXNTJU69mkLfNJVKzDVVheU5q78rVwWNozMQhJog9aVdyBS6TbBR25MYaWcTuz
3GVQaUo0XjofQSSRwyXZ6NgFIQHQREtSPXMjvH+i37MpVNUDE0n/bhaSLUW+tuHOEQ3BfzTzxQ41
oX9O/bw/TW4OP6JlOHuOOXvO4wBzL7D5cDYtU8miKse7lP/4iXi2ek1HmtPQSn83kV3I8sSG5pSW
/vzYznl6jUMT3RM6OyP7Au304E0zM2hX6+DFlBGSMl858oQXx7nEwSL/uEx4wBsRQtbI8ypqErJ9
BA7vNbECb24+1O+iWqOLWDqxL3qPxShw6ORE1cpWI56MAsAxhh9BMVNkWvCeyeDZa8Po5DrOWV+z
vvE88thNc58iZ/kM2zYQ+47seZjlOsQBh8EhPMkhAn5EWk5+wT7AW+iNZfnYFQOCopBLBsKRryBj
eObaIWdJD8R297tlCsfxIlG8bCn80moTdsvwkLPR+6x8xPxLoABGM/M5dCuU7h1e+FZsp6H64nnO
79K4T9ZtRrWx7xwwWE0RB86G9YF+GLic0Hay5+SWYCd10iFeDQajQ/zGKNpeRzr0z8GVxYWtdrev
EZMmG79mOphgud6auJieoia0sDF8ohcZ0x6UfwNUUKJeo8IOO2kLC9vWo3B+6ucByHBs2+y1DsL5
KeD3sOXWFsnB48z5WdGyNnth6a1I2Ai+qb+i9VQJaMA1wKiXCmPHCTgbze2mJGaF5C0SeTPu2S+w
iCk8wNxpqJvAnoLWj2aaanAU6W6ah4lVvlZ/GyLgX03TSWYlFC5MWvqW7GifrUdBFEg/AWJmKVCR
3+FETzROM/2AKt97tMJ3PrF+b2MoBnXumWUdx8DO9aNF5uJt5kgu70lcuQ8JNhcWFE307DFDOrvA
FM6kxefNhsl96B3WmKz0hHnzDwJMpZ6WpR9emUD2ziFJ2zHajdSuM+9owvjSruDUd3FfTJAKywoS
hJ3ORivnwv2fdW9dVvoRbF+3rc9Zj1B33wR42gN0mGJTF4tHG5Eaw1edFKgg1nn6oRCy99Ftef2f
SUbe+00REWKMseZcx6bcp0lelUeXjOT1mIjYtZ/l0AQZM8mFv3/igy/8HfMzOf5LFiNYqxUpe0A2
+6h93EXgDMkCNz0PK1rpvSNJ9ZrZd9SSYtBEfVY9gh2eZgaUUZY/xy67h1uH78XwMBTQZPi/bhL5
d1x3pLhGaVAiNIjXEY4UAGSBZIR5cbpz4WAhQy4t3AKxrSPk71SMy8DMzF9VegVQZ5AisCckKZzP
vPmFkLykWsnHdryjAoviTTNq/4nkv7F+BrItXfDdYReegRYbSQPJWXjhFly2ixpRgMQBNoJdm4QR
1ZMzL+iXQWlBoUtUV3wYx4sNwjrk8weYmiC584F8FWJYFIhk0Ff9l0wDGkVCltTBydJm+AdPe4Rt
X7XEt5Nn9O1SarS7VY389E5N8QPAPuflajlECKWd8hERZ0Kis8xkYAjZmy3ElDKFJH8zjNjMHeRX
M7Rt+ys0KYoGUAZgckznCIajTshClnuKEjhgSJvejegzs01MaDrKw0XEbXuXgrgJ3ozkYzgqYaP2
v3KacgfpAJ8/tSpRvOIUDX0b/GZWOx8YZiB6LQMC0rhKmiL/6NcCwW00s6UlyrxShwSNb/sXT00z
cFuv2ntpwOimV5YvY8WUYekD4hoXcCdnMpYwNe3dccDptlXA/dSZKWT3RlMqDKaPnNTiSOcGbTp8
liezVEPkbZp4JkBZt9z/H0NWBv6uWXEq/FVex7gyD0p+IZYN+soEjUxTSOIijU7UIE5DBdVzQu3c
uYaiv4E+L4m3D5hHVvgrAIH0zT5f/Dl+ZDvqHNTQ5QCHkgK5uuuW34md6FltygyFnAYVE8awVC/B
VC1bYrsLvZ3zqo9OxksJjhrdfLk6DF9xQZu8SPeYzfr5b6QU0Lg4i8u7ZpFZ8Bwjv/lBgDwTzzmU
LRk5BRf0zR6H+aJOkr9lL3t+OJszxltcfZIEUP5kENsuLNe0Pg2Ru15R//64fUDk1DEji636gmCI
h47xlyrng0anCoxC2oDvGQJQw8HXgtB5QGJVkzDOB5j8ba2Eozg6Qe8TLpqxmUVFuJb9yV9NrEHf
1spBf05LF7mnUdLKbjXeBvdQljImQzIR00IfjIUKaVYeRkX6VM3sm49lZIfy0xmalS1c20U2P0xL
kK6/U9eVwSanbG+2ZSkm3FrA7njugnr4sUEEgUCUFch6DhAEOczOLYIdEtY4fvyRWQxMuJ5ujzTR
vw1xJssduugAfwf51sp5x+sRkQZokAhE/xqWj/a+yYnd2HRzioZlRQKW35uKrLkd4Nw8Y2Rph74+
upIpzB6ow43EnPRFxB4a5f1ySjsYesN27VX1pwVMHA2XGWa9iXezFmV/UU55Y3n3mVsHLsIAm8tS
vcJEGdf1TgcObHsCAjpyYXctkZyo65lqVsuD6XFr1VsWhLINbtHgUmLgYQ5ewRH0UAMz6XSLnU7t
+kv3fdO/+mNSZHsNCYDHmOpFpw17D2BP5zwf5F/LJ0V0CopTUuVVGzrdV9UhOyCbjBV9h+TfR9TU
BeGKcMkEftMdYA9Ww95MAMR5JUq5Vo9eLWe+7CiAj94PY7M4z25tMi3fGVZlcJrCzkTHVDJcp0Mi
PRh19KpqggaBhcv+mqBSHuJdgYO0/G/IjSf+erDY6J+rFsGvOyn2KujZn+FwJf6FxtdTWxEw2HkW
fYMetcax/j+Szmy7VSVbol/EGEBmkvAqodaWbbm3Xxj23mfTN0kPX19T976eqjolSzQrV0TMmO7m
lK/npWUZPu8kztdhE0W5PCmKwYEh1rf9lJlme++0LEhxx0MN56nU1CeLzNUdz6R4649oU2d8+rgI
m3j8Q0dqFuZ4kUToMjCRaZqys06iyaYytpJUMmjnHo4cObq26XkG7TqRUcmikmFygv0sZcdLlFSa
ui0+lmQ6NU2irK3L58vJRVjeX8qZieOsqs2+tUUlwTitC9w7QS0qqyIWGVykkLKpr028W1IVthX8
Ix8gUjYN+6boYTbrgh9gp+TQX9qC2CMPhbq6YoG9le2q+mXBGhtxmmznB4/s6GffIQ2EtUuZ3TjE
JHkRapvpUdCaXB+Xlth66OOAHU74Lda7XAhCJXhxqQMdB16TrIjZEIybsQzq7GDoFuAf5WtPn2uS
PeZBxyGsn13y50Pu1XeyjkaufHtKr0oF0MAU+IaLa/CkcIhGNhVIohT1dTR1PFYDQupN+sSxDmrc
em6AbxF2LVoBQXMoXYr7fKorIJHk9kkkNQ3kJcEYs6889PmtjhIA4dpNP4STFfD9Bt/hDJOjpBWY
za0Hby0o6Rhwse1kGtFmC82LZ4Zh47pNwWbRDOF3cbOvpJMMl7WTnOKIunUrdoUcKYogERF8FqtN
8DUnVvOqk9KPtwPpHJ6DJurWUynU6Bx4mUw/S03WgAwOLp2mGJM3N1hoIwFIXeEqI4PU3o04uAiC
rkFo8jGlNruY5Yllr0j2UbdUW2ElN5A4Mvi7NwFkJ1w8LP8lisTundHB+Ax3THUnrdbxlRI4zZLF
GrKDaqKk3tsB58l9qXt57NLMnTk+O6V87NikPFV5as5GTkY9GN2356wgKagSpmq6ZeaTvRbBaeo7
76QgUv7RMLDYTySsx6XMmydOx/xc8KiGst15JDv+6CHOjjCN9JFbJaHlJ5kYwDqWbud04Wx3coiF
ENTM2zW4NC0mwaMBkJnsbbEwv5WJhU5q4WzFLhNNCOswF9VBm6Td2SlzKi/N0fzXxzNHW87wHpu/
dVpDGpiau4y9PHcz6O6vIEG2eXFKvE5hNFKXqyWRNvIbCbIx72mXQ0PVH5pep1MIVhSpt48bpqYx
d7Odq7AQsC0IhlM9OIpWCsaBlzbI2OoIE7H/gtXNeNmUhsndtQNQuF3EeE3QcjOmwrsuTkaMb56X
CiZgbC90Y1nDU2Rl2X7NrfK8jBGoCjniOxr65VoSftxaUFEIeYxt/7AAVDz33HaGEyddAaEzgrGH
EFlBzBfa7Bfllo+Gaw4GYuOEvmun+bkt3Ch08PVa+PwtvJseS/MEwbgXbwMPJkiuvZaHxLewN6Xp
CB54NvHABlhQFb1l0VPbp9bvM+oILBNgKxii5rAif52Bf1jM3gMB4D1uGAzOKyVFFzcFobUtiSQS
XcpcTIGJTe/Uxh08tRxTDOLkrafBZ8pwZRBCZJ+PvT05+1zk7Mlo/bX+EhRPDmDYk2/V4sndrJEt
Tu7QYYipIMPqDYgS7C9CRN+SXNE7lLTB2ra4ps4kzOp9ogZaP+AiZl+97YgX5ap0xSGASvFuLGc+
dUY6Yl+hFnEyTN2g33B1gAVQaVL8tYbBezLRahXHkgiwva0EtHu3yac/pSE3KAk9XqulycMSN3MF
2nfG19BYNA4bFNqTQcx9yqDUPvW9KKLnFFX0sRnQX7AzeJylcgxHLPIrSrzcsYvVruL4Rx2lg32W
TiIOgBNMrj/eRCvVT1XV0f2tZnbaVpXQgkNI7BHGZsV17KGGcHn32E4fh7LuM0LvWCGsZUYy5GmQ
vSbGrrLjENnezkETYvgZXIqv65l1GebozNbRi1QOB+CeaBZGMHqQ/k1t19tQYdn1A+SNeagSXrFC
fyBkmBixUPKEb+BlgaSYUWnX24e2A7fPY7MuOeQQtPjjWytxMHv0t8Yx3SNdGam3i+lr55vKrIot
CCPHhYRx04ZsMKMHWH7t+2RAWm28XiV8QREtJn7BhsutmDfavlDbycvHZw69iX/RPV1qZd2Ke99t
5+xM4VcZ7E2Ndg+RtyGdZAOrNB/IJBkDKipde5pFO1d7gkMlNl7kVR/yKSpawbWp7EvE9WGOOA+G
H3wExV2nF3XLg4DCTFawM6EbjfUIGzrV7Aky+YDXo6CxWhq2afFcd8epz2jYEpCJN6zNlxP/sXgQ
NIgBaahYAp41C2jnQgWW+zAFTnK2RFceAR82n5xdq/5+McG8nKZmpOUESy678Y2v5URaS5uYLTl8
h3N/O6yC1CTrVXf2mJ26GciyEnb+L+0qThfNrNp/QLkiucEpYwi9gq7n/WQVo3uOHMaK10n3NoOC
DGIYtmUTpeQCcpStcjR4IbBOZsfCb/MnS9YyPpTlLW05ORMxKodknXnrkmVNbxW3pYe7rFwc1fwl
NGXuIHx0dKpofNth19keLAQsq8UODzfTiO2OvTmQYKN1DORAzjBYDt0R/S4gUwMsJOStPT0yvLbt
J5kRkucY1ER98pmd/OMqx/i8Ltb8TeXKwvrFLnEJBdFnsZD4oSqUlppPCpQg04JFFvV2iNz8K1vY
X9C5k65vDo4armg0XtyLEeexBzcp4fLmxBluDfYiPbaldn2gqf14x58IfYETQvsPwn/05q5Oxz7Z
4PjLitSVCD0OTAJMmPkKp9Ht9UGjiUQFaIEmJqeBdSYmhoi/aLzxLNmXrl88HFM0HE7lIkaaID2L
4I7iSZsIielDABorCUU1Yr7zVxvaRFdI0ckQZnsUHFY3bX9db2iulG6tdIIVkqUjlwLKf4HJ9Jr7
jvdc3WqiCAoOYV8tDpDBsdnxfMnCxfXx6lJM5c+vasSOQbN9f8BLF5hnalVpF0p0kjQHwQsgY+tK
HdFpUiA8dvFC5jdEXnLvuxKVyiIbc6pFAv5a6nph6Tuh3gSsf0XHHwZdYniMsNqd6Ssp/lggZD7b
BBABL60xIqjs47IpyRrt7dG+PTYTWA4cOGSN4pNae69TnXecM0nTFcmLW7O425ZURK7ESUDAkI/p
7HTA9zvw3dXEJRb+vdz3ij+6Rl4Ih3jw6ciJ/FmXrCpg7Fhk55mYDvg1lh8dddOxNSNQAcZZ+Dby
loOCQD39x41Y0fXmxf0Dx0pXbAZfUhKGL/Lv5MyK64lF66YFVn5Y67G/4GhB3KUZZ92RCGgeoS9b
J7qQx4OZ6Z9jMK5Z8MUu4uWO78V66XtFZjpZcatmPoo/q50ePlTv8b0WnAR2NumETzvm3vy32E1n
f1sLlkm3XzF6O0vKVE4uuQxHPZpHQkf+qXNslkg5HHJOUbGtELpiSJE5TCh2NhU9yHi5X1rONMfO
JCOnmaTKDikbYcz8asEU2rStZR0L7TBXGEVefw+UmGat1bATJ17t8cuqzleMT/nKVcY/Jt3STXx9
RVA+tGPVXSJ+8Ht8QwTMioiuF3gmBIphmRNOMzFRE+335ZnjptwRCfH/goolkdp2Umxx4bTRbuqo
QMwBbgSkALsJAydJg1dVKtG8Z00ikZR8PW1oYDfFUemGIG6edAXPBZ+gPGJx5bXZRgsY5JT4ABDg
WAMwXCMAFK9O2yta1St+PaR4VIbjKDR9B46uHDjhFNkHx5JVcr0rwLNgfdGo6mRhRy8wDnbuKSEf
5EJSQWxWRXxoLGM7T+RMh/EykCd5LJOcc68/seR/snWHgx+TpMTVgK52cKw4ZdnHL29tfOKrBv5H
P2+zLFsfYah3/Cs8gjwEqj9mxLJX5kzMjFImXnmHrTmd7u1hyTHoTYObHcqm96lr8JXV3YNsD5z7
drU9iVrpYrqPenjLiuXNB2bV7HsO8rHBW+hjjuVd1Ly1Fucom3c3yFbqotnYTDQwQT5w1IGMLMtH
hUJK9rWZMSa62V0+RPlXOhX6r/Cldy3iQLmX1Smn9I7zAEZG3u5zGSbsEli8snt+qGDN/PFFkT52
/JxXLOw9IW9dZD6amHtDoHmDdKIT6BdXXDVeZLETbt/CZ2AnDsS9IsSw9SY8L4gXVJitNicyWOGM
3q7eIDeMOAxjRtO5pfqO7cy8j/gX/leU8GtQza0g3uk4HTgLtA5RxizpA3+/pEx8pF6wmLzrGbv6
wY8wvOyo+w1Oy5D5ByGT5rEeTDrw1QAXCfk0PZEizHmnrpqWdjst6/Ax5Wvzz/PNXIfF4hFlrjwm
tI3OBypFKAQutrO9gkugIzG+1x5rp4c5XimDi0SN41TXLYqyn2gW2VGEhf2y+nFxtXRT6Iu1Cpws
iotWH6wp6c7uShllvTjeuRB+9AfK/nh7CnudvlM1lrULzKtyDRfbNjrEvlvQtlr09mORVm2IZBld
63ruXnMsxd1GwcimB435woeYtEokuhyrn7e25KW2QUmlJfzOkr1ZzE57+h4GvqDiFuSMsLgrigOP
qPDTYwxVeyAJVNa7BfL4UQ0VGP7ZpXcUQdv9RKz38VXnTA4w02mjwoBh+meLE73ccur3/dOSqfWI
qrWQgjOjfFnkEAWPmCM40TU1Md9LQP5iZdVvibAcySMA+0ULdx2cdefJsoESWy6mqq0V+a73VTiz
yF7bqqvA1lKs4WbEsQKX+bjm70Utd4Azbyk5c15J8/BgwOLgunfOEPgPeTTOYZd2tCu37Fb4uCAo
X7D4B8MVd77mkA6bng/KFg+lAv6ZuQZSreaOvGg+Ss44hAP4Vdr8n81oJ99E2VjQtRGRpmDTj7Z/
N00xfJ86qXFUEMmHSGyUH3FETAEw/HXk2O21X9jqYpkelwpZqE6RERjKFRlrw46IiusNJCkXu1Ug
7HRj9LBcuFHMTqkORlExB2HhBtjfU3sYDqvFRnFTGglFiMrQPNrj1lDnbGEedykNui8JdhCqWER8
Jbfb4C9wGBI8zp2XInK9n8nPTCWZF8ipPLkWoZIjwCgSA6APCALXmwFbf0GYktKS8ZLroHJ3mhxU
G47s2UE+OMuU3g+cIJJDKXpW3tnI+mtT5yIdD6K2yANnvdH3eVvb0zcxGSXeDPmrH6P4oElbVhlF
PjwECUF3ENbM5NxeONrb4Xanypk9rr2eJPuizeL0RX92PBp4qT6WVCGLGHsloB2JzlHNi/oe5slz
jnGvOXDjdULhSDqP94adVcPyd/Hz5qVF4AJujKaBmZBq2JzF/VLluf5X9FWdfSBA2PERZ0NW/p/w
jVfEeDMVKY7K2r1PS6y9yVUjZdjBPPeR17U5SSYKFGm36cp132Lo4taXJFt8eyqDOw7B68jf6q8/
HkfZ+3pI248IVSp9gi2uH1gOrXnYjq3fwuNB/Wq25DGs/8qpbR38Obo9I2LyJEMbtO4Lvc47LJ4F
gVGNw9nJ+mMLRjsEJlTD/sDAnuEiraX7Zg0l3q9RlvoHQMHt4DbRspN9dYEzI0oueNuGeWag9rg1
4LWj48CX4RHiuuSY3/HU4vwC08WjeQ/3CZeoYX1LYaQ9rcNxvnGkx4LF8ofIK9YqLBZzFkRqirA4
les9xZEzWC+Diyrkj6/J4UYBe5khQ/xuW24+IhfPeZClh26MywYA28RaonEmqz6NwObnjTLxGMDB
IZL6OFSL218tR0eYJD0vxTXa8V/xUudmfOm7K7fyfIXF5JyzsSye1DTpdUMtpfrDht+/4BXvw2IG
ZkwKhckSdBv27hvKq/M+XTPcNiLpTQdNViJrZ/bC6ZdoAq02ROrFQ0Mni2B1Mpe5+kXgxyQVoa3R
tCHzR1HWmtCKK+dvKCTBJc7xT+5W4iY2KU17OcySqeEwl1YkgbQ0Ru2KJbPfO/z0LBSlhNgX4wPu
j9xoGjhck6Ql3iRME+V5VVN3b7JifG197MMkSuKpOMDAmfJQUc7dbiA3Vc8r5+WtmpLioUX4njeB
46stvOYVXATeNI1p8NBj1tlZHPX/4/YnFWV1LtOXQxoUYNXgRyfK6Wf/OOQGlZ3g1/rWrOM0H7xS
WvI5bzO0uxjzarH1AhguG9xcHut4H4zCF/HylRu2i73gSnvitG45mDcfPh98BnZh84QrGSnOnpdE
ZGMTiwWonCnq3Y5+t35hqu9/OCTkG9v0C3S4aIYgpRUrxBi72n7lAPjiJPnKvgBhwd73BMyyXYmM
eiMbYSeP9sKxMcdlDqZShJUEzzgvTrXveUA11ybWKc4zGkT2lV+Zy+zw+rsSYRrdS+AU8ixLWdKX
o9HKTljdW3FnOR68pRue+xsKvuM75LWrhkiCpcpmn2jjJw8FPunsMxC1dzIK4ycEq6HTEBhSZ3oe
e6d882tmviKIhx26Tt7c5VVNyYL24NgswKWk/TEl9fwblbV1pFP51tA0LctzYSndIzZ39T91s91u
p6Jt3SeCBaLYM5RaeAILDeFJJmmy7OLIau4LZpkL5AQ0g0DIzrAnxCJ58ssh2umIhVWx5wzKyNX7
U9kc2p7DJIb8VbKttQL7WjjrLZ27iKLBRzXN8ghpNj2XuOxD+GVNyuFjXk9j5HliH+FIxCZVcq3j
0Q0GSj+rOTiKOkiflMJ7BJbLqV5rLNl/AhH5Wxfv033adO1/s8qFg9d2hLER2/aFF+mIfEm1pk3U
EkKtwY7E1SWny4hx/VyzsdyCHOkIcNZsnJ/QakgIOhOa3DlI2E++0raQ4m5y4Z6U38tq2ftoJhHJ
iB7Z/F/bIJV2idsgb3AewtDJ0F4393Nswy1NJ/I9hh2Hu/M9yqOKfCj/5stE3XtlI3AYIxUOM3DU
m+DWAIsSMwUvKeLEfVM3+RtNkxiI+fKhnCluiNGL7DYsYTHp16yzEEGbyRPkFRVWxlv+AuNA3+tT
hRptrga3PD5Z3RZ/YSMQl0jkzDJU2Pr2oFxQx6DVNb9r0NbXNV3W32TU8s0KLEvfw2qsqHVHqOBm
QQ0UrD0qMe2UjcfmbUqlz8uJ3coNizbOtAMTCiLQw0vxROPSeIrZAHr7JTOrFRYkMg68WJOYJ3w2
PPIqpgZtjQNK2ovSWTZ542QHPVBmvM8o57hXY877wWIOAunIFWWBWAyqX1bEEEcDghcYIbrbDizp
u+O6glDe2CP0CPKWxYkbs8c3Jsypxe0pN0WwRLRhVRiSQFe1vArhmxGViali8cIO0kaCLiOyP7Y9
JTss9/pO4ANgjpYB3t7WjfHDtb0X1qUhHMfFAGU8jgJC3T6g1HNTBRqcDbCjisAtoRoGN7Q0ZCKH
pNSetMi8raTP9nKa0/Elq0xCiq0hnXMtkp7RPFqWbG8PpNy9wR7cRzAMq0vJWdklp9UhnAFHy0te
G7bRoHGc1iQXZo34MiaEWsCRMkTwuF/tjWyCoKJ6JFjbR/iKOK8g4nX+/UxnEkZGCpPFuUZV59oF
vYiFy4rNspP9WJs7Gryo+UhjqyLbJgIC8xFa17KNPUGSujeAb8lT4SwM8Q73YgsyA4dkYMdu9c+s
fvXg8fr6FlnnP8+WHI/Smngu5QlGZsd25wrxl0KzjcTY/5DVhaE2vZ/8x1451fuqsnzaNaOZXtgn
6uQ5IMuiU9pyaLH+ilcnqIGL+QHag+cYNhv9QGR9lOwd/lElUspvyVHj31QsxFLbbNZfunbTbYyB
xCeS3tIHJ4tBXEWlWsVfPc3rK3MyRY5WwsamCGOvW/WR/ri1efPGqG7/FqMf0zOtp5R4Q7fG+dlf
W0LnCEO8eTV634pRtvDlvvDjClyILv1/zaSCdxUnADRQunnt47bgukBl7cZXloHcmbueFMSDskYn
esRyiBFxU9oLovFCId6H5xfyOltOXh9HCqZPQlYYINylfpHpiLHKlgHxxW6CHmWooes3dtou56xR
/ndjAFD9ARk+/1Y0LnuImV7V/plUGTQPET4LcYJlqCqcZT5ngY4wKFuOCo95882xzix/iVDVeUgs
2f3POK4qn/SN8mGjBVCRdaR8sTq0uIWIiPscKDdCR/4548l7UVSpeHBAtPszuqN3FIHAZKKbyt+J
yOMq74am2tpaTw7ODdHuAAxwAKvngNAMEIz1lOGKmj/NID3zBW/DzZhzlnj87lwzTbyVU+8Dr8HU
PXOlOO07EEEDO2IO6NfZzmwBCXDX+RPPCAAw7ZRg/ehY2RuvjXedDoI7wxxOP0nkAMQi7jbIY5nP
ZXJKMjf+h6VdVyFPaveJwXU4B/Wqb3vvoP/NTdl8NtlM6CKLY3Mk4dE/d4ACDo3fNj8j0KcHg2+i
o7MmpuISe3Vw8Xp3Nhs+hY3YjB8SWBVTT/bLLn5yov2QYVQhSCv8in8NzfSA3OlpB9uK5Y9fTZRq
+hutqQBaXGMTpNg+A6/9xZOb/8uVgSli9xPJB5NwcqKNSbnnViKqYH5abVSXyXZSO1Twpt9zGB85
y7cMdAVhE623fI3OF8OehsSSFIYeF02kmCt6tgZg8SCFJ+p68Kl8EmLIMAFaoxyvdtly9W9ckjXN
PT2aTRNW3QKTRvVJdwgyPbIwq/EMhcQP0xRaV0cQS/pj5TypdCwYyHs2gnWrODbQdu5bZGy7VgFu
7Rq3PtHeUCm8r838t4csv9xnic8CeKRq6n4mB/GTBmjt8S5GusOjZrtoqAKc6Qx8IgKc1hVrcuWc
jhOqa3PUsG6er5EAnj1tyTXZRxaoKCgVUYCf2m/j9SWlUAnuK76Og6BVG3d0woMHkltkh5NrFkML
ILZbRTPYWPbfVV55l4woSoVoWKfqv9Fkpc0LlQoje4OplGvmBoU00ZUQVl28lSkUx13LlJbtF5eK
+8KFT7yPo2bJdlVLsQ8ICioy/9iE95wPemsdLAwSQuHbQG4h//DxICCL4pmNkjPMSvcF0Y+uKsKg
uMRsTYMRnd/FTsoIXcJpkvpQCR62DWf68l5PMxHrFKfrlSIyTbfsZKkntt9RussdGLZ/ejcZuEAg
iXr9gdGGvAnERQ69o3uKGGzcENkJx54/t4kVimAgpoDbiOClSinxJuV5qAqKNpgqrfW4ur5lvVY9
GO+DPyRxetPsnfh+FRaIPUHfmbnrJvb7l56rxxzyrguYAyXr2TCO0/6e63d9B7TVFbyDGszIpsdx
Unu2gyTipOY3mdsh3xhRZTkxjiTjtvClGA+2Al61WwaHujzmA8IVgpM65KJqOdWznc1wytxiF2D8
ZnlGqOPkCAUxXfsDWkrpEqHcFNRu71pRx/eIItlLqRocIZmQ5XtQADHhhFMnP6hZ8S9UTxsKyTRi
zcbDyW8Li2SLK1IAmbJUXJZ42FZVdN95s3jjMZs57ef0osidBrezj9EsyMBSNcLAp8D7vd8wZxmz
M3fzrmXWCTZCoIVyTdVuu8MWOoZkvqCQkbOAu8SC6SbGQ4wE8lVXK+W4NA0+sogn4J8WFetoH+cX
viBlp2xRXNJZFbsCRfATtuZG5Ksh49CNbFQib7G73eqyt+S6ahcnCv1snfyvhgcS2NaGXcYLREEr
ffZSlhcvCIlMBIEDnv3I1LEkbyvPwXjnxgnBKA5NpxI9EfpMNB5UUqOl53I5Y8UH/AZl9LiQ+W02
RmaIGoUzaoIztzvZtqHVH3gZpsrexPgPDIv3FiYLxpF5+vX5Dpd7lrAryDbHIdGG277qUFl7roaX
lcs2P/X4EUjB9aRl8ct6/ptfpNMPfBTRfFgEKggzVHyMmKXOufK0vs/Y0PzjZBnhUmy7Aj2+r8R7
FrmROLLdzu4TjsqcT3PRxk+YU1ycEsuEOB1P8YV9EXpZFiPsKnJgG9bXkgXfKOW1ryxQkcqZSRtJ
9uI7nljqE8cMXR65izNUdhLSLtiRyzxAPknAuaKRT039U4Pouuuqtttz7CKtJO3SPY74G16TBDT+
xSffHIKOsGzoZDKVWzwuxWNiWnclg01+eJs7E9I/2pfYofIu9Y4/cHxZONy+YoT37INH5JGvaaKv
dLXnHPS/0vm5U0Zb+7qJ9KM39rTT8/LFg4i9wO3fk6Cs/0wOG2gyxm2NPc/2ortUL+BUkB/cN4GQ
Xp3mcp3aG8WnS48QD6JL3PHyIw13259t+oAU0e1u65zPWkM2/GEKlcFjj2W0fZnjIdd3PrzK9dWn
V7P7akGG7qsmAEob0J8mafhlrnpc2fiGvtMun65LtvMmfv2DcYgxyTaAaSsPi1U0tM23LBfmjKYa
OrVNmyy/h5LsDVcxCzYmdGCWIK+UjafSVu2RYG3sntqWUWPwFbq5qfkvbgprab8ba50/LYvgOUgr
QxqpHw9ARZTH1WCq02i5Fes8xUdEhVt886D9Eb/Naors4vhQaJ4hYbgRTjDPPfLOWEvqnBs8LDsW
Dt6XDdLiSl4zB3ZSB6yS1s7lvIjFOiyZF+DmWOlwAFfAuR7cc/5fElgzkjLlVw9TX5Xzj8l8THaz
5y0a0s3QHaQzFON+LEACbwdM+WLLvFt+Gc+FsdrUJManQvliw65OPvKG0C8Fp1eMJyIh81H5+S+A
WnMB6D3Tjowd9wmKcRaWKc9pOmD79UXqIKfrWFvVQZDm31UyIlQaOUtOxgQSCw8m+2AzbL8lE3H1
TeyN8qtfyH9zEOZnmjnXhw6V6aCugVi9U+W6vJBsaJ5Iw/zgSZ1+odknxxnaDMv7vDgXWGWOApgg
K3jZZCyPJ3XSWgP6SW8R5o1v93ZLbeQ63TldGohdb+XU9I1lbF+l9L2fzvCwxvmTtMeCPk/gF4P7
4bJMYEk0GJfHQx95R89VCNvyhvHBpsCnZFWc/FtTmb+SUl1+wUxa0C1UJND4CK+4NnZqPJNp8DhP
dvXS8bG/YNe2T0yojGISXBCpNDu9FuOkfrLMpRvP0mNwCezRW+5i+oz1gaAtsZXZmr0DbW89yQIB
J0uTynmQTsXhi0lhJxO89FvbgN+FuYpzdFzWi4vlnkkT4jNSOhazMUhKZCs7XkNpi9EL8RSlH3Vi
kveCUz8P+S54SJqie2maFGwW80z+Mej+M20LxdeVY2joOlFdKDaUXzUgl7dEzCQgdZ+lR49m1dMq
l79N4k+HLF7VlRatLD/63Hg7wVuv37TK1Y/UgmK78Qjd3Q82B/Hd1HsDyS3PnBYj+FZ1038yfyy7
lmTM3qVXe/5VbWl79Cy7676GGZBtYpMij2L7xiVLuz1kd5VSZBKM0dGaqa0Nrd5+8QM5Pdi3Qxa+
Ea7fZAJDicE4uHPLLHq22SRseEkVoUT1QtugweTcNSI9saXfLTKf9mWimbOImLcUniaNfx5HM4A0
kddxTgDAyaU+W0Mavy+j90LUytq78PkuNq7nY1U5/pMmTH5Yi3oZTw6NYiHPIgrCM6zSVegI4Z5T
fh8IRqgHzkaKSaLEDA5jhiyq94XH8BncHb8tSlOCxtOm/keNjrkeJTaNq+RldcySyP7A/kB1BaZn
RFUN9sNr1yEPJyF9yemx/8Ga2b3S3osVqPCyD4yY7qlSMIiLwR0FLnzQkFi8kz8oRckurfqWfnP8
cF7H56pmWFbZ4OCb5lAV1kJAwcr1RCuyP7EOphgwfyTYMIRj4gfPCWITR/oxjbGFWR6KfSaLhJ4e
6F0YKkr7iCdr+jvOzfwjMqdknO2/8RvOO7eYZryqZRS8W36EWy22ruvtL8UEWS9UYXCP3AgwxC7o
DkdYAMENqJcT7IAfoG/HY07FzhZcnXuHnYKDqK/n4aZ5UupazHV61gRt+KgrtNwyxcZhu4w6YE+3
3chGWwKm3jg0aDwhUAGLZu+TzQxMrZsLHodxSyNC15xAH3T0vAx99xTE65HvOtg1ZsUOqC3kPyK1
Py7WgLB1Rus8p9OZSDXbysbrs3++k3Qbq3d5+XV8qyt05fxlXQLfDwdvovcE4kFHlMlsOX4WvNAA
cn3GnHdvA9vQ0l3sKMZDXFJP9Gj4X1anLoky4x24gNg9B7HDQ9UBYf1gD9j4e6hPW9LxEExx1VwY
loqLmm/hcw+rxW/UOHzfita7Jsh9b09TSOtA3+CKtihkzQx4MDddAC2SM9izd6E49xY0KYygaRyA
KC9iX5cvea1zOJd54Z58ts1fvjb13awHIuiMw79M7tWfsqwfi1vCkls30vyPKTva2I7lfE9N8Vh3
Jv704ZhvehTRx8j3yj1kdGq7pxis6zZTwWgTsKl5qafyt7Kc4soLaz4rJi0KW8HybIaWbp+jEczP
DLeQ5IQGF0Ltzu0VWvDGehexDUCXXS7fYNAf2VLYLCD5mKthd2GWdDnj7MFtnWSkFzCFmDApNNsD
ZtsNI33wYeaYKMFQ6yM2IAAcWUHENivMa1d0HDYpBOowH6kbMnWd0l3tqZSHzP/fEeVY/EWcCqqd
XGLnwYxr7BJoYGdEXza0eSNgc01p9QtxhSpeLr+b4dX0yVseRe4DPS7Zs0Q2D4tu9iGPM//PW4M7
RO9EtyZZWJRDwpE1bpBnYTZsUPjb22SR/Jkjt3/hrP/VRCI6dBnYYxL1TAhIpFQQlOYbIX6iYNtu
zN3YZb7cJqjYsAFY0H0vUHaSraeaaryzO478Zmj/sh2Ows4XEzCreWieU8/2oU4F6c14XuIA0tkN
LTqAfCcd7r4qMVGyo9qm+DaZkxxW3PfbrJUstmGb1YcFktlT3I7NM6cUniXe2Ix/afQYN82wYiUY
q5JVS6NUsv0fR+fVHKmuRtFfRBUiCHjtnJza2S+U7TMmB4EQ4dff1fd16pwZuxukL+y9NudCQNwO
gJ9tv8hU725yhTVd5bg2FrCgZlbxxqos9B3El29bp6D3Qctas82Q9smJme12mLU2iIn7bWMyhaGB
BHJj56Zby2kgESJvQqW32dJSyjaoq0jkajcDwEqOk/kN2Bz6R3e09LofI6yt43ubkg0NmgfrOWon
2DfJhxnxlULRizD5olROp8nAM2fPLjnO8FQI68WZWdu4rikuduA6H8xo0k8T2O0x0pE0e1EWewiR
N/lRwfeDPdxJH+OaYdgucOAvdgrnzpq0MaQxcUcOz4gBO8/UEaybdcxYPDZ7SzMe9Ewgn0tc2c+B
66ebCP8buVwRDLSgd95L1dsfFrg2a19mdv4zGA/JDbdW9Vv4/XiXocaKgLsT07V2mPff/OIU+yRw
VJwcQ3Zfa1mevTHs1sqEjPrhPmDoAL4TawLbwZ4OCPdN79107JBKs6E9ZHmIUSBj1VUFiYfSb/qX
TAijcEuechtjeUN1jKIq/2Dwwj82RE+VZnNKuPUJkwDxzOHYv+fQ6PGoTDOj9aVI+ldTzC9JfKsR
ct60/YiWGyGw529mmEJbqcPyiPEseVSsHD5vWcakblQBY+3brsGZUo5PPE6UXEDX9ywZmGqEdkW+
jt3edyHkz3wu1MsIn2JdFMbt1ggTxE2nmL7ctH5vWB7m6hQz9KCaIpyeQCAQr5cFjPqWIJT+BwN2
ZFhmJTUHXJShBPMDd6Z3I6N52+pp+m2ISzxVA7/Frz9mPFlZFa+tVgD6F3h1vlpTjOeK6Yy7pwQK
wXOzCceLxgOO4DarLCa66Ergcv9Cn5jemZ/Y+7CMfEXQVe8+DWHTpcdCsM7e9YvnYeTBCGdWApvW
nyM8rqIJMelmSG39H4+vqPcVG/tXJ8/G+ss2pn5YuqV9DGA+PI7ITujtVCRw9odjccP0g7A5ombz
SJWKbGC9OSzOkZxsQAEDOXOdrK40jl7HtKPlBkfkmjuHwK1vFL24Gs9mGqfoa6DPCxBK9bg3UC1Z
zwuy2/k/lfEKLEEAaZZpEzKRYUkBG5L9W5+zOeTm5QvM8+opGAcDhGNpi1PmBCnMvCb7mZ1UcKui
rfZ3AGn88hEPgDNuR3Bi76TRUWsZDHC7VNb1ge4QjTRR2sGDGEHvhdrLaWzLJXxOk8IHKGcQ+z3b
jH4zjg14NlQTg2uGLbKHehtrYUUXFDCOXOuy8rdZ7tvbUdF3oxeEX1hkRP7taFxTRnVIZNyohbLp
SyLUPK5DVPhNdFnSurb32kzeP/amzalwdUYHSLCHQEHtjBfewhvymBCCHdSS/jdDrvnAFIcsnyry
PPTCsYs2E6IDC8gQY5HZmM4wAbJhFTDWwea/HjyG6js/DJZPNDe+WQXeIl9NX871JrFrqR5GjXmU
kLoONa5eldoHF+h3WX4jwzl0eukGq6sirXDGg3rnAsarX1hkESrPi0gr8mXTxDYfqYe6AIlByzIF
XwV9P/9562A79SerouQiwalfOz1TKYWSN+nnI70CPybmqPwZmgnzqDW7DsFPxz4Ul1fqFRKOFKjV
NX6fOn5ykyJN8g3iqnRSlLYMoLMDR4OVCCakbuJeIzQVWIbRR6avcBTz+C2uBhN9jpjk9cmMyPnx
rzSWQahtoNE1I7cROYXOHnWAHg8p72peseNJjQWco4nt7M6JY9cGTg3XCZpbSAZEcSySLJhItFoW
W5OxpLqpIjJLZyUlHH+UozqXAjs75UYSYwOjDTHZH9tIW/4bSzgoI6CFLPda9BylHNU1LWMVo6+g
Py78tbBgv3Q7RstgwLl4liuykOjmXyEJ8xrlttUfVAw6iBAVrpMVTZjActfa0aaSilSkBJ3DCqMs
c7F0ShggI5LuP4tkuu2lSsfc0eHGINUhX1CB4TDxVrrzVXEYqnHROxN51SdhGnZ1tAqSCgR+oGHj
5HaRH+imyU6U87jk93Du8mA/q8ANjxOctRhJZ03NCVDGORl3oEeB0sPiyad7fQbNA/lxZXmt1udK
x0xw0OY3NYytMJuu+JpQDtdG0kI73OzDfaGnwD9UXR2Nu9DKFoXBrjGfjjPA511RME3ehe5lPPS4
I5Hjl13QPXc3WkcjblGNaF4FjfNNCUzwYpxhkkfV0K/xeSR6J2B5fTXZgDjEA2/NXVP5zmOQ+vON
maWRN/WS5JQj4rBwPnatK9OdcMayuvBPSkWkqEKQy3EgiTS19FtnzcETAigzvpBR1D/IwHj8UsTQ
ACpxXbWv+8oFahcxkRGOouH3kZdR0Jb2yNmeNq8UC/XwO8D8+SWgDjeUw3I8xE6Ggf8OiUL33pZp
C9qWYftTbQ36L/LwhxzwvCJpLZGU3jNHdPMHTzkUPm44bXns0m/cFUF/tJiurmSb5A85x0G5N2OZ
Frua6LsfKcnJ2WR4EIm5YHSZHAq4bik20IyfE/5wdQYYJomqspzM2yxF68x/zOOHa5eoZthHcxf+
QIyz8VSToMiY0dXU0BK4hr1JE9kcGy9v/uuBizBXsi2y6fpltM82W7Yv/KTTdZ5a643XlvQn1EIk
nIVDPgTH3o/F/UjX4u1qYYpzqmH/Up21HPV887m381TBhrhjYIBlA9s/CwyVR3clJDZrk2DLoFXk
BBLnsVyaNxw6kqE/jRKqauFkOFqmQNC3OdKlSSKhrbsnCSEPiHBqEY6U0lHfMSEcF9+X8WnwsZJz
YY8F3BvRYCeUPXvLTVBb8mVJsHXwd+ACISo0acArDSK4kKeAV0pakANvDp3UMMIrZbVB3eYXbxVc
9PFQDUP1Y5UT4rSB2SzPbDYJ7EMAin68HI8qPnoRBy8wzItnvtGanUBX9idiP4IP4dPDHRgCOmiQ
eoP4OKvDYdfVrW/tQnrgZr+4DNk3OFPoPl3b86ZdhwTO4HO1Mfj1eL4/s2WM23PpQwc+IYJNk/+6
Lq3yraVHnWytUanyGANnzCDFEsKG1WISz4DOYW9Ldn23PE8KtQET4FPQDYqBiIiJrC5LSsLVyIcJ
KrQFM84tN+qnHP3W2Ya4me2JAJ++iVCkZ2Z/K69UJQBNTXn7ifVgM6+orZo4HD8vccWPQ8T2IrSp
HNwyn9AWV4Jz2yytE+zxuUBu5qTEXdxz8j7hJKg+ROOTecvTi6EgMTCSNiSFQWLjSiQeQnEQHU2S
ZclLNzN63g7gs4Y14wP3MQMc1mwUv8NLYqBzbSbXS9agY8WdpTMbb0qyFJdG15RePUPX6rPzra57
ZZxaXyy9jAn+rbHNTrR93lbh1NB7Jms8e6zD6gkEKJxIDzn+hYmcfRIJp4ZIY/MtqrDESFMuzD4F
Hjq2QTP8y9szl9RHxb4Q9QzxZgIJJe7efFOPTvcKMEzO/zlxRSDIqhKM8L5z1yBToPR05YGC0MhV
39kCzTQs5vSqi5pPo5jFSPqRJ6cIGk/EJGmamqjfziOO/pWAejquS6sy894erTjfmywM3b22GIc5
imdn1Y5K/4SC/fZOlu14EYhy2u+WeXKBoCHp9JHpuJVcWgJF5d41uZRUUCUQmZHhwrWc3BB1U0fJ
jbU0h8oncQ0RbMLWDdYJM1nBRy1NMtoH1gI6+2LDO6g7T+I3PziO1/jXnGGzvbK7oV0OZdOTMeY2
Y+0fZrvLwyO3xchAPLtBTXVCPwyLxmFf6tog1dd22wYvNbZI8qaAQiXf2gx1e0q4/f8IamFPw5fd
PVsd6s1NDyVkufeS2v5DmTw9DMkIVLrNILtgfBD246ygGWymEWrMqWuc4A8dA1s66dlZsA6QPYYn
0kaW4EtBD90MIRIoDcWQ6qEqs/ug84y9NdzEFn0RZjiBrHc9l2lwWsKILGRKKyZweZcC9YP5vqmI
l+QwICJZ7HKbfeezC3DtWILEoXwY698pQBS9Mp1GQ2J8eM5bkdSMBrQ3AEisS6UfOrghVJSVoSTO
VOa/8DvFz5Nvg4Xjzo5sMHMxYU55GDbDU4ZU8JgvbPlvEDX7Hvt7emmU+LAVq96Nht/4sIwT3BWy
8NTKB+KyVY29YMe33FMIZDDhoJYo3eswFu/4UXX+NA+2D6CKOfja4dxlDWI5RMpTU+B8riSDsMZ6
FGjQLznz1GJdMejbtVZOIOEt96GrEW1tS8bkR+QSKaSRqYr2yMbY67tRXn0slcHfWrlERu1HM1nF
pZtdhEpGQAzTKuKzMHG8iC20NNWy54qXskAZu2BHanLnX6HwRKXVxI3UNPWtmgo/b6yYe34GdQ+i
jV2qy6a1RepUFs4qGxtYZnU1f0m36gDvLjhVbMwpJ89xXxJG3du4Cm/UKiNOKKegNjRV9AE/5j9Y
Rx4YVjM+ojfk/c+HhZeAua3/MNFEXcEGTxx4TFR3iB6TN21pb1+EPIbFOKfkXFSZgKGf0gb4rVve
QTFA6zRH+l/r6+JUt7Zk7Vog1dxGWVFdIicuDn2Zy7cmLLkDWWTjO+ogBa9GhWMctWCY5ivuhGCb
+ciSAQ/F0UrpyAGahoFonw4kUqMExzenl44Y8GJsgrtM4HEGqYF4zWCWYZMCpcT1lq0fe9ykwAzu
syKVDynCt0soiBpiOg29KGBkitayVT8D1cawoW6bX8zigkGiEo+874bxqkvJyy+2nlyH0VTDZcGg
rN2XPAL2DuV63PDpKe6OuVcQeOq2mLqtdoZsOrLOteONKSsNeJbKAh8M78YzrzVxi4yWi3ZngnSw
N4Gn2uK7mA17BN+aOHJzwFsABSoiCl8ylFHobVoDmwxttEyBdxD4BoIA9dgRSK/PkHqyG0/thOD1
29B8VPNHb7dpvRZLH3YPk5Xo8cKsBWOHxLHn8exHKBtWSYwldZ9YN84lJwHUqpZBirsunRFFAEOf
CBml7UV7rzXljWFLyg/XS+LfQ6e4rdF0+i9KcJTBDmjnWwAQJwgpiIjmwX44MWkkO9bnBN2il6gA
lUXkoNFzDxzJbm0b0vIYmpFm11doZMwsA355Qfd5myMjV1pnaaVmbqNKDIyvIJ6hMEcwvamdJHiG
psUmjX8+f1d1w3E2h1H75cas+dZwjyJuEDy87bXHZ8vXOxHNuZ3Q7uL3wo6MLRW/LOiQMOiHHXJL
7xkaWcRqDuVGgs4vb7N9WlDybDmzWVHmOo1CiLkxyvqA+4jXnDxmqJ6pGWExpqCDNl7tePMBb9Bo
1l09aXePR9WJ9i6Io2MTAXhB2JEaw+hEqfyCO0KpvS7YsWxF35JGEcm+BZMSWv2DN9zyMULS598q
q0XJp7GNXJVXwJYFKYgsODdhNnOStLa9J0aGSSJPEpmzGYnE7rkjW9HBylV36S+oDjDMdTjHXzYY
M+QmWmVqk0dlyfbJjbsXm1DC32XuAWiT68R9j2C3ocEPPHH72UwYvC2JxvtD1VniqOug4J7U3Gek
CBLA5+6aeSEviFbEo2NyqNx4Xcmj2wGa1MsGRSwtIvJkykDSfc2ygdvtwOdz83E6tIAt/hy+2K+a
sW94V8+5NZ05NLFHkwrnYbijwXri9cbPGkxdyM4qIu6FiiDKLIJq5I0PgHLhKULrDH0uZq/D82QX
x1GBw1qbfo4+rdixnHWQ3zxDKFlrH7bp3DmsGvr2E3kpoDYqBHs30FIQhOOgRiDauov0zkPjhODT
DecGBcbQh8yb6Ge2uvHgNTklqKjVEJYwNIxy0uLcMxzxGXw3fnZg42bZR9+RKPhM3FZADY0Jw+3U
ah4heCRyWLPialz2NlV/9XMk8jf36GgDy+Pw40xxERXXeU17K6jxww3rLE6cUghCdBJ8jhL+NHm4
Wz6HpoBME7feEfGKmzx7IdK6B1btPQEbfuNPn75wG7UD9ukM+6IMnWiNeET67GWRYxG+FfbfKRdJ
vwEVENxGrgTtrVN0x89TVhIMiYdP+/tEWqO/pQjv3NcMPL/9Imi5LAjRQRZhXuD53CBEKYvLgAwQ
HBKF8KmQVvc7ufqGMq+mek8hmDwPAYaRbdsIfOWQaabwYkuRhRVMalPCafBNPW/l1MCbDdADspzX
N5UqFan8gznMMo/KwQ9Pc+XEf5M/5GRSlW72O6eivVSEVzNKgfLC9754ZUx+KHJKJEERWqCOrSpL
Fjhjn8jwmp4xrgPzCKsrcrU0sSxIGUH2zczAGCa1LTqlWMlTlSDNwlDRzs/8WfAUIbxtt4uLkm6X
Moh21pjq+x8WsZO1oVRR/maw0n54YGxbpGzSdQ2EVYw+3WSPKunOScLK/7BiTDzHucgZ8HidIeAd
GuRQrKc4Hy5mxOG/mZGd1FtGTK1aJzj9rmgi6H7zDkKflfreWzn787lDo9+DkW2DR0jNRNOQvaH0
caY25aDtWLaA0kJWCHVySA+kFfR/9tDkP1afUQuPPTLKo4PBWBx8buuXGXTlH5iiWD3WDkbZVetU
y/1AEfPQ9bl/Xyct64iYwxSYzdhYT8ncNtal6lX5nZIM/8/TCQFgqkUcy2CgJZaB/E9vA79fIskz
PYGSUWdBVTO2+3MTD/K6Wll+L1ko/gfXSPyiUa8fw2RGnJZj9tujdoJaaycuCWIsrCDBdWSN4P3L
bmCtKJADazS3oF7zhKCYxQXqvhPcovM1pbP3VCoA59uilijWWstjtdm1IL6eYWc67aZDbPjT2vTl
BFHY7ZsgdCxYE46R9bsu7Fnm5B1ToJvmLLriwyatyxd5glUcvyoUkgxtHWZhYwebYE5T1qq4EXRb
Rd+xyjpmKHCVFnempFP8hIpVzS5rpbyXVu+9wsi8Fs38Aojxsczy6dGaZsIbuklc0JbB+unS5AG/
7Hzf8UhloK2n4lgixD1KxyC5QK2cHnvTyx23THFAjK2eSfiZr2zzly0dHjGVU2B9IWC0z4T0cj47
g9y2PZldOeCpnQj7+T2R+mWsvRHdQp6v3dQNzhPWoTtZ9+iei9A61eFkb+ze/1x4ULaxr58VwJpN
DXgPbQLJdih5apazTB7ZxypMNFGQmg+MCu8s7MPfEqvTk6UhFVDfZ4cUJSW5z2X01UpQSYkwLM5a
hreruClLTtWh382RJ798oErvVlrf6FWDUz3WIrDv3DGN18i5vuKQcBpwkUGLZLWFAMEoRF2wO70s
3PgrjTsAupbVbTBr5KQaTtlvY0OXm+fBOhXEpTxVOYQGu+zmR8SDpGN0FolCYdid0WFX56IY8p+2
TYB/5FV+6MgEfLDMsLxLXsoNbWyAQ8hfvmjZ5yP3J9aGFOzo+5ThXGSu7/8LWlufYSrdYJdd/JtT
yW+ScOnOkQrVxcGNhGG+rw+IuIa3AYkYi91ePUQqoLvuoEVadqBfOqLiwGjgOAGtM/N71T95GkRr
3VXOq41och360jnC4HYPntHuW5wn8t+Ax23fOaQDIUEQj47oi1ffz9WH64f0906D+9hhid12VvlM
TpjaL8rG0IBLemuBRJGtyveiav8RvlJvwUgwxCsZSZyNgQseNyijfeN6THuRcO1juAnYX7yeeB7i
jfZziTiWUgVtmIsMbWOKQtyVymRvMIFKxNIUjmhKht0gpD74sh7vQLrC9B0kAwCyiBgkRkwXcfex
u2BscoR+MCN8yceQFc8UriiXo0duFlnBtZ6D+9ELnwecJXdFuijJqdyPR8e2ym/0uFf8I+2nO+DD
idIBmWwzHclnit+aItpZDNE+fdqh89xXzr5BEIHBlGkt/rn+wAP0iFv4I+u5nEVpDX/YAPGs0jOW
3tQ/csZ9BvWSvRe+N26A0zKKcmBA1UQsQmnuma4z43qbMsj1aY37h+rf3zue4lyAMIhb1e0Ddx2T
nnQtwUgZQBrVVjRReQAdrB7JHsMJWo3BccEbtCuFPmK2s1GNtFG+IfWbpk33/uuMJuSTr2IkccF6
brHmfVoFLQPiifpCMBwpNR6aGiB+A2aimqjnQ+uk3sEHxUa8N6RClsw1Y5tkXH4rkc5I/7XZLUJh
oxqHd2HZqMZJk5VsYxPICPE4MKekEeB6G7P5WRINTgSulbzLTsXrmci+l8KkBIIuvgp+oKCMD4XL
FnJVdwsWBTxxTOTRiTo/Sd/7GwnPSaz8VufQ/hO3/Vra6iltfbACvbwoYKNIbSoSMvg7Cjxjyl4T
0Krf87Q2z3wncsV9HewFrncGzL75z/bs6CMYEUKmE7R7pfzK2y4JYv4EihjcX0Qzm3pJxIs7K0wc
voPJ06mJPSUI+yryBhV2DkNuQcgZ5K/0IO0+dKppUy4lbDyE5u1RJgDLyxa1gtcwgZWoGBRwzIfS
t1mH9s3yaU/kgEwxgnyWhc6Z9azeeiOphMJBcBFAWz+qOPoYfaD+mu7pmiVh9sfQE/1Em9H/20WT
74JMBhscBng9qAljZq6t/nEChtZUvOTbMJknwUcFoP4aF6lRT6GKOUBgFCVfCBFEu8DvVeoUpuhu
ChnR+zH5XndxpA7JWP2/IcWTQU/0ng22+cDmR+3Owqo5cRqnX2UinXPXmX+2QZ0AH+0r84R7Vg7R
2CPBALsY6NxaaMdA+KiTe1ZYWEFdduYb1Fr4+kt73tla1/d4VcBPFB2LlD7FL9rkslZYpVnNgddT
3zrPvbs8NPGD8KcciaCVru3BfwMFm7wxgGEFjeLtwbLK7HNktPA0iQ4nYQUjXsGivCN24IHUAvex
NIHYd/OUPbqWMO9OiRhXF0LfsKQ31KvVhmcV5t0+ioD2Ugi6+L1AStxjLMH5KwezZsbTvDSejRq2
GNW2iWJnDdfJ7Ji3yceMd4JqOSUGEck27rkl6P+KGAgYMp/RvbKdiTGSG3FQDAY3Tqnj61KGoBoS
0vHQKcZ3JiBemHaadCSEXu43HjBsNdPUUyZ6A6cV7swzlBWoN6g0pjdQak2ykREd58q3WbXpxPUu
85y1d7gX2eWLxNksDN3vraQVFyiT/XmaQnXCS6Heg44GUopAbZkEz19dkj4BiURJm4SP4HG/bM9v
0aEyrFtVDhYdmdbONQZ7sdP+3J9dp+X24RrcSTm4RzGX15s5eEuQFYT6wrHYnehxP0d8IGNQDmrd
jgmdWej30cqgAHvIsFOeDPqG58DX4lXrTkKNt0EcbmPcnnpVSxrgs8x9eQj72j5SuovDNHeKnAza
+yM9k03Z0TifcnHjY4HT/6QWWp+INcOmi6XZDgg6BDLlrnuam0of6mya3nHs14dQ10Dd+GADCIMs
RJ8n1S53UcdK3Z6s9NxFjfuSOyE/bdjnEWMlvuAbUGN4sLrCWhdW+jJlsA6JDQAMKuEleevRJiDC
GBizE4YtZK9hwlLfYxQJmtVLv1UfNxsxxvGHsfU9+DD/ycluHLMqiOOz28v0oWyG6hXXGjLYEphp
NJA/y8p2aL7qnCEN20b7t3AIV6l1M2y6QJUQoRtyLqwhvhLpwUYR6vEPsdveN0SX/UjjiosH3sZF
iGre13BKaBSRSNfMHgd308/EuJ3ynj3VDbm/yeLMTTfsj4huRKqJgNFqZmTYseNlbKGrZWuXOtnH
E4NQnpx8XefCndFdcqvEirrAXWTzm6ZG7/1JB296Mtkv8mD0FSC9Nj5G8r+5FsgAODO6lSYueJ8F
7rseMbeuotkfxw1u8/LKmKSAF+7b1rODE+VzqI1BIeFb8U42fnyfjTJF502bsCXc+C3VShOZIb1H
9E2QxzjBCyq+qSYlwMOLkROxgS2HDc1HTJDCCy0pWjhXJxvUieGuq3xrn1RC/EX5CObjBlwnCSCl
No/9F494d0xAjnpGvtxBF4xngBYkcmfVpEkDJqOHtWE5ULmO3RWzzPIETM2iu58DJntlaY4Z5CEq
ujkgy6ENNyQLxig4k+Hbdyt717htfW0yGWXcIHa6SYRg8ZuExB00cUN50GUpVOZIHom5ju5Vrrtv
zVV0GcsgeMWCNWzmRLMUoPH2SXhyeRBUtxTRimFys46ZXn8XLenxrKKmi2CYfMjwl1zzlIzEjeva
9WfOWvUXV2W6IwCTNVth68e+BcPgFGn22zouKihruIVnxd4ZuV5+v0QToZWz5b3VaF83ja6GXRKJ
4Cb/a8N3BB3dK6vJ+Oi6Vfw2q+G+aRZ90jkQ/5rQm5+ExnmL04NjY+6dVQo04wZKEaB2QlKgRWHp
E9LI/l/Qm2HH/xe/WKFNO6x8YucG2PonGMv+zqHXx90VzBcZi+lYJ9zbY8XahhGko+8z6qKW8Ngb
jctU/41zPdzXEPzufB/3GGJPqOr2hMWwrPJfNv6c7llq3Ti6Rn0PEyGyDPROE7CsFcjn5B+TrOKB
NqD9nCdDMo0yon5djPOGmY7pRU/24LrVFNtRGwwPEbTj4uYMrxkOef67sdDZYcoPRqIWfHnqFmab
JuaerYcquTqtUfe50gZA/aSqFflr4xMIRbPjFbUJXrDCE5P1SO8DJk2IGf7vZ1PO0l+nMDEnDXKk
P5GSOBzIl6nuOjigKznSZq0A42ooZGVtce5myWfhDwQiY0STqzKZyl02JnSYjITf/L6rMdDm7Gmh
tF4L0J17IsdCyFA2+aOYQibEp3CPDHYLPCMrB/Tc/7MncHK4hhxcpK34yagcaMrRD1VpHB9QGUbT
lbyTQV6QEBUbUiXiZygbgkofYlIDhv+WS9atS6DSu066HbEQ4S2QJczJgxZO/x8QzuyBnCw/+zJz
yOM20Sfw/r/2TsaP1Ln6g3VIsSn5sMq1t4Rym/tciwlj5vcQsCkBoVPSrEZLUupqZN2MlUavZaYg
3MMk63Y/RaL/SbnU/787Cb/QCHoEqAOP5AgZtgsml+q4WKrLmNZGLK3YzxD/SH3TFtuOfeNTjNPo
N+5goRYqljDxKu8v8YeOgQwj8QunTmStfN4cHCu9OgZ47OWum4IvsKWQ5pvZJWwIpMzBJV6PJyql
bGPXgDmunW1rAa0KaVICQ/4HPKUVd3mLeWINAKg7L2TlPI8aLAR+s/QcZZP6l3Zdf42jusCSq7rP
jFPphJvWbBKCWp+J/8iPEabeCytUvbck9VBW+QgxZ8+qt6Gjs0Npd121jby2uwpLLm9WlcjzXFh+
iDAP5SDihgp1HqMUyVfS2zs48elGT352cp0Kfdk06SuqUPsYMYn+KFTubDHTFUy2696/L3NLI+yk
MpOPrWupj4xFJYcWI5Q29mbsJEubHSakl599ksw/0imXRxXq4mFuF58zgVyLUNniQfSSnGhT1e8e
caobHXv/wbfqyaUAadpXvfVtjYTfTK7JDgEssZtov/7sJ4f5/S2jIq5SyejKT38KhB9sAmrnLAl0
XI3GzfDi4ziD15EEIM3AVzzGKYqpFdhIeUyMdMH51PnTDcC1MimxUnLkyc5FC14Dm1VPremU4SP+
af2CXbm7q+nxyPMsdu2IjHdwD2Bh3P2C1oGhkTffkUBpvpc+t2BHLEz788hguUBvWtc9pRRDxgSj
+RTWR5vLDL9/FKfu3dAiibIZ/iPjLOWboWuKVuDU3jFF4Ka2cJt8xnFr7vErj09LmuhjzdVW44Yl
NMSTuMpdWBoofME6sHQZwy35DMtuqGS5z6J4fAWios+EXldXccsfAcXhIXllucsmEZAUM7VeRFfL
R90BtxlpYo5L4OpXuJWJmKHzxm5tcr0j8tT/opAap109aLIC0SOLs0TvLXaOxbodvgGldMcibz+0
UJK5s70PRrU5BujMjCBBw5nQCc8JL/M4BYA0psxn+t5nwy8ADeEgDZMpnztavG3XZKh4okkSgHHz
kOw8VFLv9Y12/8TAWcgteDjnhN6MHRBj6Mon9s/37WibUSK9sGtk8qSrgO1flhPW9oNpcXxiAp6I
XdqMql2PqE+ms5v2aHqJrEvyR5Q3DglK9De/rhS2u65KFil3aP77BvBwmn8yiUTzRBhpuqyw+yBo
FsXkV+uq5cNg4CbLR5N1WC7mvHIxrRUjPEQG40jweY/RJRMxhE45ojnUy2TdmfKGl0Eli8Cs42Yj
hykonovI00yzRFaxmylMnpLJk6JjqKIueRpRI11hKCGQSAsLKzR8li3kQIr+wHXrQ4u0gwqlrMMe
fZ7oWO9FYJKOlSVu/MwgWv5hXMA3FC56PHVmEcsJlmX7AogZIFzHshp4QnOrxPJAxOEjkFc2v7io
uC29FNYQkLLC4tv2R/yTEd0Vs68aL+PZwejKy5DpigijMNHlwQAFA38/AQXDAdqCfYPQbu9H2WNQ
yeviY0SkSlmIaU7eNMlkwpmmjc5L1vGtZLazAOmD+7uGxOcwOmN7j4KWFjioInaexkshfSgLtsV2
mkP7X9FbRKHglbLPGUgAes2mBU7JL4nTps9mAR+v8v3TOA5BcI9Tp+W9bwVByrYVWOdZmCreOlLU
1aYDjdKeKxEFByLZbHUcixIKXjBl4vtGN6X6NV3z5/pjsKskURirnP3CC6vXfiGKBmrCThGhNp4z
YXt/thloXco0bO+AQHgPZLQE7wmHOS0sc9CXPqZJ2gqkx8T6Aivb+1UDzCbidoXcaX0CO7WP8GkN
g1anasIdoksRboOKheqGsReKDHKO9qMqx2eHeeuvpYtXYoLBtyQRs1S87DgaPMgpZv4GLXxCdIsm
Oy6cGVmtmp4hrYRnWhoKj4TW/B3xPAEOxKMyVQMzHxdmGwHjXJWO+07nyIDBVNaeSjt6y7rpb3bz
bEd2Cs2eHJite1V0UMjsKSWwOTD91ukTuguiV1EgpP/cAV0HLwPgavkzc1y/A3U6/Y+i81huG1mg
6BehCqnRwJYkmClKVLCsDcqyxsihERrh6+dg8+ZVTY3HI5NA9w3nCmqkm4mp7doZn1l02FaChjhw
uGdKkg9/rSsGHCLp3f7yOkF2cRpbNs3h4oYlOaudNXjU9mAeMrcY23sSVJRcvSY72l1XEAnxh4PN
KCJYSk890WmRz02PBL+NWOUCXTCPe3omnwQcxxu6tXnJ4kaeTOFbn27fR2c4eSxc+UZQ/14aFdxy
vWalIvetGAi2D2aQ/sxc7A8mHWt6taBGagI2RYAh7eqNnftXf7KnmwVxcFvUpgc5lAYbmYbkTWGY
iY3bkw+FgfhAXrY+EAT9G3pd/TeOLP3s1+shJbqBHQJgSYLDv8jCau6cAPx2PUotx35N6uecSifb
8l8S6K9gouAmlJYkutI2JbX6xYVWUQC7AhL9q/TbfwG++h6wTfQ1g1H6L2KLm5uxdp8FUMN9HjXT
xvGNI24Ysnfp88I2KedcB8+icuZ1vHjSqn6PDfEycMQ8WbBV9i07kU9AHXLsVB5R+FzHOKdV0gWR
sa/spNlkCNbtbgIqf6u0KC9cZtHg/AceYUq2QnkXKMERZdjETDgXjq/WUszuxm/hFxcjQ6YVT5wQ
RRnPgaTegYAJ10W8K/SOgUTiLH63tCI2/eB8+HhLIbZOuaG+fpdNED0Zk33LKM1tBjrXe0BJ/Ki6
ot/Ni9T7eQqaHUpwFS4GHNFBdM03CL9+T5y133eu+yuZqUMyyr7lHA9YEnwxJ1iMhcCU/pVsqXcW
mvhxazGh1Ubk7XRL69nWwVsRw4xjRhgijPe9UH8E6qgr5yIJUp+qJPF+YYlfxEJQ3GrTlIVkgaY6
WL/nWf/YKr91MBA6pW0HCdVUFycqs4MjvRNpVXfn+aJG04mSI9HkIozbBBWxFvO+7lv7Gcnfv4h0
vgDVQ2uOxjeAOi5noSXUiTtfyFl+JdYgqd20wLFJK+/JPP0BAonBFrMnSYwTXAQjX2u8MKYYutjx
+DyYaCkFk+88JcwzaxykeqZG7trJtejYObOrNjKp1G+LzPF+VDV0YDWSGr4w0ym9rZa8G/hmAGW1
rM3kE+HF4BEHmEj2i1qzDRxfOc7OhRt2GvDEuHLyeDyRom5r70mR/SSPbiU7kz1cZDV2yjmt7ixa
0KTh7f5IWYxo2mjpTaKL/0qHj0/vL8aj5RR49s22OwJzGbetn9bXyOnfA7zH17h1kJoyIo6a3dEu
cg6NdKZvyxRcJ1z/KlHAuIOBDAJx0e5hrgHVoqx3hHqUP3VQYw5Nb3xr4MUbZrV6QsJ0LXzP61jK
4FF0lGkrv5kXJCWSF2PNFD21V1PjPxWBpZ8IkN0oLLMzLkxcHH+u6tBx5+hUSIPbLifn9JxUA/IG
gIDDKE0LC4MSQ8kIAOTITLFfy1KBS8+W6ezMYu7Q8H7T6u57gmmFgKchrYHLOHHMDWyvngKplT4p
iEN7wFJqp4ImfU8s4xtY+zCe/dQAnUk7+h9xYxOcDNzqA5n/mtx0ysi3UU1iv7SM1yKcjtOJczXv
wdoZLtBsjGMmh+aZLZbsNxd68lGpcvlZorelzVw/MwUhr7aj98H8161TF42opR+7AsYAUSx0D2tq
ip5neycdoFtk5pA/+4UjNoFvGw9eNwRXxj+K4E12mBAIf7tO7/3owSc7Y8XzvNVZ3Nkn7F+u9env
oXOju8db6YKuuCdM4N9oOVyFI9lazSo3HnZ4Br8qTRCfNyx4qp5rQsrmTzkVxLDrgQopn31Msp+0
kyTKA5Xv+D/B2UyWZr5YSxX/Sg12q/3IllsEOp9dIO/P7Mz/qVHrF5UwY+4CI0EyKL5NPyL3kSxX
nwWDu2rIeplxeVWlanFF7Zzwcm6GJXM924XkR7ERwm/28zj479jCtDmKgSvlwILJIbNb3kpKBld/
NdmHFPWRdSWgHHFsWpdmankBNqJ8w19hc5av9eSaNdyOJH/nesUDCceNKhuPf7dGDsgEHhPYUa+U
dzz8e7weG8HDFbd8GdTZqXp7Tyi/fmWaO2LomlmmnW0y3u7FFCxLjmtf5KlYKx/699YgFFdWvse2
Xw0vqZGcpUxcZhWstBHc58dk6bM5TL98Fe+DnohVRblmmZwJ7nrV4ELb5U/szE3DtocBcUVyJETF
vvVpJj/yheGWac7upvB4ZalWnKsx2hdt/t0ZBYgbKP8BKEFv5g+TlhnFpvinM5bhQqMH7tLI8xqu
i35yg8BBpk/bw5z06++hi++enawvP88RV8OPu0Nspd0br9I5NMcaEIhb9sWn9DzvrzlZ2V/yZRBV
krQO2air/0Uyek5TyjDhMPSfnbPctZchLky4WNueYYBk8bqHZzeHoYdbItvvmCzyFqsqozA1mcdR
VPqKObYOSK9Alxy7Zkx0KIgybnmFfHOCO4MknU71woPGpZZ9stuZzsjUx+mmaxlhG3RThkiw1UEM
pk+PbFj9juYdF+jVa/OIRkjcXXKzyt+7BR9mkJoBT1RSjXNY5++1w3NVGjFVV8i/x8EPDuDY/0Pr
XkBZd2EBc+yS5uQrU+DeJ74m7q02ksM00/4anSrKdh0i+K6tbIjW6TAa2MD4GqJ5b8nibPDNwapY
HHonswTSKdjtyd11S71YxBMNu9Hk2gwVOup+B40+guEocVfKGtRM8Jxn1LFkRAKDMg+7XHJOTyzn
ZReOX/FhIjRx1dUnUR5i2MObwVSZB12koXVERAEVfYFtcohl7XPwrjrNUhuEUQPi3mEYiRtWY340
O2XtlXTLF01fMKzTVSvMShaguoLDcOndYzc7WhT4qJZO3R/y++rguMa8Z+2Pw7ctYfUNQ3PTS/Lw
odNwJIHoXMJzblYZ3LZE/U1HOf3b5d0rXyCL1c5ieqtcAu+4rOIv13QWGhxq1Y+8KdqbTReRlVGk
Y9sfvlohKLtstJU+ktEmRe0F8apucojKAW5C10ao8dLmGvT6TobwpbEIPc+sFm5glnwHuqovYGjq
sJ8TTot6XR3PMY4vrdGoU++lwW6KaSDKinNbGn/PZcvL0Z3cPUGNt8Sq7k3T8ipFGp2AcMTyOHIc
egy4mfSEJlLI+FDFmPqHTkvjlbrjKt7iU9sEdNfvvvXhrHi6LOCYQ0SzOBoieVmwd0ji5PUuJjv9
YkT9c5FD2eVQYYZoNWbY+Cr7MckR8Jjhi9uLID9MCFghT5AWYhMRpZCZS8ECvTG8pMOgmfmhtbEh
9JvFJInW0b7USz8bQWeFCa911Ftd4hkrEwzAXvP7bBpX7imUcNOLwfByAQa+vWtTtzq2WQLBKYIx
4/n/oi65umSpIZ/iz+T+H64D3mmBPnKwR0fcJI/2g5HRAJ74XFQRL0cIJlZIZpcrLWJpP+6byB/f
fBHXu1T42RvbB2eFm3NzpHL+o1eDVTdk0adDVXdF7cGAawY/xFP7iH1zoGXLpcinezNPpHXqBUU9
GOcR+4s08M5cDx07I+LUSjGfKe04iM8giJ8Cwx1R2WHB5A5TCeeFXvStgJ9/lgvoRD65jfwKStk9
WsN5aqAZYHEhzZ9I/JNPTII+vSQ+RH6bA8eGTHt2X3J8k2FgVSDj2/EetWW6nRqr+1yw6JA/GOCG
SpOe0yGOvVMpSKnW6CGc5dHEwEcD6oPdw3XTLhLnQLOq2PFdqw+ADloaLXD9XKbmwDNLwsqcO1lM
AkLKD2WajDsMO34yojA+OYUCw6c6tiUm+bRSI3Fi7fLckImkXTLzarzYcipf3Snu37US6qnOY3Pf
Jcv4ZrEGgH6HXHTuPHQKUc6XQjOoU9slZ0P2gf8BsQ44To5rp0oy7LQjFggAq4zTodizs9Q8qaZz
9kNn/cmD6iz8fvyrucNdKABaPHspv0y4XU73L+EHXRzy0vXIFSoFFyDNlqg/sO4w4q5G0TPx7eES
69jLHgVijbsfBWrQybM6HvsNV2YKnqgQm6TpOgtrppYfivZE6DIX/SxTBGlj6Ul6E3isXN4Befci
pf/XGtIErap1DgU8rXDyZjLJuR0IuMzeFLpcvfYLB4lD7fO9KQcJQWmiRBSz/UN+Xa1+nTkBw6F1
S2DdzZcf3afqz1zKn7nqvEOh2zzE/05ycoQl32XUtuMCOuYlE6Xx5Td1xITU2l8nPkzF1LfZ44V2
rLiYFsMGuOwP7F76lTZvm5Wuts1Z4Dxwceq3qmdMht88NIxkvddzl6/PXR03dOsplrsxG21EqHt7
uwTZSVQpYTnVaiKxs7ryyIRFQFqcKLY5zL+6wa4BDNGi4mHJzGXxNjhYlWc5jhmxjbbiYwrdirBi
n+AJIjCwD5PyE9kT2PHkAXJAdyoqIkJbjwDZgeRai62Zlu0HqzBUe2HKuOJcQj6oxydJPAvP1xh0
sp7HCE5oKq91ShDPHK4L8WXAK54U4VJGvzltLw+XHrW5oaRuH5Go9GkAr/BGaVkCFyEU+KGkhtNP
FLF8mHocD3kSELns+cdNs4v/wZ8cwoApzDOV+C+aG9VxIcC+hulYhC3XXXZjhia6h6CiqtCRtfvg
9N5f8gnyGOErBLxAW/E98lovTAM+l0TdCWg0I1qtnX2yE9OdE42BzwW3BVsqscMo2Q9nE94oZjo6
JMY/9gJOeUIMkTk+1jKwsL/pkNGVdRLf3oCaYi6L7UafFgviGorJBs0hP2A8OFlYWAQ3CPMn1rud
649srpAh5xnGDbV/h9CeUP+6pATzCaQU1d0ORznfc3Z2N0NCzIjvz26qBv+JrI13a0nqAjEG0qhc
jN9ZsKnE++AndQZrH5VzggM2fsS2A8oVzhwkGe5wJ7UsAxGQJo9Q5bQcz2zTL5t00cVK+7Gsy2Am
8tZxED5SDXHY5oFMCq6eKR0FAIzw2nierJSeFmZQWDDMvjj1gopwNBUuQBUkybH3FW3rFMK3W3TB
rkWHIWbKk/eL0xVh9qh336PE/sVPdVXAyeZuYiO7LpFcflUu/MK6G4m0tTZzmktaPVu5qUNfz+Sp
M/VghxTTPgLrvC5eWP9i9A9YgKudg75nUYyHRMG/ZDUYEM15UwH1hMkiefry6Znbnd8S4WnMmpNS
xl4Zi28B63yqurBCMjBKGfkYS10eZutJNIJWyDTG5KO0ELPf0Yzd1E7GKTIYWY2CFH5vMvlvXvz/
eor8FGogk/QGm1cklArSlr1LCHRhnj3shbS5Owmyn/AJYXGmWb23/WpNziwVv+Ai3umgMePuSS/9
zYvkhZIn+woWJXZg5Rz4GfVa8DFYn44eM0wQGgtzPz3x/lUvE83M+UTl3KFKxV9mMgYzTw00wJ7J
GPc5s61zT/L1iKhaHrOsZyLEZqQPBy/Y4Q/U2JwWUV07zi4T8YyHH0y7BK7wQZoO9ndhfi+xcdCq
ZcWygLKoxgJ9K7GDl3lkV0FOjI4Uc3PyG7aoCIEZnzFjviAfWzPi2+QtkAOV9VV1Q9LsWRcFGzJC
Cq080R84hLbnciHqxTRmc/fb2T626bhSHBiLC2xNjcAJ8Hiy7II7FTxngfEYHbveuVBwyccaaLjF
aE8MACli7u3YgY/pWdT0V9zq/NWwuwZynwH7S19CW1krEf5X7Wgxh1M2L+XFhHn+KpFq6zNhAfQK
3XYnXdYjMNPWj550z9f2jqFbF+FU55Aekrkcxr3wFmqxO3y/qqN2U9qXqV0f3kqr1ymfHpltip2t
9DeloqnZzpq0JfoQJ79mYQcS6Dml2DaGuUNGKibIJkAP7CZuhscyDfgDnEzxM/VBc47Q6Yg1Iv21
fvFuGDQP4xkd3SQOloBO37QU3mMquROO9jTFaJMF4Z7czIlbmAVsoog6MGpNaxUXf2HfVczFeM3d
AuqbJWO1LRq/5G2bjaa9JazAGPc82h881uv/OAUsvxoul1PYLnJ6RWvVr+4CfTyjhn20UCTPhWF+
rITskHmJLoxNO3gj/txT9UlGwuFO32FRms3ZM5V/4jAB8iKfZEjcHMHOZqTlGaLCXNBJVhl96Di6
Ct5K+d1wtDVe8IDnM2QVj+iW3/RHYhZjgNVBgCnjnnqUeoxulrVAle5l/jmXhfenYUzo4S6F88Gy
K66AKrW/sUFD8y3STAdtMatiOiIRO9glkkAA4ADYZOO27xm/8C9V1M1+0G6IWsFa4kJRd89v0eZY
pgUlaJ7i0XL2ZJQ+UmBst9EHYoYmBkkLRGQ27dN5orBSjiLfzlJ3P36NK99JhfzEk2rve1yyaz67
RpnOSQhuAvC7oo92BGGn+AxyxWO3lkQzs7JZugMeRRQ69eedSU3kmJaBfKqX/Dd08ThcqBNTjZPq
nHjtU9ktbzWoKltjGQFlYp7GWNr/+hj1MJA1WWxvhPbtuRJ/sSyMjeeVCiREIob13/UWVWnxtyQK
EgZqUOSw0mChxGrk+6GN3KMJ35nMZlH/Wrzs4Kbls5ek/3KPhwAFfNrYfUY5ARuC91czqnUWQ0gm
wlMj28YJzKRsALsbwwMNqw4BjYJfV37o3svxysBvo8PygG3JMu0Nrv0nUzv5bdG07TvUZ5QbjKIm
Co4dEbJjzi1B0nCbXwfW3p+ZTa750MyowIPS+zToxQX5hquzLIdDTZv5GgMY+i+FKQBMGOgTcnLA
9aOw67uc5+CIK22TwKKEvkxK7jvp/ycZ/L4wAsSRA8L6gUcOhFaR8UPga7yXE2cEEq0LLTCv/mxw
EnxmSBfmZ3ottqIdrGPt2+9WMBU1nZZC/Z6I59DfhSSV7ItU2i8ky18YcXDO3YpLiGz/yW8M8URG
EDcTY5mdWisHWp9ELwku5Y5hS1vuSNL3LIEMThDCgpzf1dBb37FHCNj26UcNWW3dm8HifKOgOpvH
Kmi9nWjr8l4G2bRzaDY9ABqKYD/zt6tN5zgaTjYhpwsmZ/PhCKnavdbJ+Jrrwn5asoiPq5NmR5qR
xZmzIA6JZ1MQB165+uocbrGO2HceDTIJnip6/RilaP70bez+5hzTn/N4Ng6NtrJLkPS9h95huAcg
W9ZfRPzkP3O2CLwjkhdzV93kVNxGV99rjCSq9AGV8bFIi8dSDfmePY91a4XS0zYYPQcWr8F4NWNV
p5IbL//jVmCnWZLGVWCYo1b/pSk4ILvlsY4QywuPujwuYYWcs1mqCkjsaD1aNfGL8J1lvb34tLJO
7UduK9nWNNm6F66M9uNUMSPGggdsjoBlQ5zPU6JggaJe1csMywhD+lhNVhxR6egd42TwNKcDVqvx
0dnKmNBgrOiqVGUPx6znz+J1AVwEljP3uBm7AKcZ7GE0U8Pa2LE9SkIlkjjuLjSZgwAeebC6iNju
InguqBF+mWCUDFVc0wxlNdiz/ia4lncACYx9N/wo/iVyKU5DMUoDb4fHXWWyDxKONOHuPimyC7Sq
YM8nsHieS/Gjaf2FkQULORFgDGkVtJuRb1s2Up6ePc2iOviJ4r9AUCajM4IN36Mh/cuaGEG8t4rx
0AnjaIuyoL5XvTjcLUjCU2lA0GGwIW4SMi+gwrAELEwQyzPsg9Mofig0p15BrdPZZTMIdbSZQFFh
bO6J7AHSmCoS3p72pttCXxctSIkIARfJj1AiiqnjB5CyKq8+xjX2AblpJ1jeRN8lXti2svvSjVkW
bDWUc7qLJkKwWxpxfOkIRwz6A5gSYRu3HsyrZEX7HGS5EbyyxuaF0lLgWCvwKSF70fY/izLwi+fG
kd5MRJd2mmDBZ9LB3NvkievcVDT3LK8R+t5nQbpEBxLuVYsGVOp1cxCXPp969JPJ7vr0lQvg5IRg
MZGzK+WXu86Ysk+R2Pne4RbhfXEfH4eToZsx27tmxxQpPC0Sah5P7Ys9p+qlbsFTQT+O5Bf8e1k+
JwiY7msnXHwlIA918qJ5GdRhEAVNdQe2Lbj2sSM9NGdN+XPaa5EZYhXRkmuXMuXYjGnmvOJrUm1x
zNjvNpBQ2CDccg+J92lEYRmZhiFphDGbgehmKa70RB3GrCvD54w/iVmPiBkM/OJUIWCcSlfmKB6k
Ion31hqKVsoms9+4mkp2wR1sI5tlai+zZ1vF6wS6xTj0qRzNaGNpVaOHkNJiJ2v505as011c4EV/
qKja+6IS8XInd5m1YRt18fzOUY0CPzp7Wv313U68cOgr5aFw/Yhq44CA1JWiezIKM7dYes9H75Ne
c93cncYSywE7gHTLZrHQBrdzAmul2SA2DZAPc9CfkRFRBkttlzdezQpYszUmt5j4+vVI1Vy3TM5e
BHYD1s1r50RVUfxx3YxZc2JsYscrgt3XKLOGpxQjsbjG4GpJ0hAMOy1ZW7pPVg2O98ZWQvXg8peL
IxegkcduPtEbjiwwo5sk4fe+yX24VZBjBtiPI6+LGTmBt2UQlAXfVtdmZmCQdWPteOqknxwPHSYV
zaZ8n9t8UL8A3MmMP0Hi8WAJ9KGNMox3xfhsdGZDzLROZdLH0xWjfRbs/XLd2gLXT37VZVvL3RgN
VFg0P/hrmQp3PJM5qzpIco5/JALW2R/Ue9k0dZkOPXicjf9mLHR8YIYo8Ted3PQ6ip4TqsBDDYG3
5GcYNv29GK3qaK5lktpkjWpjNEjsCBreGu0HkvOBopYzRFnJOPqqObGOLx7pY55hrEs7peEy5VJ3
1XrdLQc6TF4XpeO/icJzvatEItWeAM7UfxeGDuLvjJXz8Wzao51fi14OJ+2hmLIk1BZrF31sySQb
cXRuSByZD6LZ04NCIjDAttPsY3vlAtSeIZyE288T4SWb+FvK42JyUuJfi3CH9FrRgcuezNJmvzGe
7ezsEBlvoNMkLi4Zd2VdICCy4XCszIygr6XinJSMEz9iHbBMIIqWvv1QFqxE9tl8NQhx9xjOIv1l
LBVKu1uxjnxXTmQQgHWAaHmsfctbNi3+r2EgO7wxJkbjIyT4D9U0YldNkfnw66Y6idTr/8R24En4
JrawCFfSC7sEC5TZNIVvC/Vu1tXAoiuKB3pxVqcHRDHm+UYdm8nBdig48GCnbsATh2WXvo3IbJNn
rr8cLx4cTgqZpvQ34dWfmtgc/zIQNXwuOYpmQuWtGKYQcjh6aBvDvVljF1bUnKJO2US6im4hEW4q
sz5nYDkArObxgNjG0Es5YbvAlAYZRFXeWezl2xpEP36wPhF3+2yqszXmkaRseKgp9bNDO5rureUq
vjwcixhcDuFIVht6N4LeP7s8TBvpRj0nM1sM5MgY7dtYg8HyT1UhAoUarxYNFm2/v3RGP7gImrH0
n0yo/BFgidT+XXOZgbQIz846JCxrnRWa9kTG1DbegarBImCsY/Dhva485WTbWtjVXOM6G4js2c8J
6SskpIxB7SKLiRWYUb2OW1sVHDwHZjAxBV7dU9+qt1zBVxBrwPejGVon+KcpBw93+qY1PHmhKbsY
mJtEYZ6suTORM2tTFuLss+W6ryNSk9t2gF51TcfB1mwqOFVyanxOCMcBnz8ksdi/O20KGK2Jay6v
a9DmJF2IDSR2AfwwZCX/cvzvQrbfCBXFwDWfAxvr8tJYRPcevbcmDPu5tuGStlibZPtYAnoarMKn
c53SAGcti6kpNgSm0nZq2nc6IL1cVOqkrTUYaK5Jmn3WBMk/FjIs/wm50iufiFu6pEADy1eUgS2U
d6TITEjKXNnIq0cmZm/tHTxPeXeCOMFZwa7YOQus1R2H1Hy+Tj0v2GezblG9CBqpiyzH+oN+x8RR
qTK6X4VpqzBPy8b65NxWnlJOJzjPIvaAvhDW7t4bquUJxovj7cwWR/JgxxEULi/xT1nZRj8SVD8a
+tBcwGRHZ0abx6tMrRJSDr8Dl0XjzmmJd/bUPjL8PUihgjhBx0UMs4u/AMVzkgJegNTE47k6JnvC
9N20cxMBGJAMlUt8zHExYGkrJmFsURS+VGWQrIsX/bD4F8+1YXCNA92Vns8C5bdaDMWhgz6ASVRJ
892vVnAzECykRXtJyzDHpSy3gZrB5dO45B5X8FTZZlrJgrW61tkmnJ0/0kEGd/4z8fVI7g5rzHRO
7hJzy97Yg9MnBw7eHSFiRjfEvSWnezJ8jFmK5hOZQ5CnZN1iJUwsC2f+cCzX+7ATbb3kQ45tPq6L
BDe/ddr+ZrJ1Ut16JJjob4nDx5PDljxP4dExbHXkioniiNbESlMs08JIdwE1yrjgNcHn92iMqcMr
h1DKWzyV8iplPxrZhvEao7jNJnce6FQJYPiJ536z6UpDfnIytYwX08Qm/TQhih6IOhUfA4W68S+h
XMhnvM+d5FP2HE8O5Nib8VFlc8L8yyTJ8nhzM+/ahjEQVm+lS0dH1i8OoNqZZjV3153Hgg5/bDX1
istSZpr818ps/TUYbRZyKW4efCYifaWpZ7+xPcICucml4ZTirko8bRF/Upvq5x0JuYCvFn/k0SWC
I0mTs1EhGJCBYaTRkFunmyoXl8kWifckNBekMxjGUiwbcCozeSgVpytAwqH7/46wERPXdtDj5yig
AGsm5Y9n+fyyNiHIED9rdMh8cYQ+RrMdnEDf91j8fE1Ccx5UfHEm7tPbnJx9ec+UB/sBKYuzbzEq
D9xhb2Pj2WYO56OWXmeQ8BJC0qnzbTq4siOTC/0y8EJ2HLzpKwBP+mRY/OnZO5Tj8WOoesOpdixf
dZ+wstkMVw0HEYdORXeJeyXPCARJtiUJsYoFnssHzs3clkaiBXPS31i+a6cn4XpWcKqyVOZb2+CN
sUGDJY6YSG8MqXctVyTg5TPuLLM9DLPykF7amTGgYWHKim7auCW8514rgHlw/kRSZbuc3dCFAm/U
GR+kPaOTL1vJwxBslfOo7UpNLyl9zzrbFtCJ6InlKvbF3uqtpn0pk3nEuoCESolAEEHlQ6A0GBJH
n9Bj9ZVAls1k8gxbxBDiKuG/BDuiygJCRVZ31pcCLe/thpZT8zaDTTITV7HSoABBJavxbAWrR1Un
tmjUroYuEnCNlqOYh1028pnE/WJ3umCFm68D9689pcB4F0+D+M5o3d98PqVHhrllz7DfUk8P1zDR
g9UYAULvaaAAFC4yl3p9iyDvOcHU7sQMV65oFZlaUtXjNyZRkvz1G/aGb7SkC4qnNuuAexshMyKF
mXV5/5K4A2a60/tVcYD9Y4kHGjn0+lE61SFRkYEmoKKSahwTdo2mLH/0TNqlYVZn9YUAQRFqZcpj
PBE73ZU1+tMwCZhTskrkypyM+TEv7Y0hYs7SsRi7LiRY5+yR0kcyVziBCi5ONpRv/eTn+TU3/bEm
4L6YP0GirB+EGoi+teEEFv848MEvxRdG7JYWkE089eDCN6lXYi33hftOk9PdUZkYwIlVxsWk8Myh
Dm2wNnZN4VsVTLiigAQSgVwgx2NX0Z9l6sZQQ+kYXHBk8QK5s68M+6xi11x7ivjbA3W0d68wGu+P
2SXtjUD4AnSpqQ/EE1g/wUbKHHI/87CHMjZh9tcDug20QDfh55HZQwhisOVW03T9Xigi6qiW/vjg
BJfV77DbSB3wltWS7mDPqaYRM28BpX3P31Yu2c25nsiVQ/yPtzXrmWSYG2POXxiOXvyDHjiqnbre
jcTRr2OreSvWZhHSOwiZP5OeJ5iAFaSpbE1ON815AVFGHVya9sCdYInTF1LhrfsCQGukD+Zqn8t4
kBiwahi0bsbxDFcxaVnnqzj2vMGO4x61s70VhFkHhgiFlw54rQtvx45rTZMlz37PCOFm0GQJcyLW
eU1vzsSCYiqEScoubOTY/+cWqw+eIc+cW+nDueFKyuyV3av3Oo2DQyosR+1j20p8glzCfSunLnjt
h7x/s9og+W8CqmB+CeAMK+rdt36IHY6kzHOhnzm0JyBJkolAQi7UyIs8Ae/T8qt0QY1wavRx8mYM
s/EbkWh+BHHmRgxN+PBtwfZB/rpG8OReIi7r/ykzQCziWeC9gcNmDanIx2G+F4DRb03Q8x8PNMFh
cdXVZRy6jXJttlAV+0+Dl9RtWFoUQ7euVcwXI8NeZIXU0m9T0iZ/AhJY1p6Me1I++41JoSQKaGWF
aMc81cyJc0RM+vgNPKUhzrPrDxPnngIwN1wrUVegvnMGUnA+8OrMIQhudF2ahmFXxWhQ6SGVXUoi
uAXTqsxs0jpJXCsc2O242A0GNAA3Nrbx8njvhcQBo+mZUlDwSROkeMeSHnXY4l6fZOnB+AcI9Fhs
rJczV1KvPMc4n9+J2eoP39T+jUaDMSNh+DNb2DaQ0CC2xv6LVUs1NpdFoQnVhKh4Vz2lGuePtWCj
0b8ZuSGgQohnwTIDMxhRuQxMwmNgbhcEMh7rEM59AjFubajLxHpuvcWYxwpKhm7EF2Soijlf4Xst
tGHyedOTtgJ916qXT3Zal68eLMPobkw5+7R2pCdWkxvZB9auspqOc1/UBHVoQ71MQO2r9JgOjfhI
XLbqTpj0snvrOL1QOi/sxNoFbMhIrtIN9NwNPcgRxIwBqt9iWvAYtW76LRJLvQu3BXCTafNvkRXB
mRiM+tenZn/NUt+9NEUcFwc70AwkBZQjkOvGMv0p527FtjpLrBncMbwnGWFuPXVJlATcDTkSX2Zh
tvaVzHOnjo7mv5jEFmSjIKkoadWTnypoyLbnfLm6N06U7Lvxg05aYCK7cyEF4t7SOv6v9nn530u3
ROvFlVjq4Ee4nZv9z9mZLbmNnG36Vhw+HsQAmQASmJh/DkgWyUJVqaRaVJJOEGpJjX3fcfXzoH0i
ohhkyLbDdljdTgLI/PJb3uUhHbqYDpNA3gsjAa4UgHa+HLlfDO7+XY59sLFxER479v0c9Q+UHaCp
4cdTIoxxjIQhRqbljHHwTKZ5a9sxmNhhKl18zqc+eKohmnU33WQkSInPoZSPgF20DkgqKb83YpnB
GlMMWcaXzvCh53r4JNQ8PWIfbJcf8RtKv+Z5QEt1cAMbxYeojCCgLd8OgVqQSjlM5l0D/UV7MgWC
F/nRCDAOQdp9qt3yk2a6yCBrsYVw3qYn5ohisQWOkZ+3QhdJD+VbBahUNVAlbBicDhrqHaU1ou3F
7/V8lE6xb7DKLuvfNCaCodxabQk9jHZUNAZHes3IRQs5L5NfE5PTe70i+gBhpCFHG2kKPweIypWw
y4u53jFXhwNOK2VUryaWaCiCAx2J7023UW2EXiCiM+WGK8ut7y1GTm+2PyLl0aIRkdIpKQKK/GzC
JjVG0wHZiNEs4DgjAE9laVkJbiEtdEzjLcvqFtmWqQ8D/YEysgW6l8LWZIguCzOBIwFxBKicY84a
3XiYscyt6A3dku+OvLymsI+ZkcPUCOpRwxDPsW6lrZIG+RCyEtRgET6xnxfacfkLqdzsEAxWeZAV
JfcvZS2bpMOg41a5gslkX0bZjzGWIqa4N+Zdj9W52uHjzW4cuopGa9hhv/bXPMBgPaYF5ceHSFNl
8SiE1lX7GmhYsDX63ExvtWbUbejXZm49JEECYBI3PognePYcR/Y/sphysPVfJpD89ACTjbAZU9rf
2UOAim6UpNUjstVc5X5Sjg8FEwPd3dRtUNkvKYRL8xn2QpYGG8BP2g3QNmCEJUpWAP7c4Y1JIFoM
kasDk6djFIDlKDXxkJJ6vxrkINmnOc6jZ5uOLbUbfeMfGHWQ2jlmUH8ymjoudngrOHc55/ordMcZ
zWT4uzcUZDSLmGUaY7KxKD1GlNSLzL6LioA/QOUebUFcFxyEOhutLj8wXovQPg1nWdmfbUNNR6QJ
TNiyOSaFNPPkplMxCr95Ut02sky0x4YaCAiHIa3xsSCeMhFlpJDNu7FRgQ3qxZUvEVKAIKIiN0+9
iNn51gWY3JW7IYtF/QCaNsq+5iHo2W+mbfcdJoaA3re237TDNol0zf8YahCEmKybZAjwYQthfymQ
9FDaJkB/TLxBAmJIBqjLTW4BH5UPYjQRtWHWYH13cYjzoSThfIzJD9HIPmgzzYuMKofm/YNm+In/
yy3oW6FVRlBGVvdbyRe1jxyrusW5INON6kE2OCF/7i0a4Pu4E6UBCVNX6oZxFMy5oB3mG1gIeA8r
5lDIvbTmrO6dCeUD5Clm9ZDjsaIYA020PtyblH4O8xuELV/od4Xg15iDkoQ4UPJhQkmKqAIShEo6
L3aADN0S0Gb7CTvvKkAcRfMbcuaSOWKKbZ98TGeZb0vfANJIwhjmzmtDl4pKvczU+JP2OTBWKs8J
1ALtxjKhDYkl1tj/ki5PuDXMiB6FO3bNS5KGubnN6AZ9mYjFjEM1O8zIwKbxpSG5/pjOvcbJCqs3
dHTMY1Ua3XxfWT1laYTc695GdiF4NQ19pJkxG4n9kxrDhLzGeEs8p2HlvM1YRATBXogZEY+R6I/s
hzISdLFMP37JiyLwHzs4+nssMxBMb5L5uTNQ31s8mvugezXH1Ahv3H5COxXLsipvP3HtxACesywv
3kQVcDxhwYRfCTHOl2YaFA2XdMaKFh9y86OhWa4OGaHqezpq6QxgIjPNTxP1gX7bYo3xrXA6J3oD
YISC2WjVCQ7Sji+f+sIX8ISqhJIoHMwvAqN6Dx4ynFryVSt4adHrcj5hTkq1xclxv0/92B9caUBS
HsvsrjYWyD1N0vSNBHY60v6FRelIu73BrBmpRIT9W5TAgA1MD5k11W8QJaLxOXHSYao3RS/4K5cO
KU1HUtsfLbPsBblv43qFRg3KSV0JsS7PanUzUzFDeAmoBbdz68rol4/g5P044dToGbFbMKtLWrs8
iG4mAUWVrzyEURczlKkr9F0ESSs0WqZe+PiOtrnNh8b5gD00KTcMECa7SZE5Xxk5l586U/QobFhZ
3/Q3vH5Nv89dNdRfDfR9tNcBkri2nWF8bUuCtHlrKKNG/6tQWo8fg+zDn4r8NL2te/QiBH4Y6p5m
dl8fJQTlfofIXAY2ym2S8tFxnQE2HJWWZv1N/8mC2K2htFA+pWCmixtDKfiIyGKikA29eGC8amlp
8FFqqLvp0YjXw402N5XzFMQ1lFJyGH/LiBPhD6S7kK2K4MxpN/w+VT6Ug16AP3aIzPgpoE5Y+JT1
O3+2nB8zIyWsmjkFrwGyG+AsEnSX4VNoGGeSFYp028zZ4O6oiYT8y80h8G7RTmZKjO6PPpEMg81n
1oSCAeJCMAFpFzAie5athk1FxRQU3UebMeUgshsLma6OmZKiDkCMC8yJCBeNWqW3UFHo7Ab7QULS
7hEwlVvJNO4FjLye7GOyk2VCrk/O9xzBWWStQlHle4bSPgRWrGC9cSjy16ytawYecTcFICsX2U6q
WxB9+5AEFYZvh6gKknpB+q0jgo2PTuKK5M6Iu6ht9vpUKu2tRHZLfS07F13GNuDe8VDdAp1XGfx3
mni0T19QOEhJjEmeH8XY6cm8MSUwrl+6bse8NwKLiyAxumzzETh/6yDEwif+UiKAPb/BFrADlHTi
LOyeC1wDn5ndjgEWCk7wNwLbXfKpqhwTeW+QCodU4x2SFSvwTph5Wu43/J4MPAhkNH2fWvyNwzRg
ygotVG6cKQCDrfSAEoIBxaKbFATxQ9kFxa/Ud1waAIbFv0M3sPe209NrWsbfkwe826rf6mj0fzHC
c4rvAxcFppHgukmPNL+uX3KkGVCOpwf45FsVrYEEgSDuD+HM3xMtLCHFkdhB7MOTHM+akqBjdcBS
H+xRH47prJd3dTj47Qtgn1E+LSIB9aEVLZIFu7KrJtxEOp84YoYw5p+xK8rCZ0ZMgjX1BM6p1HCr
OWBWYf/CmYhCNHbakNFS3O0r11GPldknt0Il1U1lxPpfClofXHqQ+cDR8LWp7u1Z4FNFWwyA1syR
3MNT0HVAVNF8MIqcIqjjbDij1GjvmD4tFRpOCGro1vyp1oBZ7czMGr7kQTa6hwTjygntJt/FM0HG
dCO2SLLnWBESPJBnQMXfF+P8JWcIBlDUyOd4ggbB3b5lJmUv4pdkGJteWE75woDOmW8DCKAJRc/k
ILlGXKyOodXXjI6m8oFxZF5DybFy+aML7fLV0TrDRLhnGqwZ4I3G39jmU//RzuvuHhCPOuKYo8Hd
SQSAi3xAimBylbu0/HMkXt28n99kW0aIWOnj8KbDh7boMEEP1fuMLRzxXs0jyVKAKWHuPjNg4h1n
mhNrBDLXgt6JL5cFJzeLjeI5cMsMwz1CHFDJriC/9tFG8UCg0l0MUMhOb0i3ZnAYrlnKbQIKNz8U
HVPQAAyyiT46+MJjZo9Wwrnva+sr6Moibuk2xBV9gXkGOCmPJnQDVognPXQ+gYCNHuYmSwuEDZxe
+9jPzoChWeXa+uNYGa3uEcsgEVKF1d9qvG8+JrpW+p9V2WnWIjkh6tvQF2JfQcTwsNidPpjmxExW
i+yHidKq+dLbzGC3dOLET7osRfSKG8P8WmmKrI1aUG0Lh9f6CXfE6LVhirMFB1taP5k9zKWHd6Z7
l3X46mzRPHWZQ8UYEUElxtngDsn95CP3AtQkSgKp3USqcplexxm8xn2TqRkKyxBxREevQjIPEWCT
zi/Od3ii4iRt2Jg7IIXqDvHWSMkeBECXHgblMWl1W8W7gPNJqptZnXqOByrLXdPNA9W9nLSPpTNp
8IyzpaF9PwMnDw5DDFMHGyXX6r8ZyC4mL1MzJgESdHpDW8IaXGgyEK3oJgdoTY17rcdrU99K7Awy
bdOZJXOYysELBDH7UvhT/wQZIJirv5Vedz20xb6coFFCi2pH+pYFuLV82vVVmLf6M3q5Mf7fvsZo
v3mJJFJ5n1un6McHgDpaGfx0SbZjf8/8jAMG5nsELn9wOvDGOKxlUHo/UOvN2HCYSneDFCELhCCO
+IlAfbAmqs8P9PSdedcVovgW1UbRH2JTqxggGZU0u0PMRdZB1xshCOVblQHhlEfGRWH4NexNItZx
wjt0KvdGDj7Oav/+97/+9//7vz/G/xP8Kj4W6YSV0b+Qv/oICKRt/uffhvHvfxHWl//59uf//Jsy
BJVKS6HoQtbmWnS4+PMf358iPN74q/+XTIKshX1Vfvfttqp2VD7DIdVT480W1BOw/eBpQ5zHlLvR
3YnqpXaY3I8Jc60IeNLlX6NOf4xQNLnxinDhdNruMkE9/TFM7yZ74N7/mhjAPXaGWbpfDDgt7Y3o
syk7YKQCHbhKQlKKP1wZUr5lCV1JW6LaL83TlYXJDEgLteGNXDE51NmELYsNOE4pO7iHHPnD8BG4
urym4Z4+rkRwTjqGSc8cDTiFufvposCmaCUp8N4YgAzNgyM7G+HI1rSyDfNYRk+bgWNDaC4by/ho
CXinCOFbbsrtLBVtoZJp6g7X10I/2rRpY5pYdUdSgMHmgk/UsLtOxrjsnwej8x0vyChs7i8/xOqT
Sd2VSAo7lmsKE6SV65w+g+AFzVbQ60+TMnrgSeX4DfW8/qYROlJdkqTmyyREcHt51eX/9bddKw2h
Gxis0MVko1iGuezq33ZtMTdJaPl28YzUIyYWZe5k930CsxAa8dxuaQcr5ss4zt6GDu4cV7apdWZ1
aSqT3Sr4D12crt6Bla2bRi+e/WJon5JMWs9Bs8B00Ue8stSy49cPKh1LSIB5tmuayxb67UEbITUG
Ambx3LRUljnAjy1konrfJe64r5XuvF5+sevPaQiTDQne0LHYl0JffU4LwZ5qhP7whOskvIXQXcYs
9DEQlovyIw1/5kY26fHlVd+/UFa1aOCbhiAJt/TTp6THwYMyfHsqElL0zazZf4UNHWymZtr84/Ja
79+oyTalM+ZYBrqn6xjD3qx0Wmw+opF5+GCUBsmqjBEvgZMWLS0pKHWXVzzzTk1pGsoRhsm0Va22
iwkT3KZ/vbgDLZx+JOy+TwslBz0gAYmNih1vyTQyppvL6xpnXisLOzafkmDqyuWH/bZ5LA0EqXBT
/wkIlldqsk73tUSQN6Dhgs92g059NMz198w23szFqGebNC1mAz6yFTUh14b9MFDU2TkSBtIU4cPl
H3jmU9hUnLShbbqOur76fVVYBkODesXTZGJNsgkzm74chGnzLm8wfozSonq7vOI64rK9lSBQsdF4
HcSQ0zcSUi7PTqiZT4LDDTIQAkFLVwCAtI2Es0RG6mjaGuN7+CftPsIhd3v5B5z5JARMg99Be8uw
5WqnJ70BT6QL1JPdjeI2NRtaSWXqg8btuytLra92gqS5YIIItCDa0MuQpw8bxKPfOVlpP6Fo5+5K
iLV78PcUhczzD3lc3pWkfhsIsHJnGD4yG0UBOqCes+PlZ34frC3XcC1+jM6T69bqmmtxcwHIP1pP
2uAKBG9Hx7gt0/QLdHpS/QIt1j7Vpx0k2ei/WBkfIMNwHO50XsPpG3DnoXat0jSfwHwwAtWsUe1G
GlB7Z06se6ZSj3U2Wr+iyinvLj/z++9scTVxLRoG6QRIi9OVuZ0c+AKN8SRislgjHooRwadw3smo
6f+6vNb7Y2QrpWNSZwpOO2O207Uwm8Zzo3H8Jx0o415v3KWYC60D8Oh2m+tjfLi8nrGcy5NLSYGr
lIrYAhtZR0bqdMEMtEXv6BkTvkAzyjuMDWN5RKM4+ztkrCj3djvotxkON+hHTQEOd2q25e2En938
sUFt8q8CnL0ElVWEHqriOWJAUQ3dvCzD+IMbWu7j5R+8ekG2DZSdU6BsnX+XhrvagH0zdWjFGvmd
mPP5iFRYfSy0zNgxh0ufglC/dvLeryd1YfNFUOx1adau1tNBG+GEnlQMJl3MafMBzjr6oT4S/8wq
EBZ39pcf8J+49dsX4QmBKumOQsjL4dy7q0jaA5UowC5Vd4yQ21fX1LIDt2C+tUN9vI3kLL9og5lg
ATeCBCmzNjnMDK13OqXLjSXEeOU+X4ee//weRbLAfkTS0F0dPCNFSqUTKCkBlcmzEDvPWv4c4tIP
//ZLpm+3dTgu8j56Gh9ysDLoCyOK+mziTeR4EqPT1ysvaFXm/PODQB85UhIIGaisziNTOgOkZMsn
CbK036IFDT7BxKKJzWnF+iPOkeCH6cmiY4RJ4yT3Vqfpf6eliMJdn5kMGS//ojN7xFCu61qOLpxl
u5yeIVfXBvL9sQUHYKd7NzamZ2SlpgMtB/lLN+gVXV5vFYSXF8BNYLi2DchZ6GK1J5MO55uODsdd
hVh0ti1rXaOdjZKsYtwNHP/oVLU9fqhpar9grNnXV7aoWILCaouSwnLf8/4N0q9Vyt50KWYxTdjc
hWM63ba406EJqo+f3aj+QJ5voqAVPi6WtT+zZUxD5Su5kSo65TaeqUdcktAVZ6QzbhTwJ/SADefv
oCcxCewh3iSxTskGPfGl4SpAWkLY96Blv19+ieuP5lAt88HQgTQpeOiqnn60xkTGkII9vS356Rjd
2Ba6NSp65OJTWwOngqfL661uEdtxbNO1YEXrgjm4+08g/i2BC0UdKmTAtVvHcXsdfid955ERYxVA
c9uk2cS1fWVfrmI7S1KIcllLntPQDXt1cm1oCbT5ndYzW708KprduH1MSBW1ZrO1rWq8QWaxuLI5
VmkZizrKogQwbGEtIo6rzYlR3pSB9MSKwFEOQ8MMYpr1aKdMSo6VXtbTHq0vTbsdG6NsmdUDadjG
HUOfKw8v3/8QV0dtRHCVWg75wuoD5zqonhq6l4epjz7cM2IL26cMJHnGxW13zRezM2wYvR29vp0M
0OfJkFhrx+lF9ZHV3LfMWvXPNHUteiMICOvR10EuRjngeBHb/BCD70ueKsQ4/J3OSM390Zhobt4Y
oPUJPGFX608leq0hxWsFSg4tC/TrQUS3IblZOUV4REdDaei3DapAePpk5si4dIoLbSk/Iz3yhi7r
eqwbI4D1WyhSWvAiBzSZX2Ng9elHkmqUCMdhHDuxwToCRe7Le/bdGaEsdy0pUamhkhP28op/27MC
pB5OCKCT7CZnLpr4g71hsIgQjpjLn7RTnCsfbdkcvwcW9j6zNF0Y/Mvhyy2B57cFkwbWNi5kmacP
Y/sJmdzyGTvU4Moq7660/yxDRS04FNy0q+cqEW6JgZpnHjANHJzpF97WpsSjxewlRs+luNUy5BWx
/g5hPOFUkpZZs1XhlFxJLdeRnB9CIWmBjDFovLjm6q4fE4nUJcYAXuCaw6tZpdE+x5Hay/Hg69GW
X9Qfo6L0KHSrKy/hzPEQNKRsmgSKimL9qg00+YoyMnALgVS4tfM8esxQMLoZll04Que4BemjsIjE
ejilEfPx8tY686WpZCT7ilzelP9cMb996TBrxDxlYCiD3ADsChI0+6lFWfTnO1gAZ9O5JkHv6vYq
V+iHolN4kPOlZ0iJiJqO9oN0/MnaB/EQvAHiR/f/8pOdOTR8UYVCIjkTkjGrzRU34ViGWRh6jYkZ
jtk3d/AGAdN3YMosgRPG5eXObWaUlw0d7Df/YjufnplaT6aWQVjoDXbKNTomNfHNJ3iMY7JH4AGD
lLREXWOKy/vAZzAwOa3xqNfVj8s/5F1WwGamMU63SdlL83edlvTmCG6gDjIP8VSBq/qoRseDojMm
X0xsSudNhVuV/DY24PW21E4i2tkFfeLN7Fha8DNRo14++p1AaBWRlnq2tQ1DDUvuasMNhNwU5JKx
F0fzUH6YASP1j5WhIPm7OvJGzTbzO1cei9yswd4ApkWW8/IDvrvBuUwlDXZST1Jhaa7qffQhsY4W
tF8ccOq/Fp3YQ9v3CLsCGcL27/JixrltpHihFuhh2inrwgM8Q+5EXBLo5aUy34coCv2A3YlAduJM
9pGgpihGsd6c9wLEQLV4cvUvJUY86T1/a/4sgMH4W+U00QNe2Ua5x75X/IjJYY0rW/DMT6Umo9uu
OGE2zb/VDpwKHTpvE3moYM4SiDYutWagmldrFk7x0NKd+/vy2zkTN23eCq+FElCK9Z4f7VjQZdcS
b5jcfoejkAUYVkVeTBjbl1I0940McDgsg/j18srvNgFW4BIFVcI2FxTzltNnbVIDP6YqYh/aGMxC
4BFBBuazi+4yAN5XmmpngiQJvkXxBblP0lQ9XUxa8ACMssJATzrjbQu1cmtMyX9xCRGnGBopU9gU
VqtsfsDboY/gOnvNnNDDBNsMbFQ3NOw7kVNCQ6HDa2gCAuen2c3lt3nuO5Ka6bZOvFz61KcPOAPJ
cVuziD18hFIad6I4tKgN70KH5bMGvirMKHMbiHk4XF75fW7MtGGJ02xY7gdjdZiBr8uhc5PEax2z
UI+hRvfnBj+U8FkEgnnuiEkjrhbF6P/51l1yqeW+p8qHsnP6yHVpyqnW/NgrcXa5SYZS20wA2e/H
MbZ/jbjPYYIRFNBZ6LKWV+78d5t36ZHTl9eZEdJKk8vn+O3SBTUeRE43C8+GP7ct+Ks+zcJHBTDW
syvl1bv3S4XDINJgAshDckRPl7KAc+T0h4SHk7OAfIedkwJtvgnsZryZUN1j2qtnfxqIeKnLqtxC
QPvJW08XrVOQ+pMulZci23FHmYWAFXZAm3xuo0PL2OPK+3x/93IlUOjYDu0z3eZqOF1QqAzbnCSz
uPJgDUCKxDc8jv+ubBwIMC6ZNnmU8fRljm57CMkDkqPYFyNyNX+4m5eryVD0HhgNsK1Wm8q048T0
A9/0mrZyD00LqBNFinxn1kpuAOnqLznUtCtP/+7wLotS7y3nhyXd1duOfNQwR92XXtrEdghut5vB
yQzk6xuX1N1D2xAhamVl6liDWv3TzI7VmVKSaQjSH2Lx6as3daMmuscWYkvM4N9qhW8Awh9F8QE4
VoI8RtBAM/jz18zUxyZGMr+jP3e65qzh3pgFPckchmFwUar4xtcK99HB5+QQLCpvYGGz+MquPnNq
3SWTZMhlCoOvu1rVYLQxBK3pTXomdYSomgZNp8CnGWuEQGgvP+OyVU5KsOW9ogTJEeIy5/o5XS1L
VRdrWm56ZklkaEOVb5nXG/sonL5LdAy9y8udezjqANJFEg8u9NXO7SCxReg+SbQipmzbigiLPB0o
S44wwZWS49x+XXqrUpAukymvEvPKqIbZZLTipR0GEbrs3KOGUPc+V7m8bUG7v7aRYexoX6KJePkp
1+M7WmVLak50ouai4FxPL2pUD5CODV1PormeOQCb57LYIooz1psKRol/40Yg0G5w2dCx1cW218Qg
InAn9wYBbGkjz+9D1t/w98bIY6KwN+n7OUdu4hVghS+uIAHObQKFhALRjR4rYfx0E/it7wd1BA94
dsAf9uA+EclQ2TGPKWmmMNGuvJ93iQ6vZwFNsOEom1y1qmFm8PdlNQXoimdt+xMrx/oAFzX7cPkr
nNtrjq0bjg1CkZ2w2tpm64yVrtem1xZV+4y3UnbXtgg7Rc1sXomN75eie2FIqZYUngRn9UCYElga
ghSKBLXXt37YipuuMpF5jnp5JRAu2/b0wC6NEh3CsWPY7+EuSWA1NURABWrfAWkVoICsRNR+Bhve
72meOjeA6P3dJEuoMTp6LJdf6vuLnuUVE3EQRwCS/9n5v+UUEp0l5CZy15tCZ75PS/MhKdG4pcXm
Y0IP4lCEiAdcXvP9SWZNQEWKPUpm7KzSRnQYsQKcFqkKWnVP+jyiYKYGiTWjyj9YBQ7LzdDDvS60
H5cXfr9Pl9yJnbOMIReI0em5aJyhrCqAQJ4dZ7b5UJoN2ugoJVfJ58sLnds/SzW/FFW0EdYoil6z
+mqSxIsQaQgP1+7yPrLD11rn1V5e6dz24TWaS9eWD7iuM5Ow1aNJBI5XhrUGeM1uMaKM6vjOGAbU
4pK86j8lqcq+Dp0e/7K4Gz9d/gHn3umSRNCgsQVFwOoGoHYtNS2bbA/RqPnRRxkQDyPq/T+PMdRr
pIcOJ4VpzRpn1MfK1BRyCZ4VxnGPqGlbOYeE9uIfRxnW4f4EiUfTmch/ukdo387OXCo8LUGYflPm
nN/BIqqp4fSfl9/cmWNAsuvYAszf8o9lE/129JQZmkCnXcsby0m78XUj29PjHrd9X+GrDeyMHBvD
ZYtR6ZVvdm5lUj9Cjq0kH2/5899WZs6zIMOJObDFs6+oJcU7N28heHCfolYbq+yAol+3A052bfh0
5mTQm2T8xUAS2MX6ZBRRD5U07JQXujkMLI3p1tSmya4bnOhw+f2+vwVJt1z4nQQbnYbK6r4IY63/
h3LpQRtmjOVP0XDMTJoq9ImRWdEwCby84JlYymM5DIi4d/nn+rVq6FGVZUx4MQJklHvrtrNcZE0i
iXniUNQ7heLH5SXPPaMiyBhsVXaRJU+/JHXDUCHJJj23R147ADt7BzjIRw21MJGXSdwr4ebc5wPh
QJvSpgYFOHO6HmLYsz7JSnpgkOo9fEV4ofOMF8ng/HmsZipLsSvpSL1va0TtNFal3ktvLiz3zejD
fudYY3HltJ87Cah8WDSFCClqPWMTjYH+H8IrXlkhnFy5mfYZG4B8F/QFuHarEc0WEcZvkfL/EK1J
YKEPIZXjAPEzAfmtcjSU6xO8+UjUDSC/+QYGrP25Kdw3YQCvNkcoEfVSlv3xdhGkgyhlLkWCtJdg
/vvBL1oVln1CD5SG1aENkmBnuoX/0qFHsqugZUZXMsMz+1MghEjn3uVDgjg6XRBhArjbA0Vm3zYm
1tZRfyty4d/iScSo3WpeLz/fO/TF8lbReKWgRAMYjN/qPOhxPVmR20kPPZ92awUx6jagDHfRMMBI
GMkNNn0k0droTUWp0NcPxcLvGZj9ouoQNsOVF37mehY0GBgScXlxPFdfecRjcSrsQXq42TZMzR1s
3TdgUmCn2lhCHuvBLfcNFIZjBQbrybHjdH/5lZw5sdScCxIFyRygdMsX+u2Tm/7s+FFXC1xwBv8Q
MU33xqpubsKqCK487Jn4Jw0wq4wcHYAvYnV1ohwo0SbthBdnjn4HvwQx1K6zPxfxHP2aVDw9tLLX
r0T5M28YvDgAACqCJequgm7rWqpXo2V6uY6GL2LibjdjCYF8yyatMJPd9KgJfghaFG+2yLKrO2UO
YXflyZdzs0riuU/B8VjMwzjLq8+M6mSMXh8F0ITR4teoGfxPcx+K+c9PE7gZi3brMqZHX+b0Wxbp
gPheYUjP8BVzlw4p06JsBKR8yHgyZ9L753vHJfqCVOFrEqpO18OceMA3lulXrRnZz1EzbQ/reO1D
Aevgyt15Zpsug36xVPekkms4KMJ9gVabqenpdG636LyOeFa2SCcHIkS2/PJznYlKJB9AcJYSBNz8
8jl/OxNuEs+9LLk1MzDqL25PVbeB+ofBksS+AYdX1/GvLHnm+dic1FgcQu609TaFDBNznTnCg7al
39eFVdLsaxDus1E2vfx0Z04ErUyL7vR/Rg+rXdJE+Ln5sY/Dk7FgdCxEN4ZNgCH4DtIc7G7Zj181
Odj7ATkDSszJerr8A87EAehxDsM2TgPgy1UQnqJU5ZFfwqoMh1mDGS8X6Bt6NyhuiNFAmgjkTrKF
k+VUV07ImZYu0RZ2E1BriiIq2tNPC325aqoiTEmDLDXBEPTRmNNtjJdmbLPx7dIcpPmiMPkwCCPe
9g4u3s4cOr/MVtk3l9/DmajAKJUSF3wzG/sf0slv2ywZNZ2qWk/uZi0xfrEzAHulsfXnyfzvq6w7
qT0iRB3C+Mmdpcf+TrijieMHgtCtkxWfleU+zVFZe12UX0Nwn/vMXCyKk8SECwbI6as2c4CcLnz1
uwE2mHk31Sg4vLiBZTwztEy/taOOAqAyUjVeSdrOnKVl+EO7hEIema3VPRO3mrDRpIzvUH+oj07e
iEMcG9hVBNG1+/ufQdIqsjvOP5muo2AGrROYduDPJCYXd6pOTXxUQLVi2BNlGdYWXdm15S3GfZ2/
D3CIxNJ3zAF4H6sKrvGMazRkoivX+fvQBW6S6c/SsxeEydV1Hhg1EmZo+NzJ0sAxVhj1FG11cr5P
bK/qgxrm8cvlXfz+bS94bYIlHI0FxL4KJxCiAkvXYtxowzE75Kke3VRW1uyUMK/lKu93lLRc2jML
BQsEtbv6sLizthgMwWiL7ar5HhpRjognRxQxn7yFbh6KbKdPLoKJf/yIC5CQGxw8D6SZVdDo7bKL
sZD1vREtupqbtM4euijMi22ZJIzsL6+2/L+dbik6NYyD2bsGnNr1ahK6Ko4joGvRtHU+pKig3fhl
h00M/t4I505d125FucDUaXf7Py4v/n7/MM5baAg8r6K7sIrNBZwONWA96VlRRocv7aZNbZU99Hrb
3aRBVF1JId7HwKW6YdJPi5Hb4B2pUWYo1+HH47V+RRPVSsVhAMVyJdK+36NcrTaN4SUPhLe0OhWD
Eqj3Yl/uTSTVH4vGmT9o0Me9tM3dayXNubW41nTaNrS6yexPw56KVFqCd5o85IUWYEeGAjXC31CU
k2vN2TNLUTgtkHkOE1ivVf4VY2LfDkiJe1Onou/YbKUf81hLd9o8x1c25fmlENJjEgjudB3nMOMo
dXSueqQ5i/EjYiL5URRmfoOi+DX885ktCENigZyQxC5Dz9MX6DQ9Nn1uNng9Ql8Hp0Y4O4sGMB8F
2oDz0HZXHu0fEsTpgbMYmy/wJsXQHsHH0wUhEevhYPu9h5Vghs+mY0W3Uzj6z4VZWV9xntAPdeEg
01dntE7sgHtsV2ZiOIoUnxlCeYkLLX67l0/i+2BnEXCoXAAj0YNbd8KyGls4EWN2hcwBghpiCm5U
5ydeiIwMGhzjAVlQ8/bymmdePdMruirg2gjn64S+y8whT9Hk9CTavV80EM2fxypENBMhiL3R4FN3
eb0zu2pJDQAQQPCyCTurN++OqOpkUec1SER7OVLIt/T456NSjXH4L5aCCgNwgVqbKd3pUpHRjX2Y
Gq2HRFdKuR34t1ILzH1IYXZlvHbuqQgz5tJGWXqLq/2E+XaH5lXcemMfNR8dzXAPJLzGC40O58oL
PLNJFI1oGifURMpaDz0j9DVKvVKtp1cjYvNa7R4HhZmqCuPhoa4mZKrm4s9LahpufC1yaFAuVJyn
rzJwm9pRmV57xTADN9mhdOIDRUtxbMxwpg7RWcb7bAwPjO6RwSpcmfo/0WQpmysj3zPbldyLe9kA
lEhnYpUPdF2Kw3FdgAFH23f61OJ0EN7mdYUOHUWOhvxpZ/rp9o83kiMJTAuoiXXX17NqJhoNs9l4
SmbjYcJxax+h/3I0NTSTLi917vmWV0wZ6pJdusuf/1YgYMg1JlhGkZ0vWju+7v7M58i/AXc3oV6g
9fvLy71PPCymXtyODKWYoK/RtKLrKRtDq/ZcTj5C/JDbJ6wyjmVefMJaKDo2i0sXyj7NlbN59jlJ
AyiAaSK8A16gU5hPGr683thY0QuiHumXwbaCHcILi6JiWd9cftAzVSAd6uXUkPkCCVhfMTFpRlm1
Ze9ZsLAAoMUJHuUpRmLbaWhRmGlqzEmCKXJQlczmkYIpC/5Kai35NhpJcyXovg8XnCWoRUu/FaTa
OlyEE1rmKNHM9N2qIdjhvzZ/cPukmg56YxTX9tT7j7ycXLQbFk7tsrdO91Qf1vFkppXuGVWBi1mc
IAG/w6ROvk7Ih7+4NmrbGE7Fya7ukvIK4vF9uGIs8M80m7jIfbs6sECNjEUXTveYkVTb/8/ZefXG
jXRh+hcRYA63ndktybKcxr4hPPaYORUzf/0+pW+BdbOFJrRzMR5gAFezWDx1whucJql+aIOI/ysL
BUEZT7oEW23i/rz/ut/YYKDoJNS0VuBTLXGWCTKtpjVgyBtq6MmZSet+KHK92blhk6+c5LeWYsgq
c1pWYnh2vbtuY9WRadGcGsrU+FE44+Sjl4LuoIru3v2nknt1nbVAUJccLZP+ucrLvF4q5I6UcvrT
OQQxfWCsaqHaXFinDPTfCbtbgAGNAgYmqUYEJqpi5Rt640kd4O+8Tu4CqoXFJeCixJtLTumZlKk8
NpQimwFLkg2CcmsJ2htLgR5iGgJAChrecqjUqIpB7pnW5wow/F7zpuxTjjMS5qciXgmBbxxQmkLM
BWlOUTIs52WC9g+m0CNPhSgq8P5Rac5g3nOM6xGI/pZXfMgXwedSvvsqY96KoIJGfQmj3ZV78Feo
Bx8bT1GE76OBMwjwpdCZHJJrZ553LTJ5vypPDNk7ybZgncHL2IZJSi+JVIs1W+wIVcywi3PuDVV+
nGvVyw91lCLomNsd/iclXd+VYPfWBoPPkkNXqeqwxHDSF6z6zKUTPac4pQa19TNGKXrjdg466Hb1
u1C8NQjE7e3CY6IhAfxB3qTLSZo2SuMhL8jPojaaR3tuqkM76jkkrDo/DkqzJhywXA+4sezqSVYV
TT13mZVoHUq69uia/qRlZYgwvYGBJda2Udg9Ja2adcVGjqjUlRO0jAdyWUYLcmwuZYKWNa5alkUE
X9rwsbhq+lM1oVG7zQ1ho4PdoRhbhBpEuNxydxED/P3gjsP+fkS6uVY5/Eg80oACa0JIWKKCRY0B
75yHuo9tUEsztx6L4bOwwC8dvDmu1ecRs077ECheEBwqFENwzcqqNHwcKnrs+whd+nglF79p0PGb
aNgYEj4LFwq65PWHFYV2CIi1mvysqq1NGYbiMjJZ3VrQZoBSRHjcwHDdurhJ0cNLw2OFu9p7S1r5
I7hqZQoHUwmMyvWP0LjhlRg2iT8A09k7LgviIz6eHaf9peJjvJKiLu94uRyNdUoPyacnTb1eLjIn
rI1yvfcjexjFc5p7GeykaMIE/NBwTBJng25timczhm/xxMgTQ4SV4ygf6e/rid8AbIzWBB+5CvJv
cT0hVh/jn2H2Pu54+h97nrKvmYiyJ9FE/crjLntILEUDkpMHyoGp7pKTOmPypzaD1aGPVzj4TNTN
3qYAW7kabj9rWi3MD2UeQQBb5oxebhVM4ofe7/tqehQZtF5EKjCkyUZ14yJst7n/Nb3xEqXgCpes
LMXpe16/RC+Bn1loc+cbvL3hc5+W5ONdbkxjjtFhbmdnKG56gDkinsWbMGtNdWVysIzVjOTJlkhl
IDYDhlMXx8iuUgfB8bDxOWQJ9gSJWUzZAXodZJK0dhC9KpS4w30yN7DvXtNTuiGcyeV5dK4o2jMk
Ootcqiu83sGPffbx4Ap179QLCvt042L9lB1Q0hbuxWX2p34pTFTyaKe7beUNWzGrvfu9w2RFexpm
1zWOma3HyncFbb3qYPQon+8VFfmCYwPBLBTbcKRd8CsKRJI9a13iYMtRSiLUD9fDhPmlwbUcCc04
QoDzvW8YVAnXhMZ8hs9kmUKZsReD9w2ZfcX15yLqcIFu8bNplAw2Rd8Xl87R24OhxcpKlnr7wRjg
cSUcjwghq/jro5Ua+FWP9hT4qgqSNKH22kb2lH999+OxCpNhk6KO07N4fwLD4FI3u8DHrk5PNmHT
SZkosx/oGnZW5R5dG3D43hlT3QRLmoef3rs+gBL4G6QZ4GZxPrl+ysgpixGKlefPTgA3lEglNl3P
zGmO0uAnzoDhLg2zzkOmy27X+Om30QItG8oZWndQCUknrxdHjK9C02b2/LHXsAZSrfwhqd38udfQ
eqxdVr3/sG+sRyMGKT7J+4G9IP//X/mjh75tHyWj4zdpjZ1xaRg9PqcCcllTKRQATVivZI9v3KzI
5ZBwUIZITMPyUrPtgAS8Lhw/nFtJBcHofC4pP9SJGblTBwbClXVUMsgATBPHJM9TDFt10KL8MW28
rFj5nN7aArDlNKj5OqWg0vUWiAw9AIb0bAHuE2clHD8jFF7vg15NH/NKiVeynTeWY0JiQxwD2Cop
B9fLDUXitBg/WX44JvkmaiGGlOFk77VQGzeTynTh/hu+ze8AutG0oHzXZXdxcR+MJnuJIU147kpc
DDZzpeNEioKI9tMug+Kh7i0be6/J7L8g/o4hkYdTSXG6/xtubwRuA9aHsIjKxU3gyG0GyYHRgM8a
tfLUNRi1p3GU4c9Ak6QIETfMCHfvHOfSQ2Wci+Yjf8pyU0azv452zpCLJsEQnhHS83Y5M9OjVzrF
AWL/mrrFbdLCUrI8kfUJM7DFOzVU+s7YxYRnfMQV/YD+ZFjuLRWe5r7PGu+9YFeejL6lLOBRHJFz
nOsn06q0wsZIx5bZURofm0tlU+R2+h1H47XGxFtfK6Ag2kv0uzix1uLrqAID61Ctw63NsuaDkeLd
Wdi4lDEmxnFgGMxtMiKKiogcVuYwkTDf9aLD/ePzxvZy41BWUyBIGOzieYNMCdWq9zy/7bryMAzW
R3eak4cABMr7YwEZA8kLgZ/dXbZ84syzZgsZG79nP45uXqjVRhjYImyLPhPbLMzjd0pNEnXQ7eFS
pftLEU+1ef0y49lEln9QEEwbNf0RxIMFM1+rTzDK2hVdiTdepmzg0WZiBi4/xsU51cMh10IsFPy5
augT1HWj/hdUtfaP3ae4otTwps/m1I7YO0+d+jibSvINE0BzJSTdhsBXChmHGGgW5Y0MWX99mVU5
twa05dofK8WlUduimyXS9NEthfA1Kvzj/fPzqu16XVRAWSNloZBiVEyVfb1g2eJviHtJ5XuY1iBZ
Yme5Up6RI3fszzNOFDywEeRok0ttmmPrmbXyMuKFUj9Yg5rWf4JamayzHU+K/TLgi4ptjWhy46eT
dHaIKc9gRPHWDLo490d9qrqDpw0F2syxwMJok+g6Fp54DuLpu8GVJ56/4ycUqV8iz8G256iJuokO
lpn2wPWhUujfVbzifiGxhbmii0C4s8+GJEyf3aLMu00ciELZ39+h2wCNdjGHgpsCvgXZ5fUGFUap
sw/8/LipgqM3zi8MTMcTc5H80EzAedUxGFdSj9uvmkxd6vbR8pRDqMWaimJicW2nCLhi4biLBcbN
amHZGFvRg3zv44GWIquCd0Ghx+x78XjJlBeRkmf+WE/6VxPfinDXpm4zbgNH78Zj1Y9AlGdBOF1Z
+bYaY6QPX4dBJZ828NXrlXMvzAVD4M63EQAaoayHKuATJcS6hV5IenDNGMfIuse1dSbErQTO29dK
AQhTgb4OfTOaoNerQ/qqBbfW6Ft9bqDJDZWQRsK472nsPBaZO38sJA/7/ma/8V49JhIM1ui9Qhhd
3BgdSGlG7jhQO/oY1ae+gDV4UvUyQha7ef9ViMKaY6C4KYfejLuunzAO8X2YtKb31Vq19naDUzj5
jbeZE2OtTXWzma+YMB1pAIeqgFnX9VIOcs3TWEatXwG1xEMzq/c4/A1PY6hq5yLJUnxU0zVI6c1m
SugJrR+GW4DEmOovFqWsNIcybvw2CBG8pxtmPTn15FXIp1Xhl/tvTh6HqzCJwBIJOWAl8KS8vsUT
xlOC2SaWLH7XDN5+ZLz1lA+VtwlRKNtPEBd3U0ry6HaFtOeuzZXL9/Z6knWXBFLIjj2WAYvrKY1B
RWF0VPulAV8dLXzvaBZDhtT0LKIPSBln24mxk8kvwEp8hwtxrWMo8m5sO7k58D+a+YwPOMlLyZrU
K/FOdjXh57OBCEXbWXgeYAG+yZCx/Xx/z2/uQrmWFA8xGAzTcltEwc7SEdcsW+FbkwGQtcAuM9kU
LeqlByKKdTCjOtBWvtC31gRSTqLDTA3F6WVYMBHYEHZQ+3VjVdGpyrVo/GILBSvrkq7QiwNr/r1z
H7mnJpNKIpGcFC/lUgMnG5W0s2r6el35nw2FamvPof1l6pD4uL+lt/1k1iK34CCTWpF4L/a0SuLA
tvJO+ApvOOkYzlZFFm4z0TZ0bJVg0k7kA16+d6vK+0KeXln7KI315kXBujRINo1Rl+1KLH5j08kr
QVwBepdN1sWPQlSkbfGzzv0ER7dvIBL7H5T3kbIBtdcfaUuFzftfMz1s6kwpSyS/6+vYURWz5Sil
kftdltcNw+lRi3cRtmzzj8BMza9Gi1/kSoqpy2/0OoZAdqH7CGfC4EgvaxM1HYzYokvmz+A6cmcz
8+HE1dbCqnBCw0R2yfQoqyZ0YQ1Mij7adpEMhxprNutpqnW0bFprGspfGvY6xraytDZ8tVhMsPXp
bJogXhyqXrcfIs9Dcg7zr8HaRBVeZZ9VZxzFqZ7tqj3eP1FvvDuphEsO4dpgjpYDiqg0GqcY6wxQ
bhmfCsXST6kixr1eWV8qN0pWhg+yMl3sId1iKlap7U09uYiDVZ6XWhUnja8y3junY9tcCmdaayO+
KqIuloHdB3aCK42betlqF5GHwNZcDz5+K73jU+AWKLGo+Iocatdhxh0oQPnt3ahgj/C5Ri5VO4fk
akhIG1mRfk9nPEaesYcegq90Z7zoQ2Ji/DbtLK8w9D0ugiEmfymJsjRrHSvc2HDMtH1rGInp0EFd
5OCnOjP2VpwG7RGQfaycYIzScCtEUUMEBHGgn+LK7DUcoCvH2qRzNjkfUbVVEcgJMm/+0ZbY02J/
iZ/Xv4WiqdE+D3Szeoo8LY73GXodwzZusAPaZW49j18z00TxJdb1/g/GE/n0NBda212yKVIMVGqN
aNbizRQVhXIWXo3a0EbTUdVIN8A6LO8JxcPApR054T90/5DdXvXMPcgVpegyfOklngMoC7+BIsBv
0dIdT02lj9hzh1GcbWHMNP/dX+0mMQUjDOKAXBgFCo7BIrGAQB5OHjNrf7Qzp4526Iib9TMm9Y5z
LKYxTv9r6zDptJ2LW5mzj0dcVV7u/4Q3HhhUNnxPiMo0FpbxSRlEBhp5qmktjMU3A0bFN4HbDH6n
eKr8fywlvyQGPhA5ljeeV+TOZMeF8FtUobVvM3yJ4buSkqH+GZHpMj/eX+42VWRroSbSUXyVF1y0
sIeuTipwALaPD1zzmAts4CC4+pkmukfcVrMN4EFrJfK+sabsG1PVE3fhci2ChpkAUcWOCj9YMRXd
Tu9aXWxtxcy/9GGjbNGm6T5FHn439x/15iVK5hjQB8nIwS9mWcuT1tjMjR0bHFthPjo4XZ9jhtU4
WbZr9/pNFH5dChlBeLWSmrc4siKJggb9DPvUREr902y8Wewx2EyfdbRQ/NyY+5Uv8s0FCfpS4Z1e
/BIlaZRRQ5tesU+2Of8bIHb9OODTtdPc+Xeuq/GX+zt5m/6iIEjAhxDCOwQJIK+Fv9oiWNLMGEs6
5qlUlfSj1lnqd7MjmdgnaWFHqCcXJQ7JydAGvq44rbZRAzSjdpjO6vv7P+WmEDCY7tBpAx0KB4er
/PqXqG7QhG7j6Kehx2L3P2WKpsbZ5647JO1DNVpJKOXIMvVpTsC4bO0azN8hSY18+Hb/h9yeLo+i
GVENOepyoP1c/xCva5hfxhitDnMTbkIjUo+61RTHHiiN/+6lKB+lXQ/HWQUce70UprcY2Fd4gGJ1
65Z0baLMsD/pIrTHb6Rprvf5/no3ARgRJan8A0CT8Qtn7Hq9hJHxNKpKd7QTe9g3uR39O7XYSNH6
EcfIrGBru214Mc0q3t1f+XZCyieEkQBIC4REtJuJR1bMrkDhpj1GToNjG5oiLzE+vxfFCKo9W1Tt
oLgi8KM5LThnzUExsZwfmkaNfbsrsZAzkQ8Fl5DvkKdDyyuvSj9D2JnCzKvxOe0766NVDaGvDtgb
ZoHQn0wtcVYC3s3XKZ8CTyv435DdmYReb2AMWiU0cTo8sk/2Jarr2s9KNdkmWD8c8DJbE429wfuT
AAEJQVOVWhxkwjLUkQzYxVAlYLpMM6oOiLlHTNCNoMtQm5znWg8/jQiNdmfhBGn4oQNon5EpgOZ5
cLHmUD97Y+QqRxw1abVtFLSUzLXK7jUTvcrp+I2ED5QUKLNAGi9ipIJEsNWOnTg2uDOctWbSN0JE
YtPUcbmNBiX+1851Y6/Og/E4lgFFJjIPu7ZOMLWtkuSodaq708wQG6ooSj7ivW0eGsuqd81cpj5i
/ukDxoP4fyKV/MVrK/3gidjaZgRHv4oae2PhqHoAMaKccAqeVk7uTVyST8f17QJZQm9tqUKGzh/6
QaUijnnoFDvYVdnDq1V4WQl9F6Rd+zgiGbVT2659YBYWvTdEyOVpN6G9I+fvywsoFRqqxGPUHPNy
AnFax+4xEvW87W1jrY66jQ5gSxkKGKQslAJLvqkGxW+sbCPx61z1RL/T0sQJDoMlxuRgzGVQPrm6
nRg/gjAq5p+zoP2nrmz2TUIBCYmvy2D0QyIDRGvxfVnpoGai4Cek2XiJwrLZYhnaPFpDXp8bmw9d
aef5dD82vbkoDwynSwb8pbb4gH6rcO0w9T2ht328FS1C4wiL26VzUnEXmX+lup4n6bZITdGsCY3f
XDfoAHG65HQE0C+54vUjT4Oo9FJTg5MyIAXWWQ7w7t5J9/SZ0pXdvV2KTiIjPJo4NgFlqRASUczY
cT55p7KxsxMtRP0jAhrOdsaDd+U2vwmUXDI0vin0ZH+fXvT1U4UT1seqE3inMY3Dg5qjEef2un2B
DvBVpHr63ukOy9FrZoRGciTHodfLpWOJwVIEoySDJ79XEVPfZmipnZQIayylQp/4/pExFlvJCB1A
ARnv6/iC+mSRbdPHVAPTGJQHE5RIDji0rIeHHL+Z9BB1vVvTPswd9Hhpp4ViIxy1Kv7B6HdQjynW
kPbFHUwVcVnsSdCZhbCoHsiju/l7RVH6h5ISf9ZktoAsz5Svyd60U3s6WiAD5maH2VT6MA6pah+0
sUqjjYfwf70N2nGccLqag1F58iAvPyNKYnanZIKuuEWHm4mHGQBsODlJZY27uaqD8Bi3gZNTgufa
bKwBPRYBBYIt8A7peCCBO7Lcv34rvYXfPJ2f8EHNjOAohPjat5b92QhGZ+uYnb1Legc4z9Sv9b0W
XzQLU2CSv8FKJdMwzcXCGlXsa18ZpbIQHQ1V+wnFRtnXaav7WmQOJ6nlcbh/JN5YEz1OYrQhDz7a
LdcPi0tyXFmzWz+MoWufwhi5gqKr3ItIzAmN8TDdgb5bYxm/ZsV/3b0ogKOzypISr4l25bKAD3uu
d0tY84UGjqnu+96ddVx52qxkhqZN0e9SBMM/daoYOCmXTWZuXeTIX0J8jdFvSKDZb+vabprNhFzo
k1nXhTgEeeQ4j2EVul+tWejhtzLJlawlEoPlQ907iwy8yfNoqp/Llq2oNl6Ip/ITMlltsuun1nE/
q7XmFrtaLdvqo+FWs/ZVDGWfPzhYhaW0VIIpLbdFBoQ6RxPX6ziJUi8+RB1QYFqBr8MA6PSFzh5y
HVu1tisQOk7ljfVOC5tC7Drshi5NA3XtwD2SfusrVOo2jM0HHxX6Wd3HXJsfRph0v1PM7P7z4Ce6
mwYf7PdFOt4As5lXFTdGboS6xZVVetHgzShaX3JPE8iMaT+nKYifTMg5pylOjJUM9OaYsRxJIckA
QkSUpIvlBDC4YATRiF6klVyaoDcZzmIGHtC2Osyd9bvwwndSLeUjgsbgUwLyDmZgKcznMQ9qRqi2
l6oT04tVzeU/rd6Ji20wr/WkVt/9T+kmuCIBKH0SgIlj30I1dv0pWeiOxiGp4VMdWdMRXbXkYZ6j
8gjmeT6+cynuewIFZoZ44kgyzPVScxrUBdzg4KGm3v6kinHapHbUfs/GcY2v8QoZ+ftbBc3CW0NM
5FXfB6zd9VqZIUQB2qC51I2bFWcGFm1+tvRB+WEoiVltQHgCgx8Sw3sBXjV0WwUtHu8ocmf44mZ6
mELewwbl1Lp0suM4w2XemPgoV+62xdUtQ4rUVyJuSyQkecn1z5zDkp523RuXujSn7wWknF/kFMbL
pBc/lURUK20y+dR/7wqtI0gk5LgW9Dbawou4WaSNnQ+FOV8A4vSXcRyzh7lz1sTebh9KVih8MNK2
Eg6Q/Kz+6nOUXYUlZVoNF0AVKaYMkxo/aZXVPud6l+xtBKtXzvCbC5KTMB+mb8RVdL1gMvXgQma9
v5jDPKEdUmnetk9d64hUbngoRGmvKfveRgZ2ErocNRjRAZDL9YrjVMylUpA2O1GtqtvKQOM8Dow4
3455O31QQ+yG+slLV+69m48VW2OZOxOP5IR6GZAUDZF6yGnapbHmfqektr2hmvrTzt6aHvQbKzEJ
kV8p03focYvvp4VwmRZZ116sANGjzdRDv7FMysONZkdiJTC8oiQW51IGPiaVvESm4YvtVKFW2W0W
tpcgUYJdp3O1bxUBLu2fznBasdGxtGw37jBF3/vW7MtN63WmhxyrHhgbmSRon0NmYP2p7tq+3pmd
lWLXoSvfuAK9cp+3VneevRbDMluLQ6TUhNDMBwerdKZVzAKSvZP33b9mYavpFvGd8iPSp3p6UM1p
qtBA7gTDEqcZ177H212Gv085ghcjUH64PdfHCPbeaGnoCFwsXNuOORKim94J+ifGFsO7Iw1xjOY4
yj2oNSAFc72UaHrNmmj8X0qn/1PU1PnBwOUlafXJxqrU8tc7gz11POAQ1Iuk4gyh7Xq9AEDfYEcD
apKZbv4ZcR3a961ej4fJCac1kddF30CeHe4u6RIK9JIgt4g4zmQEsSg982Kh8byrChO9AD77i1WG
Dur7/ZQc8PMUoIz1bD4aVbQmV3IbgehWMGx+1dvgfpMv+q+QlzOQLif8eS9m6I5n0XVmtfVSff7t
2sL6YBYiXrs5bo8O9wYzFWCiaBbChLhe0UvzJMPO3b4EdTfvI2xw/LAb3H04xvNK1LkNdjhVIWyr
k3I7Kpq910uFVu+aoUYhZQSptldRCz115phs6wrBCxUbnB+uggPt/fOztCglz0P2RZIEyPNUMge5
5X9taSLKIHS9oLqQLGcJ2EVnyLc9Cs/zXhjKXD2g9eb8MzSuHsK2rzTtUCVKoe4Q+c7LXTyZVboR
c+kaT0k0OIdKhYe/oZPn6IfWzt0UK2woIytbtTwH8kdDKsOoFBiEBH5e/2g9R3vAnuCSxaSGycei
S11t10Ac+7eKoqp6HsLBeufYRNq40guE2Uc9LpHniyAyu6PV9/ZUX+K0z/7FTMXNd4poq0cvSbrm
4AX99OP+u7l9Su4gib2gjQ6PY4kjcmC/ZtMYNBfR1+Wj3szqif63+JaEaod0o7EmnLGsbXlCEB/E
LERywfAvtaJ5n71e5jhthiDcQ4pvLW53oWvkgV8KPLCwt9aDL/ZcKdtB7+Zv735asIXoD6DPSLdj
KQPjWgWNqUGrL4oTDhpcHCXpd15XedHjOJTqPsksfsi715TcJhBvTGlooywCmvS4zgPHwkRsysqv
40ApEBu9/SOO9UDdxK7SvNxfcBlOuCPl+EV2X8mFbyrqxiQtq3Rlukgy7Clj8H4QHijKLmvWyoDb
00MNABKKSEK74AbSVwWe3qASMl6GSjP2tWmW23Ly1GNYhL9mGpIrRdxbT0YKw2rg6yTh9/qTlNCO
wYCVfimQu4y2AjJ8txsis/1hVfF7pTYxQZfphoRgy+EaHpzXq/XeFJsukOtjNs7D3tHzbwOcsl2P
mN5D2nfmygRzOQ+Q68FmIsFhZCoJN4vMySVdGECb1sdSGyIIxBQ0+VPbuV67AXiVQaDS4+o4VnhJ
4tZcGK8ItDAG0tzaf5jGD19x0/Qi1B6rIt3UVe5CUmn04aOrpe63WhGNvglQPv2kNp5SbItcGZk6
Q210t7mtZPswQeMTsLTS7cMC0jhtJlFE2ylEWG8bOVX+5f45Xd70r88r++USQgEFcBHsyO4wbu1r
cRw6RTyFTRIBYlbrA2OwgskQ3jujTX9XK8zs6HjBtJJFXS+PpIwUh0Q2mwYbYxhi/PXrLbSs1V2m
UIdptNNToOf6eVKGZG/QcWl3g6JUCLHFBQgLq/oepuqaVPgC+va/HwB0BMYGUR8O5OI0O1bthSmo
v4PR4Kla6DCWE21WXyJwvzu8kOfHUXetD62e977QmnBfg/XcJbZSrdzP1zH5fz8EBx66YZJHx6+5
3om8jjrFm10Vq/AAJABtK/QjQ9Rzu7rpzgFs6ee6c8ID1A7zeP8MyL/6/1ULRA3Z4iQTkWRbKaS2
2IMZC27gFpF+TB07/JwGc/DQkMqvvOrruPG6CuNA7jm697SAlj3GLC5ntTNn4+ia1Oe4VWov2qSL
nZcEa92K64j4f5diDE9+zrSYqut6LwPgVKUTmcYxdjr9Q6y03GNCG78H4ege5jlYy61uHo2+PTUH
kleM2BDaWmygq/StJ2hDHeOihwWjwnnBhFQ5DHQPtvff1auw5NXLQuqTe5NMgbcFzX7xxVghFzou
gfpRWG37PHddsNMU191AM9WOapv8TvOo8imVxy+YH86b0IrcR9WN0892gdsSiV5z5BwCjzBKdzeR
eZ0nG89z3UnipzjKlZcZB+x9PCDlLKAYHvvQzaFAS4NJtAz2hd3VH+8/02JQzPuSzyTlMQhEsj5e
PJNmNROd5k4/1oilfuKiTtAJcOaTkRqCHjQQatUs+pPeC2UbZbNzygpbMIlVxN41JgQNXJRV7/+m
myPET5IQRuZashxYbrNaRZrRM2Q6ukZqfUB9+WM7NdNJFMi6luX85/5qy49fbgCpAvcbfVE2YfHx
l/Y8Mj81jCOUHO9z6iFixhmgXa026rGaTW1Twxz7nlSExnevzPSJXBA1OjrBy4o5jUjVYJUYx4pP
8xxpIGYSIwo2jlNNn1QjVi5RM+t+oDRrY6jbZ4bxQE8EniPxjpnH9UdqWIGgUzqFp4xm8U5ru/5g
JNj4lWZGjemKcp9lOZ69nbEmzHz7bkmzeVwppW1RXyx2u6+sQgBvS0+zB7epKp1yX1pG9Ji6pGoI
c62RhRbrMU+T3gkyhaGiIPot1stGE8WZsIIeZFRw5w9DqpCe5dR4rofo8TgjdZq7dFvuv9rbZelt
wV7jXudQwQS83mDhxCgr20I75YGh4ACJWxfG6b/NehgP8Ryugb8WVzlPKfvdLi/VgrRK4/B6OZgO
XWgiK33CikzsGs/p9mnZG9+MIo5+WIrXntLRtXfstLrJedsrGf7iOL0uj16c+z+zcv7jenkbg6hu
QqjhlHGfnzugips2VoZjXSUf4rxV91mcfofCaBzu7/J1MU/jh34BCBeSVG4AItli3bBQY68JTe2U
1UH8zcUacmumQ/iM7pl+nA2yO2a/+Uqa+uaidElBXkmrn2V00mPU8Fwv10+jsIyDktsucgwETLOJ
YOBT0+3qVltzGX3jBSM7w+dCqQoV4kYIC8CvPeemforAlh2xJgw2iabVRyNBk8Kmwtp6QdecgrK0
dtBz9D/3N/r2ONNj1wyqZIhhyFQtLokBvVc9nh3rJDIYWVln5VvdGZKjG1nJZlaj9/kFyhfLj4Q8
SA1AI/EGwz7FupEOdWqfEnd0t3bpuk8RSA6onjWikyvX+lsPh4IRtzqGgbImvz69aF8Uytx39inl
DJ/wdBZP+iChk4M5fM35cFZSvgXt4H9PB78PhgWRl9734muty3lEDyV2TjPUgk2dGPNDNQz5J70M
ZHtYM44isoujnpm4u4GYPE7cgZuE8vXY5+38kAR6/9IkOKtTI5TPRlXkz60DUYTGUbQFEJSDRVFJ
iYYgHPL3pZLy1VCkUZ3xJwiNJcqRPmtvlEGCfbM25M9Wl1tbQ0OUtxbdmubNbVghbEsHExXBA7J0
/frFzH2gFY3T26e6dJOTp0OLQe/beR4aG/wBtNhtmcXuIa5RbLx/3hdJ5etDwmTjiqJglDa11yvb
DTdk5ALjwT3F+mf2+AGb2qgR3ik07fP9td44fubfay2+rQrFVizHW+fkhBp24Q5U9cnp7LMNkWAr
zN453V9v4Q/D8ZP0dABh4MP4vuhaXD9cPFedHTB/P3E1dS9K1T8XWpfu9CZqPw/Ci37XXnLRu8ry
e5RDNsizjQcSFclCVerd/R9zs9GgzkGCk7dzWyJLsPj2nB5XaBVi9Wl0FHuLurN1hqz5GHmN8em9
K5HkSvlYwNiY0i1leMGfmY5Cdkt6jsaBkszKfqgc3Y9T3X5nQGGGxhIQLNhcpkDLh+rcdi7rwtN8
3a7zS9FGPxW3+h1nY/6i5eq0f9+DyYkdKaykItI4vRFYwOSndsLMMGEe2eZWNF7y4BU4NmZ9vuYm
trz6WIoigStPQsEYGC7u215MAp8ZDkasNtOmmlpbnol5m7eBto8m41+Rm85KgbL8PF7XpBKSDoLQ
wtTFCbGmhOGk2Vh+hAj/QW9KbYexaLGNbRHv25mG2/3tXAYduZ7kM9ETAQZEsLz+OpoMnf+CqsQH
VF7vOq0ytuoIgnA3DaP9q1eQpFfH3Jth6PV8qvcXl3/5XwUmggdycdYG8cwVsJw2q0HhdP1oWSAp
a/W7UVXqrgsE1lj3l3nrPdJ1oOiA4sc/i5BT5pXVee5g+bi1KQd7mr4YCvydxEGbGmGV8LEOnXrl
1nvrPTICodmDFNQtgcZG/rZq09j2E8MNLyjI9x8T20sJ4VO51fNB/ff+My4ji9zKv9Zb9iHMotLt
lE6SX47lF1UM/QNShdN/fey4a1J0by1FmcHDyQjGsbk+MvSUoNuJATZLTacqa8v8yeGi2klKxkoU
e2sXIayDFgOzKGVcrpdK1KEIXNAAvhv0abIJ7NDd1nGWkjegcLXp7aJYSXffejjueih3NKqkQtr1
innYmEamRraPI4Q4EmiUx04PLD8FnfrupRB1kiMYlyCtURVfLzVNRmclInJ8Lc5/Z5kxPakJ/llV
UI0r23j7UIwHZF7BTI5y6ZXd8tc8rusHtymdzvEZJEQfIMsb+JUMUp2xfh+6ghoX+ixjHpCFstNJ
xX39UGmXlFMQGo5v6N3ZzqRlsju0wNRcIGsO5Hwjsucv98/+7SlhxANREjKMhHQsTXembsaZ0J0D
vw2FvrEhtZ5VoUkJgMY8AuF8n9ba6zNKJRoacFAccD1b3At50I9jQ4Zw5i61d1MhwmfHTI2VttAC
B/V/l6FJhf4niRnYsuutNLQwsyZzDLEL9PKjk2XNtpmz/iVWpmkzJHn/VNVMD5wkiF5qM062pKhD
tEXCPN4n/GvTNL1+go7TMcbUe2clqr4i9q6jtwdqmeNLmQZqaAkmNvsRea5MU/zE7sNNA1bgNx5Q
/YPohq9ZifqRktnGAWq1sTPaytlaeeEdLatodlMQ6ed+GNtTMabmSU8aQ2rLPNfjDC60zkIU9l1j
y5hS/GNhWbjFSY/AnaGkpyh2uLetxP6dJoP9iGJWuq9Mc3hUzMHxizEfT33VeDtLAKUeEidcuS/f
+JSY2wNHlh0lPtvFR1vaeUOi3ik+eNHxnEUoJk5JYZ1bqsSVDX57KYl1ZyjAFGxxNZepaEyrnBTf
4oJ+goWO5jSwnnPYF2JlqZsb0pYACOaVTASAh3uLo5ah9vZ/KPuyJTl1dc1XWbHu2YdJDCfO3hEt
yKGyMmsuTzdE2S5LgBCDQBK8TT9Lv1h/eO0+Z1Xa4WzfOMJRdgnQ9A/fUEMJpTzEWvG8rBz/KuXK
pTFXzlWQgMwXhhCR+vW2/eH9MCjwSeiDYcDVb+jt+gY7EMdIYKsD5MfUrpyI2gVJqXcyrC7dxj8b
CiXPVTAY/T2UtN8OFTtgvfCoqA7O2MKNxkb2ZHw7ZlY18gJB/IfDCG/196HObsdJaDITm1SQNksm
OnBPbmYe8Bzf/zNj6GX++iN+N3N8swvX8ZIVfIVrBPHi2YJMZ5Bm4x6igHpqSSadts1ZzbuNbxf4
/MSSHQ0B4IPION7OTjAB+u8sQA9DRMGvPHmbQnHnaWa6gxoMEpO2E+x3Q1o8YQz/OyBQsLowCW8/
fhHLzqsCaLDg+G9uq4m8t77HPgqMuU1D0f6eiCHOTYyHbgWQkuivYoEFb8eDywsz0MOv4bKi5baS
y3BTyQlKJTJ2KFQMeocan/fZgtBNUhuq6jqCHdyFAPCMMvr9MUDRAV4LhBVA/84Bf37Su1Iqtz6k
wQL1RseFSK7t7BLeLH5dwnlJDOlLpHQ5ouLTLF+UX6DBkoKB3//umbUiDr+rgaP6jU9ztiQBqofY
a5fUh8kF9HBhbklB4W+2BLv7wlDnhTt8e3geIIwAsQPZ5zngYhhbXbXw4jt0tfBvWCNiSgA+33Av
Nidb9FGWwBLhjkfcvS4YzL5+vRt+svm+U7IIEHnffa7fTr2FqmA7QkfsID1tt4ly+aGtXLXp5nZ+
JGhqXhjvp5OMAhGuBODNVyn7swHNUixdo8VBRzbAAq8NYCzL2FOTRlzgT06yBUwAli1i8rPWQjwH
m/KSB+LPPjuYI2uPAyEQOQ/Ji25INQQJxSG2sX20wINtGazTDqGY3uEn5n3gpCKLZlVm0Qh3ngvX
x0+O1zWqBIwBCTPynXVa/hZfjkvP5qJbxCGcRIGikUpuVNSVB+AoLrnz/TjDWMLI/FEpBaAWdZS3
Q3Ua9H1t0+bg9HymrYkNysOp8wLBzicfLnmXJJt/KB+tKHTgrQFRRA4C5ubZ6QXKGQC0XqoOto2T
zK2gtKigJAziEm+pIyVkVBpwAd0pFRsdBNNOBX1yj/YjeR/r8FJP9ocFh9AD9UgsuVUrDxjms0/d
yzESs2Ptvo7FmNIeaJG9QFM9w1LroBCyNDclvsPV3OnwI9r8/a4snS+/t8tQCl3rlFCGwOcAa8l/
OwewzSKtaUEbm4LUAh6uBSVxy68hyGGvbdxfKo+fRycojePyQIUAlwfSsvNAAW7GCLYk8Q5pKEke
AgifB/4wUZgT+VDk8EVWMxldOL/XkOdv9yogKqvuI/CgiL5wkZyLIoV9MbbAwDvHZG6Dg7Qxv3NG
V0Pnf0JbdtRkb1s4dTRSXirQ/3TkVQ1jZQtD7+/suLaWoTw0gzPn1cQ9tCxNdrAJVFe6hX70AK1E
OroeR2ID+75fT+xZPQbvDFkmFPBQxVtP0PNidwVVEa7RzTkpQKTyWnvFtjLDb/Yo11GwqQAJRDqK
NPFc252oWI2pXJqTtd605+4YUDZafhqUu2S1tzhXv36rs9Pp+3ioVwRID1cs7Hlw2wDvYxiZm5NI
4iqPyMD2gx3hBb74l9q9PxkKmmSoiYDRB0zeOcYILPRSNyJpTshyMU9dW8QxbQxES9O+Si4liGvU
+naJpm9GO9uHwEovjmpgXIlGSBBn5QAm7GQigTZ++4hAPrjDDd0/deGQniArFlDYOXsX4s+z83j9
uGtdAZcLDibgms6ORwPXllrwuDm1Q9iwvIFsVQa2ZvA4BOF16DQQxfz1bJ4fyH+NuAI5UJtdyxln
uco84pXjGd+YsGW+rsl8gtlU+k1OTn+YYKIH+Bui3K5K349pXLgZI6h0QA1X4uG6SwzKM6gzTqb1
/ZGiIx+E6gmuiLdn4cSVUvA9lqd6IQ46v4OIMt2rECzsGoC2scJsNIA5+yZuMqcQI6MeiKYnoIvV
hvAQCtMBqoSsS6J3UwupyRgSAUFeNLO3ufDhfrZcPNSZsOuwGTBpbx91NB7a5o4rT1rDxbIGnRby
/yzK4iJ0j6WDSGUEPu5Tn6jwWbVVsGGJTvSF6Ts7y79/rzXFhDT7WvJyzwImsUbLSRXJE0yzFiAi
DNFonkfdjvS6pkU1OjT269/sJ/81Krjc8SqohVTpbJUWThPrpMEssTqIb4Bh/SCt3wLkMi8bDVBp
1ob8te3d5HkZ9HJhn/7sUMBV+d+Dn13ZpugtNCaUPHVo5N2MkPHLQdCLDqXfffz1FP9sMyL88rE5
wBWDcMnbGU46p+BtN8vT3BfyE7DJ9SauJ4MaEC5q2iAT2v56wB+vKkgBAGmHnhaEPn7oVgxR1U0o
/MjTUPbd7cDhdVaU0bQz83gHsfISkqaJfdKY6Qtn+s+WEbAu6Om5SK7QoXn7pm5gZuVWqTw58JfZ
lW5f5sSAKus1Mb92Y8jlLwyokF+/7U8HBRY5hjwjetnnFFbIIKMHMrP2xMtpeayiuDsGDGaE8dCQ
bRGy4b7soksCyeew0e9rF/nFKpYIcBjuzbev2gq3YLXtsHy4CF9miPHvcXPNG9VX6kF55BusVaOb
RDnvexDZT3DvGFBEjoJLHOqfvT3UPcBVQGC09uDePkdhvQpiLr08NSL1tuEcTV9dnqIzbUT5yaak
OM7TZC7M8/eJPLvj1pIUoJwoEkGP+GyiAUpI6nlGmd8foOEOU3XnsZ8I2P1JZZ+D2XXHjPXu8tKE
gmwBPOK7uExnTEnbXhVF223R7OVHTNylOs9PPgcEq1H+xUWPTOQ8EO8iNFanqOEn9HIgszQlcx6T
IdjEA7QRZy8pdvMszO43V+B6ySAcxXYDUuSH5mfhdKypYcNzUpozuF0BUk3dqYVTA4KB5kabCSIy
ZIguzMIP74phEXbjDyCPEPOfTULHQoeAFs5PYvS8bwI20leAq9QHIc2Hcj3UAjtfikXPxgQMARRg
VE+w2NBagWDF2+XWWVUHRvTytoO/S7kbisQkggJV25I2QzsvHu/cYpzENvXHOfq9khUGX2u70BkB
7gmk3XPL9WrhDQpW8XTb9kt7jTzuHSpcIDJZ5VEonNgLl+LZuQ0oJJJLNIGA+1hpYcFZeXLqdETa
kIzgM4+7YQJV0pAamu9wudkDuxjc/XoVnSeRGA9YfCAxV04OIv307Doc2jiUaWDCBxemaZn1kcI0
FbQAIgi1IVKc7ca4Q5OzKNVbVgQHlopLVodnN8e/HwHrCun8eledLSkACUDrDsrwQQVLtUm11VdO
M7jARM5pXln/iZgkyixKz/mvX379xX87UH4Y+OzdA8WCkbMufEiqus0VVLDuK99Pnn49yvnq/esL
gyOD3QIdx/MaJAmHpiGRCh96IUVNY6KfHKSb2zmJ2b7tRXoN7OZvJlZ/vRokkFCmgA4SoLZvt8yQ
qpq5bAkflrE1WxjHRXk0AtYsYKRDJ0MuFft+NoffFb6hqIHdet4AWuKo8ipDwgdWLGQjvajPYIMG
QKDnsIOAqMcTUYxvrafn32udrm/63ZMhQBi5GiacrZ5aJatWf0UeeMTkhkx9efAVeNxL214SZ/lx
b2IoFB5W1hPw4ue6VhETPSBghjz4nrnhYHDTIHUABxG6Bj4qtv0ltu9Plg7aPSieIlcFzvUcrQAM
euctEHp9mOaKXclmSr8NdYDMLnDbrAjnNIv8+VID6CdTGUB+BvzH1d4NJ97bpQO/uqCq/Sl6gHMe
YKRpNV6ldgLjqB3D01KARVG37UPo2vmSleN5m3OdS9ToETyupaQVY/d26MLA9WuSHnnoZnBgRdSj
cRtCT70ATnI7Fy48K2tWbkgMpyF3CFhWu985U+5jM8NxqhiraMNl5+4VGy5B1t/OBRAjuOIRdK1g
deR2SEnePptX1ZyjShN9XSkS6TXKnMK/Lkp36NO8CAJAfbUcK/2umVpGfk+s//vgGBbUaCCeQDA5
B65xE6CuCvOyr7aLy20NF4YDPiTP6yi+xIFO8R7/cyj+NRQ6FGCgwlIxBlru7XuGFWKVJLDJ1xkA
tZ2IvWFrfDHv02iC/gLIk+N1WrvucwIDMFrBtvS37lsUQzE4gGprmQ2oEnCj3o5PhGcnFLar19aC
KrJPoa7o3qme6+h93XPPFNSBdMBy4So4KyWsw6KsCGU61Gtx30NE+u2wftnLeQx7/3VRjQNuXMqj
egMhqqi/isXQaZUDOuROjwE4h8kdAKBudTOrhisa+gXA7lCRKDZjgdz5QsD19tDBE622xlDpRqEb
vT3oQ719MMRaAOtFpfsKfCSINWFde9uqkKPOiWr6D4ns9CUe/rqU/74EAAiG5OSKDlkR1z/AJBMH
6n06JvwbCh0KRtnWPMOM0FKvafjX37kcUSxfh1ojkNXxBmHs2enNR+iWxDCy/waaXhkcq3QCyg3E
pkQ8eX4V382aw4EQey0mF2b8/LtipQM+D3oESnNQ4jgXG0BVG1ZTqa0YrXU8XZeJDHYzVP0DWsaR
s4fugLyk9P7DdwWgF1pAqHjA+RGn69lU6gJmUE3K4RrrxGiwO2wkWccEA/exZbtff9i3pzg+LBRp
1uMbVQ70+7Cp3i4bB2dY7Iz9wGhFomLfygYdfdEaOndeeWuWOLyFZFpNebw0+18P/cNrAly7FuSw
aFc5jPOhh0WjQghdSBiNh8l8w9K52DTIVm79Hu2/3xxrBeanoHCBNwUMznnLW5XOBDiLLPCaU1F9
gtxhF1HgxKZjs6hUXQjOf3gz6B6hTgpKFAp9+PPsbKy9CuXypTYcrWIADIEvqhuqKpGm1OCiujDa
D1OIvAddHZhO4WiCwuTZaO4SsoX5IuIUfemG534jydVAeBGi8SFIvaJ4QUdIydyegjlMPvz6056l
BlhC+LB/qTegTIhm7tneNCjZikAHBadof/gutISDas470yTi0NoUrl5DyypYdrtD8pUn0Pin9Zi6
H8ZRjb/n+IVnWV1+V2l/9BZXH+SzZ+EDDA/j1MScTnFQ7iZfjNdj22nMeCxhSLRckmP44eOjrYgy
FkBNYGzheDjbP76emEVFEiwFaUb1gBbqtIW2lENDIYorXrfTPYsCkxMA9S7sn/NIA/LGqy8PNi9e
G4XR9Yb+WwsVribxkDQaQ9ugaj7OTfcA6+XguZUu2saxP1/VUJu/cF58lwL626GPlB4ANsAcA2jn
wpP1vKajixJ3UBu4WG0I3NWj2xtl88E2s8zw9/ApiLht91ZY/2M0NuV9AB0o+RIJTx8V5BgNJW09
PxNXlh61MQKyY1nJ8APQeuTkQXXnbpg4iOslI8bZKTAt7ScchuY4uuAaZyNit+EuhmTX9Fdj/j++
2P9kr+3dX++g/vVf+PsXVDSHkvHx7K//OpVfhla138b/Wv/bf/+zt//pX7f6dRin4fWP00un/thO
8uvLWLby/P+8+RUY6d9Pkr+ML2/+spFjOc730ytkHV7VJMbvw+GZ13/5//vDP16//5anuXv9559f
2kmO629jeKw///2jq6///BPRyn/8/bf/+0c3Lw3+1//6xl4kvBP+z/8+/z+vL2r8559x+A9IDiK2
RSsAqtqoof75h3ldfxK5/0BfGdzYlX8FKNMafEBvbeQYMfkHbk7Ue7+j/Vdwh2qn9Qd++g9sVNzo
sDIBAhSl7j//35O9mav/mbs/5NTctaUc1T//RPD3NiBdzeuBHcFWhDIPoCQgO7/dDlPHXOjJO8XG
k6Y6wivmdeYsyKGNfIQ9W5QJYg79WPEDghaUBTX/WIfVqp1KMtef/Y0HZ69TG1no+SsYzmxhuzxN
dGIg62VtsR7bUzKkdxOBouIGGJy4pGZkRtzVFVF60/OQ9C5+S48a+kArC9vbL0Shk/aVEMhfLHZC
vbVL/Za976qx+aDHWJ/GMP4cT950L2TjuhSgASFpwhuI30CcasOmKL3qozTX4VjUueuw5B6+3k7k
0da6sjsZ9HoLRU07AB00AjZ7TJMyWfZl2GQTgFk5FCKnQ5egZaIAvDwAkD9lpDc2G53yLl6sm5NC
aeqW/U2Dc5w6fXDNi+nTPEQtlCBDH+J5thwOkGI9KiJLQRfmxbmwbZVLf4h2kVygEgbIGlfgzfOp
2ona7dVW96MkNHWLqc2cVILvpwvSvlOLgsKWnyvlofTOVrNLHUJ1y12C5uhFQDb10H7ZDE0KBCoT
0W0DHg51G+/b5MynqlHmkfXNDSpeit10jYEsK8L04d0whJRAJPOk8CsnGoEm7l3hgse4s8thN1X7
JY4swZtXNeuQZMC/dWY7+DAWoZaP3M/XTuyUcUXeQYwsUZlhbAE21jVLZiHmCQNzk2zbCX427+bZ
449TGozXaGC860sD9aFoCput17nVdnLD7prgs925VXc19UsO3NpdK6dxM3u9nwv023KkDFtPqxew
UKHI5Sl3R3A5oTBUqy0XkPwGBmesqPBSCokH7xa8h4lsar81Ee2wZPTBjITfsYRxpFsofBoodov5
Gd6lHhDGZXejSLxHqgs4gFn4NmYsRNNqEV2x4QPsfGDtiZR5go4mrarEnIpCXA1jPSrKw9Z096Lh
Cz+AaQ5xO9T2zbAlwsRDTkBPGLLQcSn0pJHWQBCH9kDDkcxXcblTDruarCnQS9IsK7nSmR4mHUG/
026wrStoqLvLI4DAzUAda8DfENOTVywxcH6aofAV+y3y16gEaCYBTRbiHrdIMelUSNwwXXRtFjbl
YwcxChnang7l/Akt9G8S933ntQfWjdC0rNC6TT9HdWC3dRePtBjSY+yVxbvQgD+O/ke3dTtmcBtJ
uLFgH5UQ5q/goTvuWm2d5tXHZtpiTc8WdN2qs9my1IeISLnltZSP4bLMJYX7+XRaLEyeKcfRUx9a
3ds7IBsraCNXOplpUEm9ZCVrJ2pZ6OZ2qdTB8d3mASzv+JFp9xj5nS9p0TnzYRo0MG6mum4DqXra
9qiiUo6eAfQGIw0yrWkhKj0DLyS2KFypXQLdfjB9YpeLnYXd24vbO/C8RC9KNdmiLIx7wtKSw+RP
9b0LfiRQ12roTqxtS58qd5Z3/tRPLe1sx53diBLTZ808CGLGg7ENFXEbE2S5cxayMNlWTsO+LdXq
bzzMYw5/CxTQTB3dOzPjAe0d8S01YfVBpFB+2OmSazrxyZPUGSoT06So7caRvHworH5JbZ0eelRS
ciWgRNvXvM4cFgRPQAeYQ+xotXOVH+yakg155SUGbMa+lPXGmWGwtog2dfd92n1aIQ2HFG5T11AF
YDNFK280NLSi2o1dQSwNhz5YTalEiqNvHCz1IUKBDw69BmHMywhMUBYocKfwYbHMSrFpWz3QebGt
vna6YQIbrvakpCZiwwLxHG85tFPc3FRx2H2oYmVAQ0zVrp74kBtWDnvwcZ+CRE08t+QJafLahlAM
MXhhh2fw0G9FB1qwo5M9/PESSTkotAg0P+B8HQ4KzJ8jQJ1Z6Opa7dncneIGxYieCtRDVnss10L5
ZhhZkeRND5newUIQjCri52NEpiNf4uHaccwtSXk/0KQScPWYQ78sswZ99mjflWV0XzvQLwhUKT+C
J8Oflwn8Ftr7/scg7e8htyOohBEXbYbuGascUoU6vgdKAHmwF96DuD+7dOH9qUjJazXXX8F2JhDj
REKZw9nFvYGRH/QqUyYtDoqmXTpQmIaJZKYPJEjL4QOuqORQShHnAwvtqXe75kk2PoDqYdJsAsft
j50HrDJgkPCUW4oBQX0FscgX2APkGorbrfKmHJK5FR0HiSu3bNTBtKmkKNLMG3CnG9hVaZ13wxBA
YBIuCJp2MJyBhcUSbpq0GmihzLH1A/j0dg/QGVvGrVHwKIyw24rifS+RowPaDm1IKqN0WzhyJyBI
nPW+A2GIsqyh/1N606fF0/JphE7XVTn68hbeEa2TVUBOzxQcvAH+VID6LVk0yKciLitMJF9waqZQ
aG3vHW+xtHKhJpIVrFfVAWJV1cs8QnYatMEA8pswFZ0f/ar0GlpWYBNQ35++6BgbdxuigSuzBKSc
d8uUlIdARgCPo/P2vtNe0B/GsbxBGwkXy6IKQ2MlQEtP3aMtGWSMDD/aJHZSSjiIelVFpEMjQK0+
1qjqeBnq916yVWnR3EXzFISbQrjiNNZNNF67nrKWQiPzmIIo8jFm9eAfrfJvvKGu7pRod9XqK1kJ
+UVWbl5qHYis4LClz3zZj09LWbuWorh0RBGpgYQKQsR6g6bgQqOmYjsYJFQo0ENvJJisJVnCGqif
+gLobFyVKGbZ8tjz4KEsfGDmsUx4v0GlPb3jLiZnW0JOLaWFMOIz88Z6ooDlVD4Fs3cYM3iNFF2W
dEA+5GXa4D1qPxzqHHShoNuNNpom4FrccMzgPybZExvn+FVIfV9U7ghefwAq+VXYIbLKMYOjTxfo
hrbvwi7uGPyzVTts0yaJX/zSuCeIncYNDRGUFjccqeQAXmZVTrQDFtPC+nK1KTN+WoDJP5TOgt4s
dCG2dohUv9OhY75VXgytLmdw3pWwfM1nLKW9o1x/C4gaim3OKHWwVaSNbrWPTQtFGLgCVuw4t21y
UBXwS2Wr3w+cD9vO8yFYhcOUT5mX9oCOlzKkFistr6FwBfNN+NQ4YVRNmKq2e2/hD8qyOXKtl6Nv
dae84ihbf952LSmui8bXW6dIHJ7LZKrtbukmx80Zb1xg5Bs+ZrAImKGGZgkTtB+W5QpWPOXBVNx3
YPXX78fJN1tkggP1SvEqyjCisB3yb1Atj0/FrA0Q9zODqY0DriKoblJ/Rh1p2ASLUCe36SF8EKm8
irvqntuGKGwEdPyBAL4mNcRxMMsI2oMmPM0B4bt0ch4H65Ys13GpDiWIqpuqGp59FsEQfKn5l4XP
e7duJPyRlXoXG2k51VUSfAafz+ynpPW+YWK7PRNVtEuNc4+Uw6a0lKVMEIMX78FZshtA2dJPfe+5
esutKkG+MYl5xsmdTIeRF9AQI4PZtI1JnjnuaUG1C5hPXtXMfNYOjKiCQjSfzGI0UP7BuCu0IHBL
6gLnKm0D8cKDus5Gdx449ZXXfVla6cHHALAOEiCK2ciqP9TOFLYU0pSQg1ssmcUR0ro4KYHXjJY8
NZX4sFgNDmEQ6/mglwoCatJMS3qVOB38YArHg7LqMpUjGmRT/eRFi07BugdmYpdA91JmxnhobMEH
NGKnxF8IOXESTmAt1LIM9kOFJptOA2uyWfahvAkH1tusmnFcUR61LS1AMBxz/DsdPNp47R4Bc1hV
GwfSJCiTsdQEPkXvpF/QPRv9eQf+ZZeNTZ9+Z6xoIONMlfuJjT5XutF3AjCbcMsNIj6zYdhjcqYM
HZDlMdXwRf00iBjxddgPVzgJTCNp2nfTywJ7Qm8/QemnPqqlbOnUVE7mTg58kAZS9/cCBh5f65j7
JYWL0iqXV4TkaQxJicByikm36XqBi3e286npw1A94R4BglG4bCg2TisevdJHK3xkfNHbCAo0IwaB
XIXdFMOovvYc9pdbY7rb1HS7OOANqLiz+hARrxWZo3jynvgaJ3s1QJYS94Qabru4ra+LoiSfG3iI
xVTDgeijDoUcNxxGgGRbQwhk3DYKAVUzDHdo3mMXBzx9KQXSowwB8T1oc8DyzdE4bhTDkZLricDf
MZC1hZAGKXzEnamjyQZqrPDB6NqudLYuLi9OPRdzv3NNDW1O3KpwiBrrCi1qKJdFGZgMUbztTVUZ
mDSkUcYcU4fbEVlj9Mlq1YebGlaicPXpxvAdUHaRBih7VvUGIujNTFevuPsGZbN+yyFuOx1LDjJf
pEcWUT6A0g5Rwqb5NsBZXWzbtPKeEcEMQ6ZCvYZJrN5LreVN0bD2s53jpKeeU7rvI3hfIs/SXKZH
N6zbuzrtiNiV6JAgigtaYH7cQG8LwNSrE0Gmll5VQDvi4ldd5H5IU8GBkPI65yRKFu2Bqy5uBtcp
GfhuZfssGZ/L7cxGfS8Kb/w8oDyZdUtQfFOy19vamyMap9yVWC0W0Sw6RcGtcA3oTNbrW4Y/447T
iLPqxrVBbx6ICUXGPLIEtFuIq/MCkJ1kM5aFrE4TdCd7xKQxgsieKxDuiylBdlQY2GZuQX72+w0p
xrDYTv08vYdX5/CQLsUUwcLElPtA4xD40KaFWxzAEzQKcT1gnDkH+XXIKuKfYgeQAJhXHgRz653X
IaqhUW/9O512IG7OxTypHSeICijagLU9yRSldficjG7uKVm+r5bRNodUl059pWCZjKCXz0tei4Wx
I6RmkASZwQaglRgIH8/5MpT8MQHRfc5tj57vbRCWc0t7z0TmytFuDDcEv+3GE1+QpN0pVqVV7qSV
P4ChFFRfmIQkI1Sf3WKLOBdXmTLd+DENi9qh4+RE17ZK/A2wqwhrBlE59zMXCrcUeli4CeeHaFUq
mqCNlxdhgH5lVYY30JyLrlCJUXeDqFclGdlS4UTyQwy3vCNCkOQqRb7yCDka/kkwSK+hHZV4NECS
jrt0dcDEgtM9ozCgg/lR4luT1xCRPOrOcxHmNO0m8qU6QNh5uS1DzAO35c3I0b9OHbhEFTgOciuL
md/EQRWOe99DL+ZRdCL8xsGCRIe916LZp5VTwxaljzkKVVoDuIFlPuQyYpG8S8ZygYiAaCPQYukY
W5l+dgL0JWucq339SZumOw499t1t3Dmk2ZvSAUyNunLah0WyAW6yyFHFeoRr3COU+t5XKfnqTIX7
3ogYe9Lrn2zboYDjDHeS4Fe54t64bN8kaOwkRTXfToj3HjuE2mhnkVPRNXuSJA5cddi7sca9Byps
r5vPCFphgtDfp6p7GHzvtfGqoz+5cVZXzaZV9sXnTpmH8XgF7MgD2gopHZV46VdfMjcm7x2Q1qgm
7d2QtAB0Nx/JED6WrnNr4Bp7bFnBUVIDzi7i7W1j1Qo9vTYpFtngLS+kbT+Cg+bmSVySbdN1ioJq
MFLekC99VPtfBSzDcdClaHIM7MX69aaV9dFJO5RoUtRRRGwzMrGSjqnqUTTy1wUzwvICKTX1FDhO
oPzsm658cpuhRx0GUSdW+6tB6Z562n/gVftuUMiIiFroHHUTsnN4V7OyVnC+7pDn7N3KbUmJ1SQM
eU5lt/Qb2c0THiGOhpA910sAIMQyHHFB3xTzgDsumEeaLvaW9CmEsaIHFHVOrSevjIxg2Yu6hyA4
tzzkFOgO5cVS77veVVfG0QCU+9U2du21o+RNgBi+qKuILhHayIAiQxWWH03kNCfZVS4ig/bW1QJx
SbQ6fATLth7KaVv3ZXrlVxZPYrtbBFwKvs+aciLNppmSaOOO43M6x3eDl7aA7bEjCCtPLs4ntAbg
SPPcj+QbWlvB0UPj6mA00lwUbSDOXPfLjRfZG8RaPm3jeJ8MHupoo5tVUfHKZEjg0LC8oH390YPK
xcaI+qotnfKoWnanbQtGr3+jxzl8CAR6Ei4BPqYDIwu0nba7UlBU2cMfQNOoQ4UqnpKAIu/prn04
710B+/Ah5c626/CAuP0pAtcDvJZMViyOybw+3lkhbgaP2KuIVw8t+Cs5ksgCi68vj61DVLAJ1jmH
pCy4YPoznD9D6odIBOFr49JWLF0OxfeC+sKOV4De3UKR9HFpBMpIuptv01rPn1WYXEHH+R2oXJ/K
djo04Bvugnq+RTWhpxBBfvAQvbsLfE1mDchzA+ODoPPIvkJH6ci9ENZEDYF4i1omrDO93BLrd3sT
d7uybTTFNYTlhNM7E36jHjFMBz1AbI81od7Hg/fSC0S/QJcbWnddTKXTuPtIefAnHPyT9M10m6Ci
Rqeufhqi5oFUxccpgexHihsc0QYKA27xKlCGqVP3FDWITIuyHPFdS1xDU3qvkkEeWh5KRCMCHmQC
ibTamNU8G1QV8oHNrt2iAnI78uRTUPTXrUc+wfEAUswgta5x0ZSJlBmKpv1HBbBgxsrlJolBU589
dWRRPX5Kua5BVS+vehEe3LFPKKzDxvQWnoQGeWQV+cWm7EPu7BU8UskedX4USiUBiuxLIP1efB1S
z+wWXv9f9s5kuXLkXNLv0nvIMA9bAGfiTCbnTRiZycQ8RwSGp7/fyVKbKkvXSnbbrBdt1gttpBIP
6xCIwf/P3aOrAgzr29R1Zjz0uX0/5qHz6G/ldqXbzCaL2nyJuGbtcq+GRyW1J6UbocyTeVrn40xY
wwtdrGbc6jXYBcUY7BWc6sMk8u3C6UXD67kYe7Ui/pv2GHyqBkGDmclO9xyL8rJnp9HL8K0UVrMf
SYEArcsvg3muTlk7WPugLNtY9ohvZXHRVd1j2Gz3eCYfM8758aCG4FLTWkurGY5vDqS2S0Sg9K8J
eh5xMfoizYtCxx41BHuflH22uODRquSQoDO1cVvY1uXAIeUYNvSOmvklL64fVyhzMVjSy2hu5ama
iubYyGzj6lJuqe6DZmcVZKk28jpwUCeaqrhVpfm0Dv7RnPo+dZHPLnGnD18Go8BjppaNOXMzp+Ho
XhXt5NHuvZzaSJ3mYLmYmkZ8y3q1XmVkUo9pUDmnzOcGKZxqeiVaE8lwK28IfT6WeVNdO/Usd6Ot
q6uCLvM3gtK+u+HmxaSWE2UQyqeNoO1HRkFmmg99tZ/D8WIpF2Je8ulxDJo2yUf7gibJuC+oIgmd
pn2xi2CJF9V9Zkb22U9tOtO8vm+8RaZRPf+seEm6ihFbbNRdsy9cVtqNWyPXSQd9gyspP7WyNa+S
mrJ9nbljPM+0sXIr/lFSaRTglKhH6+CxjpwKt/7BBYcN3qBMd2ioMMpfl1AknrU+Zc3ADTpTT77b
+29QAs6eZ49fPpyyNol0dX2OGNjIOfoxe9shX4J3UbQvii+UkCJ+52GwD8van9zKPy2VuNZi+7JN
nSfNwHg/nQuH4k57UdmJgViTTCpilIRo7hI5V3X7YaGN1OvaLkuZrokLxTL17JjqtZSe3IVD+ByI
8o3byU9nU7fVuctisOUN58I10Y6HoqOcBNRfpG2OYsPP/Bb6kgsPBe7X47h9uC4LkCqH4G4Iqj2t
StfaCWmQIZ7W/qhLWkdhAp1F7LNQUufVDXhqEDKLNm5UMKXuyP22WCijSbABR2e9Lbidc8lfM+S2
QN6bdwXgGe5oATigwAS7LI+61zrs/OuIv/IPzxTTh2V4r+Y2zVNEeMIa8lbX5XRLq7JhMHD0RJEy
24tuOHG1zpEkEEFgrcvAfNfPfAWJqMT4vOCjvM/Lck8V6Xyhs7b34i0MtieyndcynmkelwykDL9Q
yVL3pL4bTq27W42qkPEde1sjwtjtOlk+6G1YvJ2yRlXuuUnN+UNj2F6deJJxzerpkMaSpv1ZIeFf
m2ouv2xfZirG7FUsT15Va5MVIWiP4eBMF9W4zXWsrHnxqmv+7YL8Nic5xrsg5sjcN2hbWZxX0jmg
mlHGVFcUuWZUyIoifF+b5roiDbMhr4mNtKZOsbfXBHt9HY9et7fbKtzPJKU5Mf63/sYIvetGtMb3
gmftzoKYpfBrSkd71ftoFkjN9POS033BiFjsrcz4wXJz027Org6kl05hhrM6H5ZUd3nSClG6CAhR
tSupovnh2XOe8uq46dIN3SuJMWwCar4dRIkru8vIL9ywzfZO03P+5gkjChdKO4NH5pc10Jd+5r65
GeUV3nXL9rlsOt3MmcLJ9lUp6qCKe73B28Tt5FSal9s2Ey+otr1CFs32vavFa79V1Se9Ja6OmTsv
Vpy3nb9Tfp2ErvgDXPu/wTP0X+03OX59SYCG/wcoBiCCv6EYtq/x86NY/0Ix8P/5g2LwTCgGPATn
3AGgZaDJ/00xuO4/MId5ENRgW9gczi7qf1IMrvUPTBaYnE3iy6gdO+fo/pNjAHDAnMzR6pweQRcM
dqP/Acdw5pP+Rdec4+DJuQdSsymutex/o2q3nKTYVeXmLti64mgMwnhDyWv+QzHcXyyovz7GPXfX
+K5D4BZ7/O+sRBtpy9qY9e0q8vROK2Osnd9yPQQTn19Wx/0x2zPpLqPNIjW1651fZj19s1b14S+1
vEYMzMpUtgVKiFfx0tVSM2EV/4kx/h2u+vVrgrPxezhwRtCtZwLqT4RTgXd4sqvW3nmOOx2WLm+n
uNmi7FLJ5SvLa3FdhAx4JOzJf2Dq/hL6/s+PRlLEU3J20P0V+2xLay7WsLJ3HOzqh7me5IvEtrUr
HKaBmwrYVzspPhqRcQHMTUmTZz69uIo7VeOPO6vW638AfP+bR4McdHKzcFTxuP01RqrM8TyZUO+7
dbQJjloMs9rTW9Z8/9Pb8k+y5s8kzX/3MZHH4OX8/J2f+d+/82GyZONOctl1eTMigqHBex7D//+D
T+F9wbsEvEjF6u+f0vk9qnA4LLui3qKkzntjH5ri8+8/5HdA7tff0PcAaU2fRwhe+y9EkBiqOYyq
YiVcWzjXRMyu6arb7sHGf0bVr6B3lTCh3d9/6O8YEh/KCgKFhDXCBKz9NwLRdqYzdC1sbpzze191
xd0W2kwuozZ7t7uW7Pq1avZT41AZpjvv+e8//d/+eudPZwUh3Y5zEeWPv3+v28ZGNQ2RvfMJHPai
LrjzhVYPf/8hfzjpflumoO7P8C7VV2fy1PzL+pH1nAfIbix3Q2es6ezl83XpZwRYbU6NesHZ+01E
K/cqxrnX4+xkh81uXNaYrU5rNX1F9iLfe3NlkDGYjIjjs1/mPVNcTmvhzZd5NdcXzDMRM4tK00nD
v1HAKRloJVwp2rKwOcRiU/6bGPQMa1GZsBDN5HGcK3Wx056PJsNUTyN5ZqZ6UuNa7Ebp2JfT6NX3
Z4k1KfPRf6uqbjuUZRTgk6nLn8HgGo+IwOteq1mnK3/mFfdIXu7KwdeE4wTtdT2WfuKQxbj3qETj
mlx/MaTqv4hm5D6xcMxlZLTihxPdDsBZ3DRLN6G2LWVwac51dOEM0JCx1M72YyNu54IEyf4iZ5zx
NPH+o3AYpFlDfPtFnPFNNXHY99ab8ssZWrB90YEck46rCv8MfPFV2RRdkvsSWC3IzhO5FQWpz2xO
vdPUpyEzjn1Ur/qFEIr1PM6OUmOr3RuTawBS9KS3j8yipM8dp+mcz06aZdK7BcVrs+oeiEHTr5NT
47MZij4Gtve8tPCXY+irLG46rGr12g8n7nOIApKC+cA1qsPYeYQrEM5WJn6xvObdqHe+M7oHr1+y
Y88iHrNLW6fR6Ag8LX0ya+dQn5SrmILwi2LtMd/BZ7c7wHVaUZwo7XxD3lFyFiEBSX8nzU4fO7cy
UxuMR2jxbVXGQ6bkehpME/0pWLnUdvutmNorRXmwq7lrC7NBehW9exwNbaNBgoDLxS2SnDQBRhPe
Ua7VclHSTLkzhm56D5Q8Or6wkl7xBPUCTzyEBeR3oubipeaOOVXmpSps7uMIhpnr3SHZPZR+uWEo
L3pmdll050PqnjrDtU9tV1/mXXVjtaW3g2TWRwI73knv7sruu3TqK8qVntuMS0y2ygthtq8edtZT
mPGN1T7tD1bj6dRmPhZDMq2JBxpcwGSQqJONntoV4zmgYJmArdAgva2PO7mU9FbY3zpMDkdIHPMY
qShLK3dTez83YrHK+3D1ROwSI5xWuXNrhuVNsc12OppuQ+ptW8Z9xTA4tsdyunEFc+TJik5TWDip
au3tYTIW+5QPWtyJsfqkSYF0vlXpazvP9a6tsoW2dWXEZ6wk1S0FLk2zXqNk1TEDQM7J/aSPU+dc
rsN8HNzlbTLNjqqG9pWc5gzW0bstt/beYFrxFAHn3Nm0Ib5p0LoTl4lbpl3RXdt4a1LQbU3jzEhj
zKh/eOS2rU7Ar+31d362HNqq+CHUJmJqDMeUO+WUasMbE8ZTT53tXnXeUl+Kii8tst510WuSJdYP
LjVrarQhN+X+aE2WRhuDxw4BTWz5TcKwcfMi8FCHM6+W6zbfyY45oI5cZkNvIm51FNRv/YvBKNEI
Q2akc76ldW0c3TnYbqbF+G7kjkjqNiIAzCmd9Xbl0EfSxeokPFVlvJo8WlIKY7/406dYkdYbPz/M
Uf4OP3DbdeNLWADj+CQ8Ubgw8YKeF8HVO9ke4zPqdkoi8sFAhiA6VJYAIfSNnbus99ZWn6xh8/ad
QSiSXn+9TvXdYnZhYpeOx3oAKpFHLOBTcJhGeTEP5WdZwqoFyrnwMrW5cbN+6MGge8BlINXzJ+56
BXGQjXE1rW8qCm4UN87dMEdFao6e2LlO6376jTnxe5ACXpj5UzuVryQY/Sc+n7MiW97ve9W5Z5bj
7jndHEPmX/aqmrxqZOig30WGsa37Ws19uzcXzXTMqwPjC7knq0FoR+IJTpGvCc3uGaAiTnX2IPaL
lPlDUTQ8C2JxsKrWTdd9zkgdH4KyH28PutnuZi3nR0XC1c/MRYZILMMwsBfWA97LYVLr+1pE+adR
bGaWTLSoc6hqM9HsM+Wdmxtl80EeIK1qS+t731uaW++KvuZqPTeGtaRbEDY/g9qoPhRCDn6ZLpR8
cLn1Q2qaZce1PguIO9XF0nzyyNm30jDHO9PLGMzY+P69PfUYxV3XqY4s8ozCdy1MVeLUItjkopj0
7CXrljP1CEMCLlPmO9UNVFb4wJh2o8VisnV/WjB3feTGzC2c+P3tY1b1krHpeMV2n5uOUDtzQORM
OwIxwjRy5yFgMDBD3GQcxaZ4as6JksT6dt9FEwxEOWrDNtJ5bFnMXCGb29AtCZ5EFvOecK3VAKK2
rO64GzvsKJ6e+DKNcAnjrLajK6PKJ7w19rIg3bsuCOEkTFopBokPPCZIRj84fhc0KVCdS7yeHUDp
cu9i2NGYOXoq4RzNdWGXNAwb/giHI21nkRf0k87RbnRmf0kas0CU6fvWgf5ry+qFFH6buFOloyol
GfQc4WDj/Y9F1jAuwZXarJdRQNrcfvSkOFJZ5lkJibMBcqJyF59p1hCt5K+pmjQG++xXg8/q18QP
RPbDC1qdw6dlA6CcXrsoReQrvrDxsLyTGYjY1iP/xGFdtxwOcsLkz6KfCTBtzn3Dtg1MHcsSWOrI
f/Q7moztXxYNCYo7ZbNV3Pib0VRXgTeGgnwXt52sizrUbVskrbmMglS6sqtSPS0rldOZXZxKbevt
OQq1cR5LDuLFmBA9AIQwde2g4N2L0h/cMV1qy1mQtUk+ShjKuM5ONot6GluTJbkLxPJt1iRApDm7
QR8P3kxBa8BzcD/YuVmTQJo1xE1VuZRJ71XQcNs6Wbt+3OyMLzAzF8Arf2RBx1JrMbkIs56nqxq/
+V0hX3PLMu59ULpXfmSmkiovq++Ky9rHsNbMDtfBu+ORZ/SmjcJTx9UOli41s1Lfrs7Q2rHaGPUm
lhopDel9N3jLBpx54D/RWMV6Dhh7s3AWzJckdDF/DCC4Qs0Lf65qmr9PhcfiZggFDjY5+ZzvGs8a
LZ5X7T0UWTD6zI6BjONCY7nbs4QHPvBiVr4YzN6Ra4tRFdwpN30VAgB/GJOeRLr4NluYC0q+8g5N
xjO9NnwRePMWvautQYdxB2iFlJx1RDdanqxuA4vUyCUzbKA6jtZXbRX0DvvZLLpkmGW+xU0YTTI2
CKK5HiNzZaAzSxdkJZvC99lpKZHhXQE/lkGlb7usmseYhJTKO0yyYZTsCoUNAIN59LqZQVlfAgeR
3A1U5rLDb36Ozhd20HaVMpcTB5Pww0PvfCJA1oZ5t2rCT4qZcso9y4T33KwlpJTumr46MA7ZWMCU
bGJbwvCjpa3Bj5o2rN1ijJTe0ixt3MyrKV62qLb9C3rgMXpDhbszmzwU9MXiltDY25IpLgvFwkK0
8hzOx9YaI5p/thHBn+ST9XaZ7WlKGPaI+yGQZPJIU5OtpVveGWYw+B2TdaxHE87C2DZs7QUNFUvj
2nHfc21MpUX4UzxFhfvN8XSW71YGGHfbbG3FLf4ZqocqHJU3yHxumBANUpgxsaaYPMyW8yeUwBll
7lE2HiOvcB/r2TGKRHdDWKR5uICWesEw3/rDOn5GQMWMBjN/qGNzlds9t4zyVWR5TxWj9pxb1xV0
FVqblX36PCKnBkqCkU4IXJxE5JiB6UfT2CbTebEC3witAV19HJ/Bu4OMl/HcF7Fw1xqZ4MxmCdqf
z5951xsN1I3hemnQ21Ma+W0GCGIs0UPbbY6T9P5gsx1hT7ua6364DyMj/967Rv9Nr1xcEhG204fA
K3BqqtCFRjIJ+kyW1tMyGfk3ezOWfLOTQJbDADhS90+rXch8p626LuJ25tcglnIOAJMIAfYO1iTF
d3tY3C/T9jGpOo6h72TYGV+RZ6iaGx8YaQr9OB/CLmPnbHvHezeBgeRugNp4aVj5MbOag+52mDzA
qNtQbN1VY43++6ay/kHNshjjmi5x7glrOKBcQw6TkxlEGwDtarE1BW2BPD9bnBzrVbCOzQ4R3wdG
btVTzaVhZlK29NkpQBy7xftV3o9mPrAPQGkCMLUm85q+UhZ0oaUgMDOOL9upcnX94WTTss9ms+AN
yEI2Joo/gLCDIn9iZpJxtPKrWu5YQ7qad8SxmhORvNgrKsIz+qTaQoYZW498FKOsbLthzedHuzCQ
xonf7B7gw84P1vkug936Ea5xfpC+cqhyDZvmbpbRzHmDjTWIaYPBDDL7XJvSoqjrz1zTSJd0WNqp
Vp/G6bnCoXHrlKXrJGNASBlz1lwXcRHN5/Raanvu7bEKprhazvPtCMiCO0wmMBtXS75+9pqyEv7d
tupFasldZgkkO7phaBfrs9b1cGihKfJHv6kB3FSZvxkNQ/84Kw192QSq9i5nMxxuKsSKh3FpsQ3b
toAHJoJC5Umt3FrsGw2ll8il7oYEs1T4je0CzKkKs8lJjAARbF/4s4SkNdQUB2YgRGzZffmxLDNw
ZotpInzhYlRMqQiXbXuahGO3J6+YsotgtsQbbdVlRYZ+mC1Jzga57lArIV5Kj7mpUqX0X8JQueHM
X6elJjgs9RrToj0jQSzBOO2lZQtC61126oaB5D258FW4CzhAqJg5hOxSe5CaR5pD3MHR0WDsim4d
3mA3i2i/ksQQXffztBkgJySExIx7znyRCOzrieArL8XHRLZ/Q7hxvXf4Lw4UpbkOfbJMiyEwBfeC
Ys6/qORjI5wbbLZxl+eMQX3Oc7DAxgjYGU1u/QXAzQJiV2Ck59MLsHrGoOTWxUOjYsjP8Z9TjN9M
mX+WI3815vz1+O4EZKqaWAVt3H2/K1p4nhfcnhmYouu1j7abRVDwXkFSYoC/bd8NrvXYe411VWIj
wx8kx51qejWAmWtelzqawtNAWNCJKmj6Gz2GTvAAk0kZdWks1o+yCJf0lz72/ycv/4sv/28mL2Pz
1RYff/ab8s//MXVx/X8QeoJnmCRiH9P/ebbyh3fUdf7humhGlLyRBU3mAfezf01dHCK1GFAQpuyR
Sc+o5l9TFy4RpBaB4fOoYiD9n0xdLNPkR/35lmii1loILS7VHDgDGA79/piB28uVtIVyB3JSIJz1
ecp1Uu/6LQ8SdNYM65DDhKQI5BP0XHiwG/+dQVJaFtV1blQETwXPbLsn7DovzupfTDkdPuCMFRWX
El6m64fjPNO9uzqLu19cEY9Z2zxXIL6X+MsgI7BmNZFInJEQJisq6neniSQq3bQP6u1e+L1I7dax
L5jDYFjJPogzYjIyskcQhXJmqkqgqeUzI8IudjkQJsZ5c4Yo/jaE+liU1HluanqmsTpL3B6/4OCV
9l0+WhNbxfYgpXfImOtcF24bPvhlo+7ncisTc5D1DnLXos5x4NjIdGMSRnerum+ToDgIY6zDDn9v
Y7uK26FkzVKLjhfBpQ7a4wQc3JFEwgWqHf3oaTL7W8rnPSwS1U2vHAmclPV7Kmbrz0lTMA2efSJp
A0ddo6bEagXHBqM4zeX6hjvJSywH4XNrlitts4EqC3rVqqJ9XczyAPhQcgTN1OVYRdTihE8TkVnk
qEqUiPKJKKLx2Djaurcn5e8iB+JZg6XTDARm89bpVcfjwtYLLhWT3hOkJmqi3IKX3pi+qKfRsOeR
TZQC9dtDD9kB+gSXe/BmvFsNW6uVb+/ibANpasbdZ/A2bj31zS5azg7tlHXx0o1PgQkF7xkQjGEg
zVfDdySMoPkUhShv+c1KaItfTa9tz67mc8i1cB+Mfnbly6lPXCDdOGMXjUtC2OSKo8SdiyEGPZPP
HLajmwlFYg/39Y4gOX+6nT0dW6N+0mPwYEAwbolXbndNCYLekVJxVpKAuqFazhvHlc3NLyVDg+8R
clFuIriiRxCrlM2RKWuNO0uUX21UH6p14RTT+BdOx4065FqEx6O6ESYWI5wT+BnUZ2k+d2P5PIYV
rizsnZ85KQmxKCoZL+Psx+4wi1v7HIjZmI2xr4x5OgZLrp818voFxvJ1N/BI7snRfICWMJIhpOnF
aUm5KNnWGR5UXqL8WXwVNU9MIZYnsoKcXVGOzo2DGJ8wvWBUB7abhu1mH7N5zHe9K9aHMyRN+HnD
aQt9z0ooigLBQ6++jIZl+M6RorrWFvbJrcAUqMtEixMJNNF1PfkFL2n9tJFCkbB+JTWOy5zAo3s8
3j0xseGS1K5ZPwUacj7vLB5OqywT8pJ4UEjiaJ2s4WKvHvQYDmQSZy09R0Nz79nrZ0Q963Xods0F
Gi5GFKsssETIoU+8WiLujf4GiAq4UKdmGwzXhTescSPs6UkVLihZZucXZJO0LxUth3e0GXDsXBl0
4Bzt17icPPUdaao5Ak31bTKWXn2Ny3G7Z8Us08KS8CWcRcsnyxDWbdUOgU6bX0fcZlP2+YHxlwfu
1sutbP35EkNw+xD8Oh/DhnBWrqIBW0rBfSVRws/HeCnVdtCb7e1Qg2ao1XP9zUR+8DtH/+JC9Zww
4gpJmCr5bEPvaMfG5s0cnY8Cb/PLGPS1s4f+7HYTrYE7ay25l2FJONpGxVPvhktzmvwF8KjtzGhn
LVP+3FCBmoLPWLE2TeOK+Hv4e0fw1Rdl4V2X4TDfLaga3ycHbLeoF3XavEJ+lkOHlN5KMe9X1UYn
LBisMMZQfboqsBIZjECni6Eg9c/WEsh8nyu00+T7zYPJR63y9TOhdhlWefDXJNsw7QfuFsROs7mY
wzuLX3PettRxRutyVEhtIHf2yRzy5d7ZFv9hGczx0s29+WuI0KTiKEBKWEfSasyoxd1d9MZp/nW3
CiRWG947GirQXn+sUz4cTaYVV6MDBd9Ys41JG6nByMvhsrUMEFSW4hvbM8JXYOh6Z7RyJoq1zTKU
Zo+LnVE2FM3VjfgY0Fhs1KFav5czZ3zbzuRxqKzpHuVtBiLT9UGwxCX2kGUJc7t+Tz9H/WTy03dq
s9TJ9+g62vpK7Cv2VcS7XzfM1eJ6sDbS+8J+aV0prNTv8tedtLGKIm1qb3gyOPMnDP2Q19Hz+OFR
nOeYecy+9a8k8uS1mAx08iZagaH91g5PK+hoEiHBx7mNMcHLJTAbF0Skd1AkpjvMfFBl81ShaGHu
3aarrkIIoVnUvzSpOXsJczTMzDOr+0JkH1Lk1j5bNdkHNV53kOB2v6jSTafesIDBuuAVt/L0uRpF
+Zg5ZPo7yrYvycHgpyN7VjFZWP1e+V5/yi2V8e7Dlx0H0+v3MI31nZEpogQ2Pd+QxfDkEXuAvcEj
5SkQ8Iy+29xzJApSWc7zYQlcmXYNq13d6+GqUgxNREUGQ04605FIGy5jTWgcw/xc4VF1zvuKZSsh
vACLiCPDvWNgZQ2z9SeBLc2VsqEznTG6N5ZGP3kGYW3kke8XZ95ZnXwTBtt2v0Y5f4y90O1yQik+
EavzLSucHVJZjknGhIsOP0f8RqgwaSWCFHv0Z7cEFwtRp+DQderKyUbTtVLA4C6JmhLajvKWuBls
QiZGcvpQRg+ktb1iAFvizteCpO0uCT31Op1RdHdRKWm5zBl7u/7S01Y9tLYon+UCsq+4jb0KP+AL
M9rbZvWxrpeWc00/sQkU4RYv4aKjhxXOEMYYnbLz5yghBuScPlOaF5whHlykrGrmvFV4NNsv7c4K
DI12ENw2br5vxjBh3mym1YxRvsv9fe0bD34zingZ3IfccN9W05Cv1N++NdwjrjzGo0dwlGOvjo6w
09Cb9i5c3ammxq6nECtp17neSzxOIUr7CV/IT2No0pyLVjK04GNErTt4rgW++qlNfLc8ulKDCvjM
lzoXktMfvGIXNsMjyEN/DIyAQ0QldhXJO5g4MG+vw1fIewuz8bA031QwH0PXf8PkuWNgeQOfT9QF
XWgBY5Bm8A4q+rF068M4Ep7ObIYbHYt+qnGGDCPBlWF/ozh0qQI79mzqu4mdtCp1vc/Qk9hbD3LA
ROA4y85XdpAWBGJe0jm8r0xsQfYUPSGboXkE609zQn/Rfs09U7tLSk0xE39SuFMPnZVcl0Oo/V3L
KfoCIS0lcOLnkNn8j/M3ikK4gwd2P9yQlLbvveUnXvcnRRJ8ijt542yElpxlv2DYK99rBFbjvk9a
Pamj7fsjV1ibCrkCBIO9z3g1pVUc3IyJMXDtYaMDhMqOdItWJ3azajsa5uY9hEVw2U9qxlUm7jsb
3jOWjmke5OytsXIxAhdWd5t5YXvhUdcUtz3OwWJ1L4cR9brJWdDDHG1hTu01tLqdNdSPm9ExYBCU
Cq02tFTnKw5veXZVBySNIHseIrP4KZeK27qt/RODdKTumikcNlR8sYs1s3X420sW0fcdMYC5JmqE
gJqNe4jjh5eRUYZHGWXBpadpGAGUMLoXmjgYSS/NfELvh6hw9Qbfr5xTN1JVOY6tkfDsiidTkMai
6yi4VTjBkzKsuovRXvM0shdUhQLPRz84BnPazqXhEgvj0OW3gdkBKdfSvrOwCl47QURwklLDg2i9
/NVle9vb0twuGWRtjPv9sMH7YLKntcv6SCbCQOWYJhWhjzB1ouRv6IkBjVeOcDlIY4VyZ2DVaa3c
xB05jE4WXjMM6qX+mnEcnx3mON+G7W7YBuaWqDLWTRfhkgv6vrxgzmSRoyFE0g/E9cvZtF+ID6iu
wNLLu5YzVmq1Ut70eGt20gC876nSvQ+6MohtpzZeWQLCd1VV3iUIdJZEgasuQ8nXM9uOSta1+hAO
R2C/OXtFgsE4ZsNcxZ780WTAs75Qieqt57BvD2VOrL19WLfipSv8i3D7KcCqQPN+2mYxw+TjxVQ2
0LxqrkamRnaZXQubhbjCP1t24hBiXa2M8FE2+ovT9nTqrNyKA3d+G11R7MdS3ubV3WptR8vnPKW7
9dAMZ1rOWasyHUWpD+NMUIgIt/AkIgZr08i+qmcEfl81HP83ndhyuAPkk7Q4RFu988dsPp5pjVc6
xBn7NlSS0dQFB7J4d2NBmg4NlmzLpOtgKO+MRy3qUrAx+NkPk2iEnZokjj9fdx2n8KrnBtMEO6fY
6vtC5f5tYehHDxrCiUfDsdx4tJ3hTdlkz8SNXPpE1MPwyQRn2kWt2QC8TMPrZESkBtCu3h76aSkO
9aTGHX7b+ctuDO7PbS94DtZ5uoJBwXzVe+La6Mtlj7m6e+4pQLqyh+6pMkv5DRFrSQcLdT9us2W6
Yk9ks4ADvlDEOxb4WpwSv5OIuJivbrAiO8IqoV+65kcxKdNircadPVg9KRyh2e39YQ5/LmQ0MwZ0
sQ+M0Np0LjUT9V0MFL2+Kskkr8ertkCCWrxeHQh6ak+BzLtng/ttbJVd8G3phUQe1PpYaakPMgJE
LgshjgNZGZ9kn2SXWWuODzY5WwxqqGdBKM3HC+019cE/AzjWGcWpzlDOMPuvGI0OGBv52kwHH5KH
UH/GH8IdJebzq+78DgG421DNzuCPM54hoNkC1qjOZND2CxJCxXVu8jM5BCm5sjJX+mVipdgbI4QR
cbZiL35hR9TnaeRUhEtDcpis+yK86jh/cWOf+zEJ8vqFSCt9fkOtN+O/2DuT3bqRNVu/ykXNmWDf
DKoGu9fW3uol25oQki0z2AaDDLZPXx+V5xRsHZd9z+DOLpAwMmGnKZLBaP5/rW/hiCyRXtOqIPgB
yVPzt/xpUUJBw6qP06KOEmFpfgtidBArU2PQshcdVTl7SKqoJBtX/aKzQnzqTluEWfGxHIuzPwX1
G96cN3dRaM2LuTN/V20t+q10UXLRDcm24HGQd83kVG/SRfMF0Mp4oLeTfU8XRZgZJPOeNGHvCx1p
FgNDF7cVmWyXttmm227RlWXvErPuXW4mFuUZrxsRWrzo0aJ3aVq0qNTKd8FaSAf51n+XsUUI2qgc
IW0DA0C9adG75YvyTY7aO0BTRDv4LoyT7yI5HpR+Fnb9lpudfaMWQZ3rRuocLSK7cZHbZe/Kuwrd
FgMBOR6M4mkTTdOLncxfei++oYPEZGnIS12Qpor9YfX/i54Ud4Dm2VQk//eq5+qlSoqXb2+t+LHw
ufw/f1c+I/svwHjIJVmEEaFyBPhn5TMM/zLh37mkspkB5EwPseY/Kp825VLMBexMCRRgEC5V739y
86y/oLUCCkEcvtCIqWT+G3rzRQ/6Q3V9kbQvUlX2WRY1T99ayqI/KKzLxMYPa0TpYc6ku6P0k+Fs
IhjKn6tinzg49394Nr9QFy/V+h+vB516SUgj3TwgoSGMPlyvcixmlapKDvQgx7VrtfGD24vyYpr7
7DyFwmR1xvb4+4suYuKPF6XsTDgDeSjAsT8ogOw2HLpeuslBK884tUUuWPl9Z2Xwr3+4vw/qX5f7
o4qMjB8LwaLUXhTtPzzPqkd9V/s2jktAEqdodo0NOgkXF1Ke7zCE4uLSAQvC8m8iNIfH39/ph8uH
3GTIGRvhJP6sf61ie0j6cPSGzSHXbA2HonR2Ws7GjU2PEDWkhF7FDsa9oumhXhHTtfvfX/+d2fvD
o+YHIHvDs9zAxQ/Brx9YtPnAVNP5ljrE3fKS89F+BHuYPufYwzZiQlPIpC3cy9pW2KRUt8e+7aEP
Gm2Kar1urfvA78Z9aHXD52FyiuTv1sz/2k76MN7ffz5iTUnftL0l+PLDz5dKDxZnYaqDCgWKBxyU
m9Yb/UNY9ONWL+XNPzyQRWP+4YEQIbxk4JBFQ87mhwFvNBrnme7aA5JbCF4u4gxrxZ35OOtjyUFS
quwuAz6EyBj8cWjrGN1EMJ1Gmef6D9p0+8PnFxJxa5ISwYyDx8QiHfHn4cmsL5tF23Wg8+pS/2iS
SK4gSbVHRXY5W4RGZNAJECymXf3Nh8W5bwd/3rbF5FIQjkNxh27efKam3KQompuE6giRHE+J7uqL
ZikqAqoJLDbx2uLUNIR8cJL55VRWyrgoRThQM6KGRGlBxufAKs3n3z/wd7byjw98uUXURRZvefkO
P36BtdYWDFFcph4FY2s1V6p1NlrX42PR+Dlc3Hp8kkTrLe4vK7oyC1ydihMKGeR4TFiD9QU8qva1
tzzjBopFcV94nUla0eQvNuriPsut+guRMpSD2y775liFxs6v7ZduNtDojlTVTAhhvfPkUohnp13N
+OzLHkQooSj3v7/dD3r/9xdKRjJNEd/BKbP4kn6cb4x+iDnoieIwLzpMnzC7dTt5f0rt+PjV8Ewt
c2makXCJ6v+jJyRExtCNDPsDh7Tks7FUzmJNumQze2/hwvH6/U19mK+Xm6JNTZI3Exk19I9xFsFI
z39uuJxTyuSMheLIDzZy6B37P0wHv/geWBiWJZYh4wf28pP8MF2X5NgkTtsWB2QRyRmQw/iY+WZx
PxuqPXZOWtyXFrTC39/ex0l6ub3FjuIyDTEF2cvv/3BRbFmRWegKqy71oVdqfCEn1lzxJWI8sByI
Mr7zNAFM+JLrpfTQeMafXuivnjANVRxrSL5xiywv/IcfwRiWQ7S5nMlkYLD3NSXjpqtQmdmUUP6Q
vPKL0cObxJxEXxVZ9Hsc+Q8X650MTV+eNIfaCIp7Nx2YadMh2Et2GytRaP3198/3o2RgGT+OY9nY
iugR84A/fBQS1naqolIeTKXmee3SKYKMFEjULC5p0xAFjXy+sQL6LsLIYgLoZJie6A1SNulFGmYX
kubJuYrT9rXzm+61tGvcw2KIAXCmvnGKXf2nHL5fvhHSkMmWYPDTJ//5jdBNzn2bktuB7qzHWZ+d
SRwU1WWEnvjh98/nV4OeU3iExxGMM97bny9VhalqFbfEdqiJz5bdWueuHQeopCo8Qr+pLoXT+4ff
X/QX94eNaHENIbz1geP/fNF5cFVuV1RKRqTfu8Cp4jPHdP9QebFx+v2lfvF9wabGw8bFHNycH1+/
mFQxA+QDfjuIalf6WXYipSrc9q5qbzttTRcg/DQd/U56pyEskz8M+F/dK1cnJ2SJHAo/Ks6JTA8G
AyvMoXTxVZfI9sGX1NE19vfoD07O5V4+rHYgTDCyki1IitPHrS0bdDiBgmgGlzXrOFY4tlsfmBLm
mtl5StDsZ5uQfsfRUH98pb94zkgysDoHXJyR+2EcqRCakzf49SFVZr93KETdCUWHACUEzsxsnpi7
0sEeixWoOr69AgDn5vev+ldDGdy3FxBf4Vn/8qrnNoR3FHr1wRUmimcKvheDjs0txaLbMjEsb1XY
xZ/2dL94vcyYns0Og7gBcMQ/D+XFTmuqlskzydzoKsZGRCkOFTYqOT/Odr+/w+UhfnjBWDHtwGT7
6Aec0n6+WM0JKcTGSPOIvdpVWjaPffvHXeovLgLXn7EaIKixsT7/fJGSdisAAcGMkCAsXYE5i6DT
JlRYfn8zv3hytsm6Q2QBmQXRxydXUNVCg4WzeEQx/pSnNJ4Q0yJo7nOnqv8wNn7xadispZykAuIZ
EPf8fFONpLiJ7hAYL3e8L0WU2pvIZEc7U4i+RKhn3MAmh8s1GD6ipv+pANz8/Xp+FK396nmSxBF5
y80uqJmfL21krFB6rJpDkfvGpundVyNj1fv9RX4x9snEjhj8FhrQf1nDIwC5wWgG5UEZHsNwZtMw
U8c8JnoAnZ0rbJFplPxp8/KLxZxvHV8wd8ZS9fEANbsC5WYRlwe4o+5TRXP3JqRP9hA6Mjtkfvmn
L3wpnHz8ABxOssSKsHqQbP7hA0iwKpfF7MtD5ji4GrAlxGqVkZ/0nY8heGRiiFCdR9HwONdhfBNV
A3EuMPkwaSVepr7XrlXcD5nNKaCppmCPmMJBEz6IV89N2fvnnh6cNdsCujOhigAzYWMjb89uH9i4
1J9+/9J+8QVgWl9Yn6y91G8+rE2Ob7barfC22TUyVyCwvrMJcPl/on3ZX//b11omRhYGm3fF2fPn
URjYYU03MGdz6xsJcvVh3s2NQV1yqUX8+5cCgsD8RFuanfuHCsuERgyo/1Qc3iseLbi+tQkYduPG
Ijv8/lJL6evDgKB4blNmWEzdDruYn28LGrgxmGPMxzUmnKg16SrUC4iDtprCfK40LFLALp6cr3Ux
sfh0U+gTO5sX960xVCBKGGc3U9jPJx3U5SPQLWR+vBIsoNKQr7//ae1lMfh5/naZg9hpU65j0vM/
vATlTi3hMBREqPQnl/Xg1C8FTq4T7QuBuDpNk9fOFM2D9lRCvwfw6lo2NlqEQCg8j26yFpapbxup
kcHBmryTRddvcPu2R+IKwtshrMY9TSREALFfXg4AYv4waXPg+nkqpV7AVgo/u+dxsvZ46h/ms6xt
CHGzixqLpgHmf2i6LzGognLRZOA6gq9Oy6Jv/fJ1YD/AIyd9j/P1rEDYUtkro5UawxACYu2odAtM
3x3XTRiJcC1Cw30SYYp5cHBtkhil9INynwZOvZXTzMZldIsR+CMqoHinXUCVaAmzBL73lDcvwg0B
3ubmAgHn4IYDwEVt44LIu8xzI7g1c1EdFT3q8+SOCAz6Rom15yX2dQaPFSFRG6h53eCQHvZ4Y+Sr
J4BDbmTspxsd0IALJ6To3ZwFxzjKg0eLjvzi40Jt58oIg/B4iG2r3Y7KgiZAdb24Twu4NLCl8XGT
5N6/Be18N+fVd9OSpF5MwbwVcF/SKY+6NV4+3CQYUl+wXhkXwL9cMHMyuCpsY+b++/oBw8q3CGj4
2akjDIWtCXTXpfr4CP8MIZhTCP/Cjtr+rEJj7vag6WnwVVlxnQhVoJGaeB1DFRsPSk7p58nG1IRi
EXCH8Ebju2e3MN3Ax4JtApSgT15aRA+pcuLrisY749WtMLGHDdaCWiPa1HXrzVsDXvAm62qUknHQ
6zMyqQgpThcD9VdObu56ehBrcpGeYZN6rwwEiSvNK6cvDWKcizZTWB05heT7LnaQ8oSNTxjo0GZ3
7JoLNK9F/4W5s/xqjRoUlQn/ryiL+ilKeoCjXgeB5B04mts5hPpwEGQ5x/dt0D9FZVECnnXnyN3Z
LpymVYY69rodymCVjUXUwOqeu36FHQajSJEWcidM/EgjAp2NPdvuOpSmvDFU1Z5SVvBPsETBSzZx
egxp3l8YTkXsROmG5ykqcW4Qdhl+8V2DPIJ20ZMYPjikof8c1DBI6QyLIx7ab1nTk/atR+dQ0lRE
GhLeu6N8CbQuDxUrwb3u8+bBA0R7aGcOoZ1NqOFKNmV/VRImkqNTdMS2tfyeuAtlv3JkaW/BQKsV
USb5kVKefZEof1HtWcZ25iR7MmOxBaT+QBBntunQxh6p1+IA8gHhbqrMBrNu4UWQMGK2aRsTdCLz
Eb9m5kep2IGOmnaxpcC3hVkIfFpQzl4luu+6rTbHWqFLKzhBhZOpY7I/AbexiO0tbYSvo0pzjjqk
RcBgmNf5GKNrquCu1nOI53IuklM3I6wJAtGfBcIUENNp0S/RwdYFipEJ0yjOqkvHtY11lWJMs3ov
fO6HjMmatj+eng5hMGPcuiibbNH0947xhDnijFp1/tTQrd+PY2q9pbTAv8eJlzwapi9fZ3Ub4/dg
nWfm3FtRl+zgAGTX4xzXJyw9Aqt2qdNgzYlHrj1f8d/BgEgFcQ1BG0N9tQS+vtZNOh4q4MTHYTbM
O1wRyXNnGfa2L2jmTvU4H93eD1ZR47EMDrXV3ynd22/02TEPUn3dtOaod15lf2pNhyq5USmaEc2o
Zzrywpwucxr7ArtXzeOSWKnXfq2Cx3gwuk9uzjEvwSTcb3F3VyXWVLM/jPCxv4agXWmzjuxm8sFU
BT1WJDdkT4NpQM7nXE9eyJTtle54W8XR/AlmgXXwqtHejEHX1zepg0p41anReLWyiea6aQualH35
VAsRXo7wy9aqYaxtkJFgrXKw+q9xsTjtuq9yvRdVmm3j0UgPLpuZo0cw0YPhCa/BXwY1hUFs1zde
5QgDRSrGp1Vexu4uMXVuba0W4tjKG1Sf7tgPRaexxEJrdojb0qR2Hrw6iinOOOCEeXm2Ioen7vdJ
XpbffA4r9z0lode2+j4OOS0GqBpv1CZJVkfIkxMdxgS5iTLXu20dJt8xiIO1QJCzLgozuFdWGV1q
3YWrAGAuCo6hZzIXjopffCzH17rOKoIletIUsLYBcPHM7rM/lOPZKrW/9npx6TVJcSjHzFxXlpPv
nMYq1hPSzbWlGrXns+12+Ia77Ty73Ktnd7hle2Nnlb57oSa9rCDsIZ4Hn9An1JyDf4/CIMo/Fwbu
4zyw9cFyB1hMXVeXK6WnN8+ou7MxFu7FBH3ji+cHNE0IX7q1a6/Zt2FQ3xe2B2Q1MMS3ya3mpxrm
+1apaq9tu7jtAvepbaA2msYwgN4YSekQ9jgxe8nYatdE3nCnMcfrL27huucu9BIAo50PTjAf6tWI
OOjCmwhHWtXUcEkNmAlDqgHqkeFRWfmqaY38VPYugLXJb+Sx055nox80PdgVY79kLhXJ7exmi5Ya
LX5pSFY28n7xHmJ5frCHwNzFiTM+NNIgsleE/Tb0aCKhBbsi2RWLEjJ7Kt1VqsP7OZD+tKGoGRtA
MkiRFsFY3gJoqtW6tg2R7gdtsTttA+dNmE2ycwunNTfVpFJMwx4eXvIjrFW9ZG7GU1RfeB5J3zz9
4uSaxmGi3fBKpk50gWYyo5Lhev3ejwcgy6JvilM/ze03ESshsN55CWwHV9X0QAaOZ5skwKYxIgPA
eF9U3wujs65qX3iPfVR5S75Rn5z6InWKVYrSkclU9t0Ge0Ltgxj2u1vcEfZhDqW8sNFR4R9I7cuJ
MHv4IL64qidnGdrdfNmU3CbebI5HpCdZq9a3UO27zkvLOWAdGkW1nowWrxdIwXwz+PjPMUWXdybe
q63riZp+bK3mSyasN+FE1XZmt3LZVokCTdJXL/2YMOCDZFNLo7/QmjBLCE79KUlpOgCtAMOhg2RL
HXhahyPxYLXrgOYfmk8gH0g4mTvrc9oiVNVx8GRBSl2HubJXVJFMOMtm4FykI4kYkyxzLJJRdvBn
KbZJP+gNejLjkA7EvBM05pxitgj2MEh8Ghwd1wmzH+Bn1n2Dzg1SWyXuaaOV+yxpxHnWaH/47b7a
IWZ3rnP4JndOPsxXBunRzF+RphC4+AdBVN839OM09E0MLPgcaaGaU3jB2JefhNMYGz008dOYqfbW
GGRGlIcM5K5cHlEb5NPBw+OwCVK/OQTNkGyd/DOrH7N4ZSfWg2vlM9t+KBMrCsAcTKykSs9J66PX
qZIjFN6XUNjNymnR7NpAZQ5WJXuY7goRutGg+GGD8x3isnzu56q57EXzqSNP6EvQRK9tPbHVDpgD
wd0fhtxDTN1Yz/AQ5I3DvLCtknK+C3KN0CiOd5ltpLeimzHZ1mym94kiYYrsnRkDvD9sOkRobEI4
WDeRLs+m30Zb19dqG6uyuQwjeBJCFtEuiYd12WbNhRuk6ZlDCAbuAGZ+7EwWCtM5+YTFNkGeLe5c
p3woJti/favr41wZuD3duDpFDmEJfAN6o2L3tcMZwt5uxJtj8wubzW0FM/tLWmGDEWweN1ZDSm0W
znKjZhFujQzsBVaSAmFrSTJEOrZb8k+XjWZznrIO+02jn0BBkPHieB2odRMbhIlHem1ZKVplIuci
c4fnE/2q4T9mUzlD/zQUOQeBVROOgn0DYkcSbavO8M9ZocXammW/70vD2OMNwZjRlwGegrG8HjOv
/lpXiEqDarzvZPwO6TB3okvLT92Q9PuBo8/WlsODikabJk/tPS05QucmSYZtmw/5OYG+vjGRErvV
dCzM2rywi8Ek8A4tmADgcbBUEq50iU1cGXV7nMvE+QqI1dxpP2uhBARszrpwfHSX3Heef70OahdT
CJYnNLbOc1rAD8JtNW8LPTDCrbihJCAPTZnNwP9hScE6J/iEgMDqKhp0vc0buEL2oNzrkLiJC0sU
X6021U86Vu6BGb0/xg1RdRY+rK1LjMTrQALRyleVoA/q5E+t33UvqOHkbQSX5jNoW4w/XrXvytC5
1EPcblCKNPj3o/5o9FYVHdKKWoJ0x3o71U7LuysWn5Loq+8Y+FIUfpBKkMyKjjJzah5MuxFXkS8U
KWUsuqYRG1tDdOrYTOymRR/3u8CS5oZXVqxFbTRswYEmREO4d3imKxaHEIkG/i3V6rWR5t7WIx0q
y0ObzSd+KGMqml055Bk5YVF9N+aEMdcpc+FQ5s22pjuOPJS5x+cMQ+ZRKc8+nmcOpqE21lGaVztL
K+T4CAyQzCUOqCU29oQfZHl/nlCO3wR+719So2l2k+/MjFP/2GCpqTaRM8hrK10SANkBHgx2dRfk
FiNA1ZyIyUhM7sjHwj+m1bAhKxHFM4EYYgUm5VAYLdV4s7aYVJQJjX8+FTJ9NSfTvyoUOmYMi1d9
xQa/N+ZvLumY6wCyLtwlQgcH2/4uBazfjsjzW0g3xc42BXrCdDIuC0wUxLOMHRYM0+8e496uTmiC
pw0+xCvd98/0BLAhtuanKkdkanSy2HTk/qzs2tfr1kRbWmD45yyr89u6l6zbFMFR+MHpKmpnWCHo
646A8VMO5irem8Q38rWP0LPdOHoaLLzeRZZ+zb1hPqmWeiVc2TlYw81OV26vJ+IURfmtZ2+106ga
Liws3TdDJjFT28y5gclmZdU0tB/XiuCWZ7fPTbzPhbGFblU+Gm0bX4atH+7yGI0gyBHcajpG2D4m
E6B0/xX+yLTp5hQTYiOC11zVcs25yTpEwnUfOvSEq6r0643VyYgYgJKcxdQvApaPbIYqxtvCrDwD
DEthT0XRyco7zA7BAJq+HfVVAbftsYT3xoIiY0jZTn4c6IVvW39Ccg784gHPxH6SQ3sRuQIde9Q3
L7rDKW0245Us8DWSWCFXOJPqWz8hyMAs1JPtDhU48gCa8oQ9fQ7H9BiVsb/LAsShuZ9i74Ex1Z2a
WLb3U66HdVdyflwPxRgWq3pM80snhvSbJOL7bNJh6VDewrv0TYAtfXk0Y+qqq76qxx3hZfYOh928
yUr4ZlaFnTakjmUD7V8lXeuui6zLD7bnzt9HdqQnIw6s7TCj2U0dfe/A7d/RYkIWgxxu01qB/ObE
+FodZbTsDvjyKCF5hBDRILnJkAeg6GF2/BSk47D33PrY5UJdkdFqI5Edn6O8eRNpFuxA18vD4DUT
JsnIJMhpKI8jQlh3VdR+/2Ygr6pIIpT9YxZN4lMRZmS4qu9ZE3DW9NC823HV4MX1y3Vgz+WXhFjC
DXCa7tj0g3tEV9zfzPbEEjJAVd3aSIgPcWaF2MaIsdkTZuqux+UsX4tE7qjbxXfJwOQVJ3NxSFHw
3rO64kqtq3iTwcVZx3U+SqBLrtwVUvMl5ZCsMIyolg2jzOvnuBzGQ6d0TCWKsAPdpfjjIIAf0eS/
Nhgljs0QxfscSfUTlengeqpAFK1EZp48J0pOgyzg9LmmjHYNlG2TEzrxGDvBCcMCpgAAABtrTc6M
OzU5ID9FIO7WcycyaqykMWHJGaoeNq09KXbHtODajRxmJN3e8CCHsdpJKtUXQZ7fCC9wtjJhCy7m
sFi7U16ssxyrkinn/ALNEOACFdZPcylRXLOZBWPPAQ8cEK6RaefrJh+JS+0s3HYgUbddmt5Rs6Ij
gN5b1xPbwSDIQZZFo79xfAwoiVkVOy4zXMVhG+8xVHZXI0l2a1sQA1iUwdpCiYW5Br51l770GKqo
IuLIqqiY7XA2bNXsEyMUQyucVdRdDk4UA8h3b4icaajSYJTg7FQ/mr0LYcccyYODkGNs5RCPn2iO
kLrocZKWpq++E09VveA4yW4zo5/WxIckKNtrscc06JxJdbY/Vz7Q6FXCTttZlUCl3uoksfaLYzKq
a5w40QIrQjl6YZl5cREY1mUivU9wVVCSl6ixU9U9SsvKLwsXuGCEW2DjKXfellGov/R+54f7KV4g
OC5YKdRJrrcfsJ3dI+vPN4XTqb1TF915RJR2rJFl74TtCtIVGIkr3LPhRrVELdlF3G6DqE2/22Ga
Xhm9gp1tY6Dy2fEdO0bpJTsDie09iA6tmxjrRvvusSxnkz2sdh4pKUQvQShtInT99uz1Y3ATRQkN
myFiFMqQfXg3VfXOb/lkOU5hbiMM43aOU/9mnJwc1DcVHS9pumUv5l22IN3YtOVO94KfFFs8+Xpu
uBp5hvemdlIDdE7if0vp6iLub1PiauyRBaOZOM2wbzjGXdKeWawRfodxcKm0X8OgwTh56Oy8vFic
3/YqUNR3lNfGn+dAyIss6M2LBTXzZFFj2uVzTkxabIqOqbWfOSKjdHluYhSGWUoSH3g6kLcB0njE
pwNA+irIPpFo39xbjauuEuhTLIQZCbfrkZlMkt1iQI6KkpzgmSSDvpDIib+78fsy2UwQR4jNaAJg
tsX4VQssQ74iCTafLGAssZyH69kwmlsZ5/ZlEVf1Q0a0K7uJauIs2OPRUMLvL3McZtk6yXSHW3WO
QL/MuWV9G+CmnUDplK9m6VOaF/6Y3fSTIGgKc3nqn0qNpXoVKpmd8ObS7c8V8R6bYEztTy5xCN/b
Lgf+humzurSzkIUZ6X5okOZnxzfVkHYsvZy4TyZwQHVugsqw19bg+QelzODblKKgnZkXvyeTTMJL
9mH+wXJc1tXRsES87iJrQUfmTXVZ+7jsN2lrqAcjEe5TVJT6K/nYS0IjhGYoWZoe6cBU9dy1hGmR
ucKP22XkwSQdeq8cfOATqHj1HdqE+cxLDoA1pVGzHWzDJU8pI4mCDmWC9Yq0ABzMjoEMCHEh+Zgc
6ajf5/YhFo59XxOKfDWBwytZGdOpAu5DLIFoS3pVg6lb9kso952N6BZZcJSMj9UcIpgk9hqdrvv+
czlx761bcnWyHRtM9aWdRo+Ywbzn11oz4+Gv506sILomOCM+ewTPUh6JRHyYxmB8lDF8zP1QThGx
cfOsVrbf5eqcVAHuK7Q+aUua04BgIjaxzgUlbVICOkV732d1bu3cMnN35OBVAgaiU9w7ZpXkF/gY
RbrWfdgQqp43pJrOZeUAk4pcKhs2X33cZQ441JamEAuCQDRZTujZojAuLwNYOvcAqfS+7kriCXTQ
8UBaUrw5iSE3Stj+15a7Y5Rm1o6GGTuLsqV1S0Qqz7tOqG6sYyL87ilpJJ8pw3OCjoza3XXWYD7L
NmiP1M8zsBJZ8WSOWZ8DHKLPBHWNCMVq0l/bodNXFkF9R9/LuvQyot17RUGWvx74Bk66pWMZ6ohx
yok+xhfPwFwj0EeIF3X1F+jF8TnK8GaRv4c8S/XZIYx92rhVMCWvlpFkJxxkaBp6Erv7beNTeIIy
zAFpm1O07Ne1GQHzMQH73QdlDekwhQVZbjDdMxoTIu2+mW3IvzZOnGKOdpwnKgIgl0hxJN5cFoRg
ychTD9lQ6a+YbuyAEp1DbJaNLNOTjnqgqmlwuJukv0nDnGxAFM7DY2M6zSfsPlCPrCp84szgkyiW
kKRS5NFZNj77A3DCPot8ZZBU1zJf0TZlPx6DOCW1pE66XSYy1GKtZ6/N0WBfqZlIr/gOSEQdKc7m
JPYUaBgdCxgymMKY5kHnhDhV8KGan2sAaCGkBBSAVLAYWU2fuU8hFXqir5XDi1CZR1OC+DBeJkCU
yz5FnutMTRvfobBg3aUYXF6nqFs3qg/FOSqi4ibSVVzsSA93YeCNfPSgHiQF0BK4BQqGSRwRiHlP
jioZBK1ffyls7X/zHZGdBIhkypDTwPRgalSP2nBJaiXlkbiqmRymiR6DycdTyEWnktUQbDde4UUP
AvcvzdiIEUhaJS+h6ugc7VogAfDjMs+BFgfU5inpI6s8UKMaHg3AEgcTgcO1Q8MAL7VJMtHAwGVZ
iM8i8Iv7CSzXQx6FgmhSrw2+cdgZCDnuNd9GqpEgsyGYyR+MDMnOTCOn27OPBo4hgb/J9Uwd8XMx
QVq4AIxktxc4UsQdS5ECfdHkcXZBWl92aMIgaU4J30e5HmhxPIuCoZ3Tvbqqcr7OyZP5DrASs24+
JZ/pTvE4A8uequuhDSc2HSKZtyYdoyXnnsZ1hwDtO14lifU97pnufczO+EOz5fsmD7VTV4Sx0Zgn
43G3iFlIi28rmP5WPjDfcxH+0ojYgcIhlWA1RHZzr7Hw0YqKibbOlpm5YgHYEWM2nkyPSKuokvUd
masjnSMLUj2belag3Oe3qTgTg0P259k3w4ZngO73BtyE9J7zoilgaWTCp4hKXX2pUPGSxrIg8h0s
BatqWfrherIzv7gWeuz3Sit5YRq1BOJsmEc9C94Fi1ztr3nBFLmhd0EBH/l1I2ayjZjh0/i68CA3
bNLZYZ7zYskkYirDeeJIae6J2FUbLzHEXcP4vlZLqs6APWWrhdcfDBIf1/XInnpNZDYPCRxeqS+D
XraARquKSmtlhLFxnEqzmFZSMuBsAIAu5F48nrZNz5VMYsVm26RKuhe0a040TOdwlQEchPEJkD+j
Y1ogb9adehhri29xAfNc9zVRCjwH/xCriEguh5y6zdBI8Jde6x0l/QRoQiGyItuqvQeX0b3PCdVK
2JdJ76VgQWGXjNHtUCfDOSubtj/RCmXJ0j4i48pF/cfmITtEI/bELhu9XZZ4DJWeDu26Dul84HRm
vTDFNDy6pvbZNzYsUmRDoG90puKejZYBDDlMGLyaBEj2pjVw/fUQFCyY7A7tS47x3fWkeqyRtXDH
lWhbZPzZaAGm1tcduUBA6vBu+hVrg2GMSKDr0Th23dAeKU1wNx4oZuLSsQodRizKcNOCnjneqFqy
g2LtucnfQrX/B7iw/Zu8einf2o8ZLdhfvoJvadJE6P96kCX/fPwjy0/zP3+m/a/3307e5OZFv/z0
HxDkARLedm/NdPfWdoX+p7ls+ZP/t7/5f97e/5aHqX77z//4Kjm2LH9bksrqJ48cyp7/UdUtf/0/
/rflFv/zP1ZpU758wIktfpa/XXXYEf5CTOMj+/Qt00GT8k9XHX47K1isPWgMlwl1Eav801UX/oUY
cNGEs2gjdFxiC/7hqov+iuh+ehHacWwH6On8f8dVt1z9J9WPSe4EctToXZga4cn6WaMkvK4KXFci
bw7JPttwCuX4ge3MDv6kzrF951/UhsF75oQX2HQefZSpP1/MpXiKDrIiqSuZ6ce09mzPO8PuoTCU
c1NeRx2yul1XYPU74hvTybZg4FMDFTMJmHZquuuASr4GMlHbd5MImk8uzN5pnbEN/WoObvOZVbIG
eET2AoivhrT1tahqFsWmp6C+I4SkdDaqdot0M/cddN7AFUG3RhlDH8Vi80Ktd7I9MhDyWlgbRc4t
iQABNDHSnPgiMXbIJWvTtfal7IHvqAnRQ+NpEL8jZ5fqUNC+gOFSSZhcHMskfIO8iE8uP8xLKRyE
KEZTcxqQw2S88RMPBjKlQt3jsxjeOHlBUAizGlIMfoN4z1Wt01iAEwbE60JS08W4C6fcL8F9e9rZ
t/Mkus1MNxJsJkhL8txyYQ5Ex7JZ3ki3c7/CjokAkuENWuXuYEMCNZ2ZLQ+JUdfNf3N0Jtux6lgQ
/SLWAgQCpplk7763J6zrZ5u+FSDQ19fOmlbznu0khU6ciB1Ld+3Og3rHBYzPfMD51KWfGagYH6nA
8kDzpAMZc1UAktgWfTO/d3nSE6ZyM/ky2JhzNvjUqMcFRzO80vau3tyV8SRbKq6ngxEU0IDgoJG2
tX1+pMxzDHWSMxXZDdh6swmCxQe7bHfLt0WcDOS1SARajusBZ9FT3d63uR6Qt4OhRtmcHY75qh6s
ZutKtAPy+iWXI79kT5N1dv3TC28Z+M4GxtnYoeo+JFfJF7/tJwGlIOzTrQyL4tZI8gv3c4AQyniV
WNMmTG3/B/QvvLK1CKZvNfT2h293/cO6GnLwGqUw26pKsSPnyjP9BbQBORC+dcQeVa35CXq30ucQ
npR/WhNhLb9+71wLBylW+VvmwjlVuWwxp7lOZW1HPxgxw2l3/TV6rebNPPWlt/HH5ZoNnwd5ScRs
WrxXxbVLh8UsUbHSgnkLpBMKSD4vYYcpC+wCNlJpn9Z1VP8pMvXVBrYuon2dRFm0H3mzEPyiVKLD
Kt3N1hZrbIjptC7FfZ86PQtQy56eZDgVH+NQuPV5sK3iXS4SuGcy0/u38WsVQr/tKH5DC6yLhH7K
kn+v68BK2a5JOWUHNyVT/ABGoaSjVXdFtcWaO3W3JqBW5OinsJMbD3M/d8TQx0GYd8vTqhCj2V9d
hTAe6uYRK5TkyxZVwX9BQcxrxyaUL+5kc5kggmOzXcHgwO6gXKiH2HYFCEdW+Ib9rK9bdsHFUi9Y
4kStv8VcQeJbaouNoTNmlOatQ3h1wNvXbVKuc6wvWOd/WuFmt0HIzLJWNZs7yeoBrsd1gRG3U4rj
qxpAc28i26FvgWNgtO4slOc7mQVANkzIAiGGMIjLTUuPY6NzWBBt2c8lB1eI9TMdWrxCVR8kEPAs
W3FTj2DKtZINaaKu3WzKo/JgJTd3QbAI3ylwBVzdBIgVKFm+c5NannfugCS9RLU3hjGplNxQBNNb
lEuzc34d9dXsQDcfKiQwIBYluHTmOzvEvbBbR1f9qAVV7rRyvJF8LG3zkZQlhNRg5X4aR4u2XvtK
Lskhyliw71PJpgrMAbyFPSfnMh4Hnsgllhig3vnX8jcFBdN2sQVA5jDxYSJ5oleh8roTqPww1MNj
ynFjvc5ZC6722mgIvosNcr3jVhfcR07EGm9oe1RMGqaBzmawEx6xCq1sxzq8YRvo4R7IiiSvZ5SN
iXqMoIHosFntGQORLyc6He2VYoYY5nf+GrbUyjAhd+M3DeYoV3ZnSeIBg/IgY06dareL8jusXEH3
jVmN53qUIOV3Wd1ig6l7xR591ZHbb6ZR8ZpJi86pThTjckhn3F6/TJkkzm4UU3FbB0h7tPHK4lDo
zrP3fT5H1YmbGX6KIHTMf+Gs2odmrSl0sDLBPm+oYLHHM2ea2YcCS+U+v17y9wWm1WgD+jlTJ1xn
AA8k+ct2o3q3ExsxAvzioq/x7bh6efcMnuGNQ/bxMwCy6cYFxj2IFNzcqfhJFg5uRVMEmBJuHgtb
QZ4MvDJz28T8TeunUNZdGtccuy53zgI4c5c6BTUEi599lUukPvK6AbI9ZtLvIZgs830Kxi6hXChx
/5kcfYMT3x/lIRojRsqiyOY/cvSKJUK4+NT6jFN9IshfiXNOrUx0afjsKMVZHFXvfLzQN2MrCpaa
oNqYo0GUI7cNlRfspe9fGdNtiiUMwHqHPcoBkR5OIbZPzyiPNK6RHaF/q0MIT1oxBrGiAR4jVVEj
uJSZk+/IO0ViyxLANxjfIn5yM7n2U2uVwD5ki3QJJ80ub5aOkzPupgUzLizkpNh6HPsEcQEGPoo2
cqGQ42X6TANv/Nc2vTtfGp1Ca9JdH07ck6q+2UGd4VgjKcI4uXDm7rC/FG/2mth4+wHUg0oBZGXd
e5D21zNMnQbXXpUgCgK1t75TQrgZZo2kRnLQeCN2EkF42vFqGK71aTS5cECXO4PEde9zM7JPFJli
Wa7cfJC7wJ0kfxlVJH9S5sJFSDL66JVDxOdXTf0zSlA6Ux6maBDqrYgLD004PowcDVj7YFo9Q94x
SLXIqZomH6HcaYXDtFa8ZXw/3KnUDWcUZif8nrHj8F6OqGUtlKjPSeMFlGuW+WX1rMJCEC1YRave
rL/oputrW3Ic2233LUePFMtwOyoXKtXMLD9s1zYcPnFMWJ+KXTL1QjXmzuGceeBLOr/ITpht7O2U
D/tmFcveawNGVgzkrN8jQGvVCUr7eJ4kFpoN5jv+27F27F9fApIFXRXg03H/z3VL22BTsjHz2Hul
5Z+hnnw7sV2Kta9Z8KHCxFWT+CUwQEN1BREpfnVhTf6N0xm/OmZDy0tZgsO3tgbA6pbDXr6KNTjW
U/RQzkzjVeIEu8luRYx6c291gc2uaaQPV4qH2vYVev7EFWgzAew33D4yOjYH0mdhNlrMbKOMGPKQ
6OtsSZDxHc45eh7kk2ec8q3DrkOXOc/C1pGUn3TDwHILasWGiJLZLcW19D6k+saNcuebCJa/RQJe
xA4eEBlNmH6QjgL5GdYNhzo749rjRcHGrmcoX/c8XHQvyd7hz0PcEQM0+CodOH0sFkxiaeS+1xYO
WUUhEfXhxk4+tAvpcwmC04QRYTnWNhfETenb3i/CR33XQ887OtY8XzcW//9oed/G9YKrPdDlsBUT
bDuVewAmE0tMt4b2HUPruqr+yTSNvkbKpPrAEhsAbpLlen7XE8Hf0OyT3PmGvmAbhQzjAj1ouNAh
YDFHHwn8W4eS7q440hj/u3w0+wB599GUo3VsU3JGAzDD2nxFEPyf+yktL9OMu4F9BB0Pef9UmFEM
3ATLGRE7KGPyxtBch6qnfKmBwoA1JYC7Zdr3FmPpBgU+bvFeY8FRtfumBnL13IkwfFMGZ91S5FO+
CCNu+m4y/A+DmsGd6ABnKJC1qX9LdHWaQE08GqY9tkiNbE+rXViHzivjhf1qPLW4P8RokTnz5Y6m
tDvyODxQhrvJMnPwCqPQBMABbUzt/6FigQSexvVJK+eLC3ye4h5ysXqNuHmUxeJcpw1/enq4R9ol
ZpvunGB6Xey6eoSjwO2u7KL9JIrkOFocApPTd3/+aK233kArbGsnECjoWYPdSSSXExuLgexDyqTa
GedCWmMjs5oXmyO4RP9usmLDeKCPbd3virAGwqg4X1ILO2AnDsDroK8OXEZtgB9bzDEAqhqOB1al
WDp8CanL3IdT3m0zXMYXgkpPbDkeHUzelB8Lb6MEEDW51tZhTtg6Ts67iPJzkw4/Kq92Rl8JWGzl
drkjvYM1F3tvnarzmq0vtIO+kWJQF4d8C6aQlbV98Rn17qkV5p/vud+ro2RLW7BFcQsJno3ocSiS
zgEz12HbyXr/T2iNAgdBl/oUgFAjT+AtlM1qF3pa793rqhy/K8NHQGVT0jlI2GNourgN9LJh4RZg
6aViD01pam643bmnTq7NXletg6Ol3M9e/UaSQJ9mmaH1TiuoBkNZ3zCMaNsz/MXUUEkwYife0Ozr
HfKZFiCKo749JMpcZEBfgSDccyR9ZcH8IicEyG2aofrHa94I4NcolLdRU7K/VxjOaq6jdAFXHUEY
z4CUwvrVlM9TFzyMufPYDPD1bMYUtZv6OrnLA/kA49jaj27BVYuzgOdNuL/GXweWJqEdHYKo+VK1
ugS24m9d8vWKcvtdsCPaLW5itgGJmYvl6PELIeQnD6LhMJHiwPjUAC5L8xu+O8kG4OtnaMGsi+aH
VobAzdRIVQxvMt/fU0w+XwYXFi8MmeswNmOq8Cbz7AXpB8tIpqc+EcfQLfQ+d6zo30S7er2hK2li
Q0pxw6lSmDCYD1x+h1IG/F7N+F6r6AZvBSOwCPcIdb+Gl0kGFGxQsWyt09R559m4PbjQ8IELXxo3
AapsB800CEYGLweQLNp4PAjvVkbllSTtnSr8qGeydr950BUsyfiP/FrawMBCOj6m9sOURMBJalS2
xgeaOJ+uk12Dg+G51+1pEYHcVZO1cHfgnnQpIXDtDTJ/LEQCJBd7OibUhOGrqehPSeRhHPjIqbw/
aNxQudJkIQDsdvJCg/hnsixYYgP533ht/7b1TySD9dJ3433oQuCDzRlFF8tyHlNpitt+xV8F8GbP
vLAfvPDoUOezzd0yAJiy5nduKg4DocRNj80Pm1EY3nPfpqUi4GpbjNaH2/BLSV0NuzAnw1Ha1dMa
pB6votL7EFzOuOxVx2S1X8IgfzQrWMfB4i9JvhEa2NB72xZrPGaqv9ToG8gm6cEl0rHyKoOA7+uV
cTxdjvla6U2FYrfFsb6wha2xKHswrUO30zeYCUXcGOd9Hadsx33N4f5qJYAIieOoIw6EC3ZqMPPA
qPSXS9vwFkugHVNShJejneZTJgqVbOchNfkGNYnyMJwW93VlNzd1puuPAg/EV5rNa0xhWfnJ0zR9
TCro2fnkD2FDS16jYLyndXRngFjMXufEnkrNzCFuhru1WD8APNbzfh3b4rFkdiFfEfb2Y5XNPxQq
xnVkm01binE34F/iL5rFvUhBiI/fQJ6ng3as2w5aZMyes/3oMv9x0jgbeYBvQHQAjWuAPncSP0Eb
leYjbyvz6xrBIwFNz0NNePQoWozUytEEthsiLkWm2b5YhP1bTqQAdAVY2B3vxcIYGhoaZCYn/DQU
hx0Dl7ROVkBFToJ+7+Rm/GD1tPhMEbI/txH2f6c9hNg/L3074yUfb0uTPo9Fwa+f1F966vQGE/5B
pfV3MjQPC9nHoiRM0jjtAy4Q/0MuVziyXb87Vf8ibKiTC/baGMflX0+k8NbPUMoSF2iqBN9b59Nv
ltjj2UJvIfkCO707a8f7KK3xMLuef/DFikzSKqykPk+raq9ROwCXRbmU93oKrdfIZHcW+5Y4RGKC
ND34+167fCzzGOIfr1vxBCyM0XhJR95cFjx0n+48RzBnZNgxaNhJPrlzl5sxyx/FlbnsTtm77UwV
11o73AxjSSZuPQ/hdLScayixA54/Jyn/h2K8Syb9VffWLyrttLEVvWKh5rrWsOOOrZqCllWGOW+5
uflOM6ybLNBvK+yNVmQ1zM4dagNp0nHnVezAVIgbPR6lBqHOJEW5XvhXanZyUaMS3MT5dQ2JCXoN
NEsb1BkkPKjw2H/7G+bQf7w2A/by1hfvu2brK/7V/Daee2Pz7waX2gW71rHvRw+3ZdLM9TU8kYuN
wUqJqZPNXdTjdyQDYKLaYUrH2sVX/sierN0n2Hc4DoY0uxAv4a1mqR1w8pgL1ksZYJ2KdRrM6YWu
B/OUVuIEtD6jvmGK8q0vlt9A9npvhfxqIEXukqHFBe+NJ9dfXsg8Ju5VeA1ix58JT7XH2vBXM8JH
R15Nc5gbOL144anlzfoH7U7C2swDXpbhyksNWLjuyHEl2yulrowLr3T3YFp4x47p9cdvCEu2Yoe7
wItnJ/FfOsMBtWSjs/WiXByzTpk4zFMbizbQ61u7y296f34GAx2T/T+0zhS3Qq6/ND0AuBmRLzbY
msJditS9GerFvv5S/Pg++jKxIOHuOBCgZqc+NyyN0hVr5HXkwGZF/prntvhae6dpdkNteF0tPGeF
HvqjNbEYpCEhw8+qpri3/Qp9srbPUqTnLgVET+3Cn92w6nQRDSfvsEbju0Kmu/XL1Ho1GnKrHt5m
b/6P/OEuSjhJr2Mjp9JaI+u5Djy3kM+EVEbyMvjhE9uNEBOC07MFbaEXEWmkpy3rpq85xDkXWSUa
xJJ5SO9pdAl1xKg0eugfSRsg1hYTVjjFbIJZekthHQRMV/6DLWwubaP/MBXum/Zq0IPSc5qikDRM
Nf42TkdWUpcvtE8d5qV9N7RakuYxWKi7I/165t/qcp2qsRoMnVOSM6LfiBCqOYd28Fr3xWmgOrTs
jGA/17jbWTmxLhErrexqUIYQ/kJDQrOtuA96nYcyX35wOKDXpc4Hn+S6cwPnHj4sxVsMmosAW09L
GfJ2qD0kgOLgjupCDQPWoqLAJT4K9CkaHmyCnWZmMGvMJXIzcS5xn5/7ZvhLopHdIZHzjyr9/6GX
zsNNPuMOLtf8iynN3lFmNhPZXW9qrT6gl0HWnDOSNFUWPtZlp28b3iqDZmfdI8zApcfC0Tm0ApDd
4dop7w2ywXM7rJeJBfgdSA+QuZUz3RMOeSZnxre4h5J7tRKnE+/yJlqfbM5UdvcPyIT3ucqYEsmj
Hq68i7cksP+mojlSMAWG2L5fIzQ3uINvfevaWw5gd+tP07voIlxdUf0ehHNwGmayTRyhNiuK9lAM
lHdrEmarx1kzMjHR2UVlbDqeUsnHIaJWvwZzh1TF+g0/mMTIhI0Vr/qL7CuXKZuoCmnT8inqyfkx
SPQEM41zdNJV7YdePIL6Di/hpPv7oHPOU19Ur7XvtT9qEPSFuJiOAOiW+zzqW2ZD2gWjTP7j9dwQ
T4WQvrXbtcaJAB67V8W9Ry8bZU82LDefU7Du2rHZkN5DyvVrv7+3Ei5Ue7eMfkLSw0yp1tFfwvRO
24ODbBpFu5r9CbUsdIpHBDjoBzDOrnfYUyRs3XdmbInIFkt/QJx8o5dSY0SmBDa61jpGof5Z2yW6
kYs7+UiaKenmavyqO1yvW8rYafscp5l1eDIfkAkA7K4JNRzVr5AV7gV9jKLhe7n2CvdSqbeeYFi5
tUKmGLDALnRtT4U9rpFE2LuMBDW+EqoltjyQJS7dsVzfGSEgWsiav1ifctf0rcUyIMatkFILec3V
tKBNel7p36ttEyYrII0vmHC3eurXZ6xPkLAc3/cuCCxIc3h6mg9PMnMnnd3/Z6ROgdna3A2Rzm2C
elz/NKMVDkSjTwPDLk/R2u0TAOnXm37J2o6eDP3E+2/adnooD7lTP7dhE22LJvu3lmJNY0AQBEM8
jzaEOGJVlG/lqHaSwhXcVT20vJ42BO61tAgYO815zhpz4/HWjFfFZXPwh+rPNeFH4Thi2yYi3MC5
+xlpZkZYFVuRUaRn5Fi/UObRxfQJ58eswEOeGjWevYyS6zlYAXKbwj8MGTIf9IrxKe3MGJOz1neL
h7uPcZPi3bEuifYnKb2tafPeMIUoJ/+O0nCIB2C+qePsWMGzwl0seUc6xDn2Ew/tbCXNyaFabeOE
cIZ3a+MoFFbyfftZtslzVyrv0xloTtP5v7VJH0uogzsqBhXdlulxsBNKZlmRYlxwncsS5H90s01x
l+j/ZNJ+E3so9hS1P2P9aeOOVONLqpL0K3GyF9aD99QPPFZFJV9Ls040kZqR5Er/xpKQD9IytI2L
+3nB3J1i0O3oZHHf20a8I7ypGH3zP0P2mY9YHSSliiQQ+/BfVuCF60m+8gIjAOUv17bgZeX96OMv
rUF53zqarR9VR6g4/fRFXqvfwWP7rktn+rW7zu+3ExUmp0Y7/8I8KfnyQtfwc8Ihve4OUjaMTlF2
k4ZkGlRdQEUH4aSK4mlgCxgTS3WZw91rvIpOk8D1CGILvqBU2k0rFkRp3TXzuKsCu7msRIhJB+zL
CSW0tvfeVD5MRGMegmVCTMxNuQ8WcSajQomVreFgod8p/kYnLn6nWcl7Im3ldgSU3wNIzZc3jXt+
4wc6onwQbhyFFe22CUmHtqtHfe/QQfbmlb73E8oyYeVcC7v/liJ7shyXZUDvQev2uLWl4ROTvL8J
Zy5sQslsv/CcXJzWOiwRBP5guvRQyZOtlRBVwEk9FADj55epJO9nj/mJ0P1E6qmCu14t3mNeZ5cg
M8eiK/prNTqrGhxGZ0xigpayNdiVU4nOlbDLoyFQPIHccIhMa71+VSyk77C084+9EurTaznSUn7X
XKnZLug3+s0JW9Pq+6N9wZIrChTWqqkLz3bQi5OKGnz780nSMUDZb+t+EAsoSGXaDdjS8Gouooug
ISyIoIDzYiCyLLNPkXbZLTKifmq6gekv4Y6GmOvS94AZbHjiZ51+JNtMkn29vxdZ4GJ1DFXzHY65
FW7gB3ORkewKm12KD5Et+jpGjCkd15I+0OwGEpw+tCRQUkUc0B5+badsNHPkdYan8zLfZyUtx1UX
MngD9z7wDV3O69pWd5bLtpq3MbKc8jDitp4iOwSgbmOU8v78jtML0eEfRsZrL5Jn3+HvAqPTlVbw
MvadbXFYOOJQLmnwuNCIzHtEKu9bDDnEkGAN6v8i1c5H1mwoODVfQFocyFXDW9xSxhLEbePddN5i
Xca8+W809D0rMW/zqaXdSfrcOcO87p+NW7xH9EJtsyrIdm7kH1kE8vYUKRdWu6bkg0Zerq9LgW2c
4T8pmu6VsP/yaWHN+hi85dNoj2YsUQPsjybXPze14RKHN4qzfy5WLASy8LPbwXRtx70L28HGCw1Y
h7Ky6GOjoppmtEXNb2olfU+t2/BBWhSDVd8SgSPMk/asPDzvyWpdRBqXxXQQRxl+YlY6RfgVlJSn
x6rqzAt/FY6bZUZNp5OKa63TQQTetrNsPvveQzack0Iyp2b0YXvt8F9wPXwmsxzygqi0svnH2b23
Kw37QpfwzJGeX5RHj+cnZtawKMWqovwns5c85FijICZNljtfTdZuxA66rYXqzm6ZeO/snLD5qvW9
GVR9b2jL4WfUOSeiEDdzkZIPsdqQT6kaxcYdK//DbygbA1Sg2Lgs5qVLl4xEsd3HOPfYfCe8yaha
KdVjUkzpwySHtyRpOEoGlsBkSGSZ33pwYu2dW2r/aDvZdMBjx4PZY6iX7uwAnIzSKxxYLRTQrnZ2
sjn0ucm35rDQcXYRq8UNRhuyR8xhtz1Ap4pmtK0CRXjyQp6+gqAgfV1leWONQY8AWyYv2EjADJdr
Zk6F7PtbB3PKmXji3lMeScuZexSHdX50S2hDm9SZXoOqc9i/w+jwebvRnWN9F5NzHLT9R1noFAsr
fcxme0DQuxYP2mTzY2y53dewkBzm8b1qE3XArFlN6TOhmyLmhlKRnXLt59KJEpLa1qw+Swsvf9Wo
S5ev7p3LN/SXPHf6wV0/xG/uNoq/QFYfbOWC7W5mgA865Dbq1zlOykTq9pUU2Bg3NMGfgEvCQtAW
9SmUygZjSPiVJDBK0preDQZnkcvCzB/rG8tiLeZxFlPFOpn2V4yTtWWFPpM7oBvBqVAnRe9PF8bz
eetgM+Zixq5bjtleueX6WpJ2KzYcrEOcLNUadybX+4GUzH0YhPq/wmWN5WdshoYouQ7sFMqm8Bq+
ewKEpFaEfg8LKWj/UcsW6272kRJPe0eVL34m1/anm6IPzFZlzvKCO8Y/FyWcwyuFKHtLOM+OS0Bw
uW+X8AByuH0Nc88UsQ9xYYt/p+R3j+x+yw9Aq4qmaw83AnLBw1TS9kLpIpvpgnERzcECgxZ9MSAP
K0fcaj+BMSrxJeR/TenxeTWQaHeFSMxGQLTYigVSHzUC5XayRPXXdM70b16r7EhZO22sgMjuCg0K
IllxL3nji1WPwS1xcKp/UCOIMRbcKUIj6LHk9FlZqK94aHM1FjvjkFLEzOtbd3Sm0IiNc+fV8nIW
rta6wIQAU8K7wDj4lhJvvFumJatZMifuW5bkBRYs11bU981ueW85+cr3HgPEhcuNsbnaLaw/c2N4
XdVtQ8WRzix9tj3tf0oTXddVAx1zbpmV5yUx+TbPOD620OHxc82UHpOqWQ37QRBY2WWsx+55UC0j
V7hEeIlTu4A4ha/cAkDRmHhMqaRlP40pmUVok+195nQprf6MN4H+eKEEt1epvqtu0fdZ69CMnvCV
aMY0urHA6O0koQTi6jr8zynm+QLd0CwbPVWsWKGObDLPJQrmIkT3DVqxm77beh1vhwQ1Ip3CBzwU
ERE2NDTGUGsFxnEtmeb3MdEuBd5zU8K9BzI0XleoBa3IhXRb3COLPrltinG8Vh+MbMNmvGb4Vi/n
1T3Iczd5rA/RIsmUrPdZUj6RuevPLsoQljHZINp595iIYiKCtP0klvTIk2YBMdigfbJt1DtXwtcm
Bbv03DFMqI9W3668fwg9bND+xCaZGacctNzt0ExUpvijFws0ji2I6y9FwBa7lou9hZHtjRWEOiS2
Cf+SMKJbxGsx521CC5QbT3iZ/suYfBBRwsojnpS9FN5IwCFio7ItE2wMV72HbGlFccmGBmX2I3Pn
X1iz1uS9vI4CwTVY4jyb7D13T+6A2EzIYJi8pgq2Td6BVXC/0osoGZdxoL1YiVrO+J6xDoxXp1Bf
5A82zqXDQBnAP/jO+buUvfXu4JDwtjIy0Sf73uLO9khsk3DzJOncgUIU0noPupojCBnVlczkjJ6T
oZHh68gTLc4qrJz3bHGzJ/pzvI3l2ZrmY/TDHyTO4ZI6pbyvluinsdVrnmN+oCzot8Quf9S44EhP
NNVmtMmVFY6iAd7sCD25scRV1u0dNlrYPkT5TU/Ua8+yCc1XPDGPXsapuAGexVr2GlvbRKtiUJU1
dTCh+km96LlDNj8ZMAzzkGd3OkBKCtIfwizzF8SmH+GM0UM+drzdSBtNsY13jyVZs5uzYuclxXrA
SPzB5Sx4MnNvfUVU5/Hiu1YkgtINYeJbjbH3YZG8dHjcd56bpMdGGWYUoULgOJCuYArzkAqiYeuW
UFcJUrv4LukkPevZ+jS1+Kt5cZ0AJHXgVtbrle9lFdF0TzlPe+m0fw4XTG/kkE9a0TiTuyLDKJvR
aevfEZvr34PVv1hAvPJpOVMYi4ixEvUiUYJJDtsxDACycdiEWEYyB7qde8MwulKQXq4oJkjJCAGL
Bx5JO9d6LVsd/YjFRNSVN2tBE86y1E/rkj3DzlrisY0OsMLp/gPGyhc5gZ4ttlwTmn+Lp81DSZYV
4/w97/Tmp1SUkXOw4J+BMFU8aSTTU5F23SPVQ/zEbu3IFr0dClgUEs53HTEiJJUiDx48UnL1AU3d
pTm34rVzrYPU5lw2ic0IwrdiY9Mq+jb5AgbNUFnZK7eF6py0w59q/Wwvk9oiumtXothc6dnZpg/c
9T4PWqLA6FcfmHaae7lkjrex9UD90IT8aTZTDusMch5DL19y278de1J3Lje9Oy2a8qV382sZnvQ5
f+u+xibcLzTO4bocURSs/pJnKs7xp1rth+iuwRO/s0DsMZl0zBCF6R7GTt/B69qZfiJUN2EJ7MSy
Up9W++dUB0N3i7l5ASgSOYPeukubIURA1FD7NLy+zzIrWUcEgIL8hBorSEscqqyv0iqZ/8uthYEr
pMYq/+7Q5w1vD7L6fPQgK+q/zqqoQM6ZLpjpZmPPD34WjAOdiaJ77WmafSw4PP0v0dXtc6Tz8ZXq
K5rm0zkzYl+XLp/DvAYQ4skIDv2OoHbzqGZvsqAHJE3zA58lq65Hrswv+WxD13PL3J5PeYkPYg9O
wSSnRnWuvYvalamCGYzcsVcswP5g7JO4GSihj+BsdGMdS7ydzd7KpStIdURRe9sozyHTN5bSPc1L
Tb4nMxS43IqlQQSr4CtQczw4WfiGMUz+oPVbvOp7r+Uj6Yf1BcsgKw0KOQnLR1mpxt+aNxPvS4u1
G3IYhEYC+bNxEDmlW+/l2rphPOSzH15A+pCht+YwmL+M4vV925VV9Ty64fSclwNr/pC2ZixVCUv+
2GPqdi6yypN1h73dFS8AYyhBwhxB+SK5+DHarikboyONwk70iEQxMlOg0hMUz0asc8RL+FpYeMaB
VNHb51MIRbXfMQ/T0v3JheW/YcWksMxtrh7JMnFsqs0S/J3xgAZokxEv15WlnsfUIlKKWrZLOkWf
EmtPflumjDT8xF79I3TW3wbKyWzMrpan91NKE/OFVjTxVxX4InFVhOVDayOO8jU1Qh5LPeY8cmYl
TtChF1XnaBj+rxiAGMLSufpMvOXEsAkWzl33a45H6ZjbXTpuJKY/+1hnQ7DuQ8SkgXBxaff3S187
775NHdnGLAVlMC3MI2SPCQrGAQrHWm15iMgLcVKoEB7cSFie+xumUpE7HTwVmmgV0Z4cduA2ghOB
IymXqYw7bcb8D1MVElEwCmxbdaa0fCnaokcmdUR+U3WTKzc+j4F7Um0HH45Nk8EPLtYmw91v6umS
G6/s4o7JTd43LBCs+yo3qzpGbmW6nWZf2nHYtETPe+2V/hHD6wLmqs+EKo5auDRv5qwhERcp5cX6
1PfR+yjmgKR1KEV7yfu0582M+9CDtUU24IJxVBNLJVbCtZsL7wcB1hqFrnAIQ1bstVwUgar0DiLP
h/EUldKniisAfrsxPkGmn6im+2hi/BkK7xZwajq8C7qN1s8RUF+C82hIb5IyXfIT9kazPHMBaLmN
F0k4XYOgc83NLcAPHqdeLX2CjLa/7C3eme5h5k9W3AGQnHh4LWeUVLPKsbtp4cR8d3pynD1t4JA5
dT5YJHBbLHHURdJtcitbVjy8XjGibbmdEgHpinWoYmTq/1F3JktyI1mW/ZWWWhdCAIViWlQvzAw2
m490d9I3EKeTxDzP+Jte9nfUj/WBMzLC3YJDkSItUiW5yJQkaQMMUNX33r3n+h8CByUzAkim4nfc
Zv215yVFAnGkiCcgCeh6L6IokuPRpEDtWU5j/5HGSYYrN3fABelNbn3pbG2QD3ZVWQWHrDLJr4OS
dN9drFbq3NNGkomnTvIrGIBm4bGyG3FrhkiqQDmA0kblm0eylLczD0zZ4IDUMWCWBdQikBtEnGIR
8RkPY/rxXeZ5aXCZBKwNNIlzo30oEtj3K5otYthXCYnPN4WOko8dlukjh8MB9S6tHcYQ70cThvRd
gfSt30YE2ycnmUnUKgYu63DdosI0+A3Qv26G1CSGGI21g0nZ9utPBtl1w6pWSybkSh900IRDu9Z3
flXIfkW7ur9GHD1ULomPzkXny3q4oEndkneqkYyBUxil1eeu94f8oMGueoeUm+EZ15IDjKKaxMUE
fug51303DcnGmgzUlkQpcyDuwqAKNrST4tFtAAwAOtNLSikk+M3T0MKZ4MrOItQQgBuSH/RT9r7y
PURlTtkY9wWHJH87qEpj0ii3iMoO6sqSbodjo9saRcE2ZpKwmV0KNPw98Yt5yw3Clmsuo6YaPwRo
XIlSD9RYR/oYdaTeg+Zt10ZOoNM+IgtIrgEnJpw+FMMjSQTPAS0OhsWfqU9RQWXt0BTLxim01NVV
f3o2Ee4G7NNwWVeyGew7R3HaUy40pJRJUmrlxdjauthxH8fhuqlz80kaqZ64WpTUDWe9RCNul1L6
mcs0lMxHY/tjPurhswSjg1xYKsYVsh/Js8x7TZdOWNeb3unJOk6MMEwuwwSnsEvru22BA/uJhUhw
oAZBLSn0GwfKRvOVlP3/wex3WXzObpvq8+fm9FT8D7Dzzb60H9j52uY//88b+9/89/+KyNOENCWM
croEmmEC0e4/181//BsReZZhqxyBhE4ZhNvvtZmPVjHiaIFkjAAKjX/0p5lvTs8jRIf//BW59y8X
Iz/36OcZBsjvRoahKsFA9zfDWxFznJk9p5e8Ndb5dG4kfjCxNUz6BTk221WoO7FApF6mW6jV1V7M
pIoqw4a6pP9BO0OS1TTO7VatuQsTO75XVOMhkEaEidspkLIkzYARGl2/HUFbs4JrkoC6hMaM1UGx
M1GG2WDHilVAJ/PDoBXBI+Yy88ZWCHKxGKVBep9VMBqUq7yAfNnX9FEbbDX+kT3H2NdwGplwWeQi
YxFuSClFnEBus9rQHQCni9iBamFvdMK/L23hjVs9w/NBlRd4QJ1FWa01WYw3ZmWM4ZUislAsFb0k
MlapLAfTxTRGSPjNsTFWbVIjPQ6lnb2LUy2a64zpCq1hv9cdhF+enlRLVZYJolozO9HPSh4hPYx7
g/iWI4CxcGsOpCyjx8QJgpA1X2o4uT56bZ2tiS8FilFNPceFID/VQToc/DQBbqSJDe4GCSKdtnVp
pSggtQY2Jl0qCNhGOYht34fowjk7OJzZKok4o7QR+DGqt7ejYTDMSszQ/JCESr6NfV8eoWaUB+qL
+ppi67ZkTLX1PL/F36KSzIxOnMEETRVfGieSA4dnjyk7PZ9xvJBx3e2BIY9uEivyXWFb2eVk0Jtl
sgJmWAdPu0rtrnwgds7Ylwn6kwXiTGs35oqP0qWwsl0aywFPb6dd2sy97lTb4Ew8zY6VPJ6uJ93B
OmnGSe2yoIXDik2+vkEKQ/9e6+ZWYO1QZSlDMG0A5OaLQUkk949aHsqo2YLnAqHExGJHN54k+S7G
N+Cr8sHSCR9gP31QMJEd6BPJOabMf/C6FgPQxEK9iLuSyrUoAaBh5V+CnAy2co5OxA4JvD01HyLW
cEB6gdxaUP6Y9eLQlNRoFloYheETcM1UoQ5XDEJLIT3YXk9TnS9DPzOXnxpmfVgQ/LHYQdQM3TG0
tY1TSSxUhSnHE10B5aC3MbPJqW0ZmsZjlVLwMUEXW3hAoBooXNur3lS8m3Ay4AVNhsbu43sJlK2J
YfplOw5+5fpBAr+7gTJn04iOdBRQSEgOWZBqJ6CB071lKJYNNy3tim3r+9oxqQz1XeiYyrQJM5rF
nLUYTBqWKrWbCgyHxeiJXDFCcMtIAxtYd0LhX5Y+3fUY/HcaGPm+L4ZhnfkQu1e6JpVr4Vu074Ww
Nqr+8tj1pYrC2Wg4qUXFKRQQUvmSeUsHV4NPaGHc2+gI7NItOzQh9b2MTkrbI5tV++yQUPJhAkKC
z9SGnwhzuyxJrye2F2PHGDQuqiflTtX07JR0c3e+b9QbaeSCRQm9Pm4alBULPXP6nWl0xk5HVP3F
Gh3v2te8tFqNRSPeIaJpOJmT9K2tAg0wiOuhP8hhv3jVZWnYmg+pSyO3ija/iDcKaXHPLWFfO9NG
frqoGyW5QnQ37tskQpMZhbOMfKhr3NBCN/LLSWjKdW4Ka02HByWfEfj1RkUVj3qbUzD+gV5Jaeox
8V3ALxh61mFfe2zsKEfn4/QZMz2aFapuV3S2wrn9GfW2vOLmGgl8BihNL3OipReblVIu1CpykHcK
gYIkZExVc7Y66PgVr5ok4p4zS7BqCaNzjbZPJ44jaEBt2dgxGNUCC97GqVNr50FSRS/fx8kFomLr
qHYlvuiEJgsD01GuUt9AyDUEUBNE2aZwfOumwe3YKDt8HBX6XZK4DjCN62NqK/BZIE6MPI8dKmFq
2Ju8FndWaIW3ppMOHwrbLD/anBwRcBmK2Hbe0H9+2ZB/6WjybXjAa3bA//4ehOC/IWFA/zFhoGqz
z+FrIsH89//kC2jGHwT4SN3kMZxPJBw8vh5JNE3+QavLJr2IVA+SaQjL+JMvYPzBUVKqKLodqQlb
zsF0fx5J+DeqriJj1Gx9Ttu1jV/iC5yF4jiarnJ7knInHY5A9nn01oSzGMd3n+6mcECA4N8ptBdd
DizMy53xvqfFsnCiY9zt6HLFO/DuJPxOxcXoRD/J23x7NgJ4P38SjlrCpPidv/fbM1JbB1DcsZLu
irjfse6iihMy/GBwyv9ZDsm3vjTXUOgSiTjHwTPOASowXQ1SXJCN6rF6Za4YxHHwTH1LbKm2LjxG
/bHfM9uf+SlTmNP5rpJoPQkOGrTHHffVAfbPg+KblKf5Jnh1MHz58pKfgcOpMJA1z+fW1zGKITSk
JjQckNalQtU94nfytrajZbcdaiI3DqZD3DYRAiKNcAgWfUOucltVDw5dho0mw/QwDpgQFmCwbpzA
ePLrEXXZrkvqNYPmdR12rudET1QjWoKxOag/eQhMEE2nZHMV41E2G8Ktmm1bCppAtMpLxXxop9R0
p9mO1Kb7ULGQkt+11HrY35ThwsPlP2EnPslo52Ct+aKBWr8iYa79OC+IjRpdtPAemQ4rYtX601Ed
VIbzaABIk2iHQ+Bc+MDNXNSVO8WObqcsDhbCZ97uJdNF3rU702q8j/mE87pLultNG5qDzJXyyk4Z
JjSAVK+CsiLt2QyID+iYlARTUa5gCY0fg2lKHvLQcg2CPkgwD7Av5PT9y/RUmtMpg6WOZY1p85i+
7w1PYPu1AcaDi60t82QGDmgHBw1vyjiZYAvqxPbKs4q7Xg+ki4WGjlbEvrkk3iAOlqkI8D7Xdb7K
UkC5VR9UroGJf8nsyTtYFWY+1gEkcQWafoA8pbm0u4R0k2R6JDYSZXtXehmHTbxxSt9jXyNIN2vV
EfK89pCL3Fi2lbqvZKGclGr6xHDMv7CYPXEYcWiV+jAsgTcs6HJEy0HwJEejNmxS+mlASSnfzSSQ
q9LLma1VaE9SP+bQFabmsnixVc3yklyvLusEpzxsjA221+fIKS70lAdjMu7GSdtnqtzpIozdMU0f
dUu9J4vvPeNouQRyMRJwYzJlN/twm6WMFnwVAVYOov4wITjkwMzvGtSZuh3VlDbNkE7YPhlixpVd
nuKGRAgO6+9QqWPEN5Tg6Ikpusl1DrFNojkf+8BXrpwU2SxT6WlckMBk7y1ZBc+1J+pLcA8Wom0E
SQuThfix9iPn4KMU3fM/TPZ6zwp2gcJtH02K/6CV0rvRkdRD/MmN8SMqInGhR2pw6aiVsfJouMIC
Jd1qkZoKF82KhXPrdAFyhIThFfIXDZEFrcaPTgqJyC2If90lWdFdoa4bdo6JwLYxkmIPNNjeNRay
4t5X+ptG1lO6ovIqt1Mdxk9ZNE5f0G55CFxgbIx69ixazXxQVVk9YSfOrjrH73ctuKibfvD7U0pC
yylU8UqmsdKdWjj+/qKHK3UwDMM51oWVb8apsXV8qKDjLuyxarbFqI53RRnqV2jBu5MRjYgn/P45
rs0yXQgr7T8nQj+ZbRbcToWGNKTEuQ5rZqvhJguQgA+VVBa6UTTPpaF+gvdUPGVq82QMxSV8Ac4e
hRugX9xEpcJYJe3ChnoH91T9mPWsXcjC3cIhJntKh/uYhJ1tpbXDgzVoe/JMrKspezDnv19M4Jja
liKDwKAkSlmZ6juduLE9DDkYSnj5FHnSFOM9GNA4XIwhWJR6Hs6Jri9XtnwcrVHdNLL8xCUhlael
gU/x5SaSU3VBxYZxgCTJGLJVU63FQPXW7LtyWOM5I7rp0uumLRkUK0gB1Jvck8hsFq3yzlOLg0g3
Bh1sVloN0pT8mHhNu2w0gqbqcKUN8F2hIISR2NuYScFePhSQu/QMjwuWNyUAv9/t2h5iha8fwmFa
Fyho+8BaTfm6Lx7K7oAmHa0MeiW49yjYcAgxTjPa57bPrEVHLMpUEr7EUkJ7thfb2EJNAa677dqT
oKEdRXsQ6Ss/stA9VsvSeCIW3s3bYAu3FoivWYDBQnxIT3sZIVJdSthpu6Cmozi1VNYlMZR6u530
W4anTM2VRd19UaAvuiMsGL9sFgorbKe2Bx93fQ+w1wu9q1ZWG6NiuBhg7AG3seomZGnwlhdwqi0a
+mB0MxDRHQEwDodaK0eNx7RGsZYKJMJQvfbxvDp6obnmvNNM0yYZ31ksaG10GRXyQK27SLp3SRB+
1O3PZg5VEOB4simQ7q4IhbuohhNjtVtlKC0XXWGytDTlKhD1aiom+zQgTRh8dB+5Bw4rZQJYmPi5
qSEvqkw7sIAsf7yX45v+515uk8mHmtSGogQX+e1eToxj0AF3jnchmqYuDzk6oR6XXrIqWTqKyrjP
MkAjRq64fryHLSbcRtrvxVjTlR02nBjXdWc6rqPl/o44saRh8p6mWXwR5LhUZSZWhV+uqE3zVa8q
+Q0xMNpVSzw5q6L8iDn/spwomvNIe+85s85dRbAvtC1uHNS9slzXZn1H/lm4ZHjOMwXyE9uNzc+A
E0qV0NzxAdJJt+xlBIVtNQj7gvJZuL3u5fdVI0GZtV32QdQKfdUo34968E6FJrs2ou5B6eQS/+Ye
SJyBcErcahCsQXf6wQnh+wmULrMIhhNegFsLewwCl3ivtcrapkrdos+GTEq7fEnHeUS61N6xd81V
Fzp6Qjm0W+4VtBUZ7i9EdJVOxMU4f3ULvqKsho7dA5du59xAUKgXpTaMdDUS1oQOcQ5LUasEHxpi
8zC4LwJiVyAqZ7AbnYuKYbAdFncqLsGgBf8i9BJJziavn03RK4tJCcmLqOJ81+YwXH0Vd/dQgyTO
xZaD6vtubC7DWHyOI8JAKsPESEe7YIYdLPtSYg0zafTQHt4WGVth1Ot3Plt0pdYfFQ9HX13mM/jg
ET4F7bWSortBDYnSZpW2JE2ltCEWFfD1o9H67zFWqpuuJhAJcxo+7homgrTlbVXNbbqwvACGSjyL
auA4iZnRQFm8EgTAocHhL+TmvaVxgzioSVw1TO37pjVJuxijR5GrAr8dzjOUvBiECw695PGsuPJg
XToLuX8uxB6Iibks++y9UXRPRW3JOyLGPg6qVq4xGSWriCSnrGtd26EERWvOqqK7hNIcR1VsegXV
SKkOblZCPS6fpTKnBI3Xiaa6SsAhjqkV1rpAXylBswcLSJxOGR4CLUMO66kr5D43niKuocE0mBOU
PXaxCxXri8wb7gGAEWrXwBplOMDs8GaKNHzgYY9KhNyeRNyLKbwZdPNEebBUOjasIXqwiUGptVvh
ZDt/+OQH4pgIUIJMThJQ862xQqeA8BcqzbQyumpnexVZdaNb4AYLBYPRIACWeetTS+S9dDPUXIaC
YhtB2WC912mDMXlxRQk4qlWXdVsvzfSYN649M761nZIM13Hp3NsgNbBYOn5+hZAHA/1GGp8tHI36
gF/0ZBuEYbQEJMcXnA2OBf4zgntmE0Zbbcaup3yBqDmtVOZU6vBI66NlrlnG7bEtL+OiW+doH6by
0bDHJxk8Fe0nBWt8i7UDNI0VfWoU1U20K1+7q5pypdAQVMUV2p/VQKQPiNwtQ5be/xRlNDGDL8ME
KiBcF80ngtgpDWAho0EW3dou9khPXqZojub2gLMKbh5E+yS/XKQp64/WrMBDLRQ64PO+IXTTVRye
usdkWFk6VYyo9jP6navr1MPNIHlEOaqE/UWRo11JuMI0oatcrEAVXyigHoR6kOybqBoZUsl9qDor
hfNXxIE+9rlru3Qe+xBVwKJjXuvls5FOeFNms+RGmXgdZk42k0DRdbhObJccjlyYy6ZiaNh4K1AA
q9msLRoeRebzJaI9UW8lDBqnBBsRrTkp3xglrCv/lkOY29k2eLliQ3cRii763rJbz8k6NWFJmfc+
1SaAJu7k4J3iDkyAhLRDvx0d3B9wcuOKk7kYD6Z46vwKG8AcTKseu8ne+5Diq02pVvemR8ZTJk8i
ii9VkkcHw1gY6nFMK2Ql1QEmGo9VvsKRup066U6Ra0igJWRISKM60m3d4+9bmeYBi8m8epwy7FCm
vIzEI4k2yzTVVhAPrpFAnZzqqc8u/QyOj/9s5ERZ9KdwqFew/1eGip+x95AvXOBN2wjmzIt6wsqT
cvHIsQD4UhqJs6GHAolPx35TVMUF7gcXtae6SeMQdoF9jTfpXejBFBoZL679ljoCpLTJqzDV1YNx
HXcdXeWpWoIzRlHHIWhI8/u08r+A5D31pHDuw6S/HSQmRU9Da50ncbovulkU8m7ER6uL7goLl3TM
jSJ9exUq1SFHfT809kZFbgk7CNm4knyGxs0cnQ/ZhJh3zMiW91pNDJ5npJt/r02kOVZsxbvSq6qL
CaXQKRGl874skQb7QJ2pxVIFqY5MEt669NdEATo7lJL6lW4P4SPRrPYhLo1og/q3Ofz4+KGJuVXw
94yJHg7afSZgumlJ9sp/RKwW5aCkIzlRuwKhQLrqrXK4oTZs6HpqNv9nW+y9uT6ZbEykRaV2V4mG
84hvFbJ4zTWNN1c36VzneC8ljz1XP9lLIRS9FEXKXB95c6Uk55oJH7K4GOY6Sr6UVEUZKzcKgykE
ikP9yVYiLCjaQMsVxUiyr6vaOYBkl4+1xUkVX6C0TrYWNJcYG4Ln2Dbsva5wZjBC5tVzLIJyZQC4
+ujDcLlrGyW6KeCvHbEL8Phq7btYpUSLi7Q62SbJiOZcW05zlTkFsl57wqCrjMSSGn8AL0zjYFKu
Aby1zySkdreZ7jzIlDyZnNnaopDvYeo4gDv8q7iB7Wig0smS7mky0fVIUOqHIYcpZHUeWn/KnDRy
MaPQuMDCpbakJgQV5W6o+exhImAVJXelqa2HIanYl/TufYz8nJvTJ5hsx6S4fR+MdUfgy5BY7oSX
zV8gu3f2yKs0a4GRuItdW1EhH82GYDcQs1N9dEqnvk65nW7ruaQjNkS/yucyz5oLPnJ/qf2GlzoQ
T3XOLkJx2AdTjuh4rhgZMHUn4uuSq2QuKBn09UReUmS2c7kp58JzmktQbS5GkSVmzx31KXINb5vO
Jes4F6/6XMb++O59Gw/80gazaAHS4DSlyrB2/vPnp5sw8+v/+Dft3wngzkdHVZOdl/dIjA3nfW+n
oVsVcoecxkJ0Dfq0Uc27H7/tN7pvb9727MSumDHSkXJMdn2ZAx8zOFdpca2j1LCvf/xO32hyvn4n
6wznSthIkMQV0Log6D9iK9p46LIZYFmf0P3+5FtpbwuReSVgBIXUY76WtDnVs6/190oVwNA+JPOK
w6NuH+S8CjXzegR81wFg0/vQsVmtUOumOyWclzDQ69omntc1tSfN7WsH9pcGBKfwucrr/Etzrkh4
MyP4L4wRvvtC/w3nCHMG+Q+kDU/Vf/7f8I22Yf4HXwcJhvoHP6hmIdEEzSto/v5rkMCf6CgaLNUA
bmAanFv/GiQgYNB1YGMzOZiAc6z8fw0ShPEHAjLgnBqyBP6lqf3SIOHsGdItHcXALFtzHAsqsnkm
ceC0q0dWMpYYdGwQ/1H6hTZv+BSpNgQaBTky5lJro3fdtEY6n36SAZTFGIUjiZzO9CgCgnzA8lGl
6b3cvbqK3+qvnz12Lx+ONu08S+G/KMzfritGkeGcGkJW44Lh7xK6kIPqsYX4jjYJ0uoQek8K7NOA
CSMtqAlqPf0Q2FaZ6kWniFSMR2PU5ZVdQssLnXHlyV6/9YgVb2cpAOeDFP6T4kvlA7Y96O0VUFAL
pbZMKADgQtwDX0UzDP97MwIgUsmWVObBHW4Oa9H4nkNooG7djhOTPlxOPbII8EOLSiJPYOPOT4bS
BHJZWVb3ObGLBvwp6zN6ShOwjqZbTEyzOCXquXNG85E9gB0MEq36k8nJWX679XIhdWGB4zN4A9s8
W7/sZiLVPCiqVWm1LoJLF+0F1RXGph73V6N4py79RCQnEsPO1Wn/pQyeg5uSDI1MBVJm3XrV2rLW
KOYZKw27ksiMtjWg5FZrJFVLLw5XNg7PEoIRrf7TT+6DN0ejPz89DRlGLOhChH52GzAQbnI/qvn0
cReufPyaSy0Os82P3+VsE3u5RjSZHV13LAOh/nwzvtrENAuzcVqx3YNikq5CK8jNvOs2PeIqeZwQ
CNDAQuz44zcV83js72Mf341bAXuyavD1VMPU55nXq3f1dTgMBaFWoGdL8n1lqh6JbaFc6UJ1eDJE
pH/mEQYP7Gh+fi1TFhIE22rwXOQpTYVwzI8J8zIaeir1TUoyxVGN8IxGOLnughEuU1n1MS6K0QBp
Srn0s1tr3o3OvwBrm6PbdM+EYZ99AZYV0GR+TBBugjKy0mfBRwzUapqoYUlSIN+s1UkN7jxApCpw
nnDUeeZU1CS5Zg80m4N+yeQAd7aZExghipq2gxKjLTYIqkqqvWFyZkoayL8EDcF/MqwTHur+srcc
fWMW6g2Dhewyjvxs1RpB85MvyML99vsZyMtYuS2mrBZHyLPd2OgURsRALFYRRJCtqKpdGdrd0heS
wRmDOGv6c5f9rt7sH6se7yiYHSMdIcXXVs9udw555GikvCPy6XdjGaWLse0pLpV9ntKR//ENqP3j
BuTdmKfqFqci/Jcvp5FXNyBBNiogX5IeaIouE+Dn60LF1YsgVllFHFXXiBqAjF+pW9OO0b8NX378
AeQ/biBDZSND/SpUbiNxvjbNs8axlXRGfdPxN0meyn3Spt4usSZv6dUGZsFRlG6bMcBsEXAviblh
pTFIMKzbihHVANxE7QhNza1m7ejNu6ljFi6jwFnCplVXglHxyowRletpSo6dHfS8GtInpy7rJVF0
YtPEqKq09CTtqFs0sL6u6NuWC1C9Bo0Qx7+p6bu+64I22yRk8blWhE0L1pJwjSFATNYQfnXHjUkf
iE9ETC3GIYwwh6FJ8nsYBu1eywvGDBa/HxSQ4Wv1+Evnsv9palEpXt0n/wh/uK3C/3V8yuKn1+qM
+Z98PVTZ2h8cnHSYrQQtyK8ZD1/VGZbzBycpzgyWnNfyV3pR5w9bN2wCxHmoOF2jwfjrTGX8wc0H
2dkyVduRIEDkr5ypzo5UjA+ogwzDNjnt6Zxa5j9/9UQR2mgKJHSDq1Wdcc1QsTw0plYCno7Sfv3q
qnzjiHS2Vnx9Lxu9CQ+xLQxn/vNX7xUOGDmB4Q2uBTSCuZWSnaYCqZjXFRTCkdB+sl9967tZ0Ac0
0iuoT14e5lfvZw1QF8kOHdw6r2Gr9DKlrwaMbcYx/OStzvbjl69mWQh/DXoijhRnX02GjF8FLXxX
Op5zpSl19bH1xvadhWKecRi2zdNMeJxjIKva+smy+K03R4lszQqfWdxx9hsOSujUY6mQ4Gtk2Va3
ZvMA3sOMLlsIZszQ6iuVRLsd7LLo+cc/6dvyD6Extw8yGpW1WCNBa77pX/+kJIXjM7LE4HpKlJ6E
mcZbvWjD1Y/f5Xzdn99GI1DX4dDBvSNfpC2vf8lkTIwxn4/S8yAn75r2aBNpvingndwSxTe4sLgA
QeGkiK/Mmp49/bqRJJ2Ok/ePP8s3vvGslqL7NQem2NrZ6dRrZBMNKZOFUinjlQJuYNmTyvyTU+TL
y7w6qbx8Y526Ba0jOzMV1NsLSwwfXjGb31TY/TStUy3WjlOZ4JiKpDI+0mBMoT/3NY5t3GqVuTBB
obzT7KTRfnLxz84UL59E8jnmLW/WTp3t8ER/OMza+SROW5tbmyjHe9n08qC0g/8c9h2BTJZwbn79
KpOVxaLETz7r1t5+fdsuERxMDD+ojfhxHf+zNrLh/vqb8APqSOEd1GDnb+KgQI1h3nRuT5zJIp4V
PqxHv3HD0CIxWf3n6RsL/duvUrWyCPp4vmF0JzigpoiWjWcm+1/+LoIdhOLY4Um07flXfPWEUKN5
Zgdejx079lY4yAvmoqnzkxX8G/cCSj4WOdui8MDI8PZdqjm5Smpe7za1rbua5nczSzrM74gBh78x
YIWiZdz85A78xjpOPUidI0lKYq05+25gQWBoVTVXsIf8I9G6AohizUEsqP9kHf/WSsOdMB9oTZ3f
iobFm+tIhJZEXjV1RPXCe4RmGepPhBxKgJJTBc1DY7adbQati8ONkuBNX9IrbqtFKVrV+GjnWhz8
5C79xren2U6XfbaUgCY4exSmCIuQL2bWq9Fo+7R3iGfP6S30UgQ/+Xm/serw80n2MUeqBovP2e/b
dCp5FUM/ulTl+CiKDbvKu1Dp9prqH+HGBAsjsty0CA6x4pW/urKavLXDHsK6ik5zlqq+voW71tNG
zQb42VuGv5yEl7q5/a/8sv9qwUI/QTPQqnMXoUc14DudvcvgVDRHisad8MUvc9wCCwSP2CUnv9/o
tuL++LkUs4z2dU3GG7JnkddlCYClFC1nNRm68GmiTZIz+7b0ZpkMZDIsaZgZ3aIOGk9fBtAJPxUE
QQJ3iwdSqbTECplMFRbNF8JuIU34MCfyNeXI6O+F2iLsH0qzPSLfFsXWabr82fOxBqxaeyQFOklg
Ei7SuMb7FmFjlG5jwCJbYhZToKaFCNcWFhL4cO1lgVVuZIQDDVIhYx0SKVL9OmDGGy0tTML3VmTD
h5zTVN+nbaKJpQjZglfgKEkwaBLK7GWtYfBxI7gK4o45yuAAWzPsiARAGF0rsxNRcIW7JR8PU5ab
9lVJtpHujoAnuwX+gOBZVCybLqg272MRdcp9PQXhvgRD9Z7ZX3tbD1p0G9seqTYCeSamAMVy0tus
i8KaOWorkOIlYUIPCxF/tCrtjgWigFHpk1tFWNaiqU0/W7ZGn1wS6wuIewIYysxZV8Kl3ZrlU+Jh
tADhGGakCVm8Wx6UyPY8w4qevAbB4hxBMH6GSByRf6Um9WfM1ILpKkuuSgyiZDLvOWV4pOeHKTjl
NzdcRRfTCuKXAfw6phrNl3GLHPZCtGRtHEomkPmRunACs2/aI4BYFBmQai6o8aS6ajujIprG6USH
YCsqkDW1bBsryyg0aKSsAPEONVyt7oSnZI+m3kyYS8KYaXZBzNhHP8ewvdMwOEDjndJwDdgCBrK0
NcSm+mA9NA3qpkWFNTZyUaFF9k3nkBG7txqhXNtKbGqrnDTIZoF3HmKSDV8iXsQVJw5iWRs1Xgx2
3XbrpirDdpHbvvNUmKgENtXQoOxQEruCX242obLv4hIeETo5EpSzRvMwsHajd0DpAQm3nBLI41zk
Ypn3kQR3CXaINO5OIaddsPy0qwFq3hW+J73aK6LEhq9zNd/BURvyvZ2RduDqU1w14Dtke5lKAxWq
D6TQXw2WUjzQ/h0BgCZ+oLqZP4jLsCOulqxEGPgKNfIXTgDjA4tekG1CI6g/+HTUZqUa+GoaPLSD
Zixb6W+q1Ka7oQd5+NzYVsTMn5jeJ4znBvip+Wi98Ka0+pKwEjgzQCy5BR3DawxFGQk3IMog2hIV
Va4NHLnm7aArig5czY7GlSC03nQr2VjD1TRMMBUh8+YQNxq9lWsHuyvIp8KoGTg3al23SzLNFINR
n0zTpYCj2i4aqSb2LreZYCHLKE2Y2CIplYtmxIf9bPllkN6R/gQdyDHb4q4wc3N4H/hZfT10dPxo
q+rzmkE4Hfdv4U3eWjG400nJCWhNQETizsc+ru50WqlwzxEjN7AvGw+Wvw5ulWNNYq8Z7YnLlwX0
l9oF352+vBnj/I9rKrC7fn9OgzQ6e9tQ4K//affQ5R/WPJ/hdEwzjJbsv6Y0lv4HDSodE4ik3n0T
J2nwR1hEtHkvonH24sL40+6BewQ5MP0sSXuNaS9V3Jnj9EcO1LcF0lf/KVX3ebXt5xQJaOOdY1l7
n8Jce24G4ydVwdvj598vfXYyMCAagYBovGPAHb/iNNS5nE+ji8geDfJ1IYdOTOV/8mbf+x5np80k
Nf3BKlRvzoYSsGOzKyO1jq9+ym90Qr732mdtApC1iEFD3TuChoQU7FDagHT5pXPU31fp7PDGyby2
M6Pmg0MQojFaXABfLX5yFv/eJ5///1f1ha33AsUtv26X2XJlY2RwDZPog9+7LvrbVzfSgXK2AVlc
14CEFeIIIW7BAvi9VxdvXx3BehtwpnSOcLKQTQz0BCYZ3f3ei58VDMBZ0Ht5CrTlrH1IWvVTKL2v
S+B3j6zfu+ZnR9WWlGcC17kqWZRu7XKbW+UvVY1/3Sr62ZkUGiRt40lzjraSn9KyQHNtVNe/dUHO
B2CAObJW9vOnNpMP8HRiDpKEJvzei589nHasTVkZTc4xRyseFCRySBs63O+9+NnTyW3n6wSaOcch
J6UgbRkTqdHPelnf+TH1s6eTQVI9KI1vHQeGgVkEPTWyESb93ic/ezprO0LyEfrmMRzCg848wsae
83svffZoDqSK5qYRmEe9x/iSaf1GVM5PbHnfuybi7YNZQHrjtBOZMP7uCba6RCp183uf+uypTOvc
U60oNI9JyNPOIGenyuzq91777LFMWZk0eyzMo9MoR6V71OPp9rde+bxUHDwtJe17vtaKqR5BrhDq
XSEK/r1XP9tFkzQO8JSl5rFobGMFp2VYxra2/fGLa28nZH8tKeLsyYTCNBQkUdjHVgge9xFn2XKI
TH/HfGv8f5ydWW/bOrSFfxEBaqAovtrO7Ehpm7an54U4nTQPlEQN/PV3ubi4N2HjGOBrCzA0xc1h
c+1v7TsmfgrCTz42K3ugsDz6D7Hc3G4j1p5cqqA4+ZGiaj2Y2H0zER+yX2xo6dr78FIVEq4bG16J
3RbWk/7l5WYGMUsQwWKCHVe4RWFSjxfyKGfm8x80x4tNMspw7ytrtEujaIGfZEd3bZm8P8Bn2rZf
GFCA1iyDH3DEYfUgCwVtML/4jHGucWtxQmGYYCiVj+B3CJI7bb7Bg8ttrP3Tn3wxJvDAVng2Eey4
wfzpgLKy5TpgEEO7jYq1OlV5iXtulrEj/Bs+sepkqUXYBbnruUGxVqcVtTE5QHLsWDRij/PlD7Ga
f9y6bS1PRIPWyUjIjkIFcKQ24FODo+K4SfrWAiVEhpPZWKDjc/RrjgXcVoLhxqnnf8L/xec0deXB
BmxG26gT3XGwRXdgvVzSMZxwOC+SZv+3ivxJpr1oHiWCQweWKDsuYHTvwDjKAVrrQarxsL/tQaYI
ngCJGp5hQwuIqpwE/MWnSAEDt02AsU5qc5u2nhURclQzJUL6x3jlCTH9UcvgwhvPmXllixgKMCRB
qNLgvObBEdYgRw8efG5fxwqHuNh0BOhDALxDy3bkRD6cysgt1v58sxffBmtagdRj4B/7AlTtqL7x
zLx367cVD1PP+hEQe9BHVXaFLMwDqmAvNH36YP//oPb/M8oKhvGEZZ4ERjrqetApq+13MML9xQCP
fOXUeVsCC+YnsOsh8Y84SN8Zb7x3jjZbXdOVSwmnU1hrgZv5kEf0Q18Lt6lCrT3Qw0FAAOHhHYMY
Jp6cFA+eydyWN2odpCkr+r73vA3LG4zlUZSLeusK5QBu422FJp4lfAIRPz2iIvrnNqjHUBYXOn5m
svwpu3wxxX3Nw43DBPhYADP40DenST7NcBQRoeMp7CSWfbkfwvzA5Lr3zRF2eMBeSPmtL8Wle/Rp
gN+Y7NTasoZhaIsM3jzHdu3n5zY8+a0sKv/G1iK7BecT78Ru38AKWFNENZ7HtxUUYPFp3ciNQtmV
W9NWwEqwsbZlYcsR9IINyXXArLnmq1PHQ1shR5GlH8BKXY54TD1M8aiu64KGTjMztJ/KJ456qGwe
MSq6gWvAJFI1I2v+/ri8PTdDYQWsqXU1GFwijwUWm33jtfXtCNbrzZyjwu39P/H2zgQNweu5SQIJ
77Q2X494PaA7Xld7lL9dul2f678dtpTUPigByxF2IwBLeH1zlOAQp7MMe6fzNxQar/svc1Q8xXRc
jgHI1bcjIVA/145JKlQ/vW49BEa/Bjx6xe2sg9Tc978FcMVxG3krcEEghagEhDBoPErUgQq+g0OD
uDBzzn1WK1hLX6sBTKf1SFk3XwMdWNzQZumdNhJgEV8PCxi8Xowq0fkYxS1QyEO6tOOF5fhMx2Mr
TQWcm4DnnJ6PLdmeYvjX7f0MZa1OQ24/NyNdN6LKnA7HGl4Iuv0B6/o7t5atSD2xdwBdWUe8j3iA
JbQdZJkVPbg1bsXoDFuO1d/IcAzJnwfO+APB09KVW+NWjCoe4pGLduMxF58r2mhceyrX8baCkwjA
3wAZG4867L4V2fiRDK5jYkVmXfWVquFqffSghYN16k4FePZ1GxIrMvMGvrWMZSNumNHvJodlIYmA
cHZr3IrMbW2bbJhPHc9ns+87eR9NsPV0a9wKzLXqBjxQtwNquNljRfl/4Gl9cmraxk/gGRsWo342
HKVYi10ZTE+FcNv/Qx6/Xk+00thG42Y46ob+knP0TOvlm1u3rcBE5ngAMhpNy7FO5HZDp9HpuggF
jdVpJvNe+MVwhAtEdqj7wtvnmde4zUFuhWW9hUyBzd8fR7yCPaJkP7o+pfDdFkJuBSaSdF3NMtIf
N7E++633mPfVs9uAW4EZ4tW4qbusP0Yb/C7rhv4khheO/bYiE4Q4VZU1649Ttn73W3HU08XD1um3
/32QDrkVmFwK0Zqt6IBaXR6jod9vy+qU9Iay8vVUgXtZNcJGpz3qJQjBVhPzHfUa9uQ04pG1ZQJl
X0FwuPRHHG1hABH7h3Ct64Nb41ZowjemgCNw2B5bAK5Q/9PpKx4rz7HrVnTKpYYz8OqrI/xt7hg7
BnN04YhyauGNrxlZ0dmirLnEG0Z7FBKm31dq7k6cT6o7WLZN+QdwSuJbvoDS7zYzIyteYXcf8dyb
ME6QGF5JrsW+Gof/3D6CFa4+oBIlROj1kQ/kh2pPLkIKUjm3xq2ARbVh7RkimmM2dJ9Rx4t13XM7
zNn4wSijRhVA7BwBXA1u9QjeiTSXBKpn4tWWbQL+LHw5wS4NZpmnGsGlBZkGGUO3UbFCFutj3He6
RAlbQ3swiQFFhrAwc2udWSELYADQxHxsjybj/zUACEq4Kl/YOfzTh3tj6jMrZNceJOhyrdojRkff
RrLPW5AVYaGmoR1KMhkV10x55mmAgdLjVI6gQHmdd8daUmLt49PdNBR1czgthgJqvVrCjHGO1ANs
A2fvig2oQ/UVMAgoDQ7Evg5xHOjKbH40a7U5jo+1LlDtwQC1QPQGG/85h96N0ptTrgHn8tdrce5z
MAw7WR1HQHe7Hl5cTIduaXjgD1433oRmVV6JPFLtQyubqVTCzOjCdz0z31ED9CqLVATxHGAt2x7m
rrmFNzf5nS9d/tNpurPTXHqRBROmWmbtleaBFPPPZhSHxQdd261ta9PWIaDaxVaZh5xCarrzRnhQ
FeEQPjs1/6e2+EXXu7WKV5j4Rg8QISR57i2AN5VfHNpGSYM15pOZGyD8RfZE2wWPWG3Fb7tlcpot
aN0adI/DoRf6+exJiq3bL/Cwuh7Kob5267s17NUMGKacvThFDgmCDF2uO428y61b69ZpKYNtYsRA
uU97CbLaRIpHpQfuEv4YGGvxBUMXAh66spSN4jOK5j5DuM9dZiMH7+D1TI+REC1U6IcpapFvVnjs
LNWl8pnTrPhr4UXT1sJrUFxcAdweAl5Jn5mEPBS18+Ph/QG3BPv/+6qB1q01cekiUaLQP0w3wKq+
5pXQ9wOd2n8FXfl1h9pCQAc6WHK1o39bqA1i7C4qL5ymzv0ya9GEXyIKBBkPU6A3ir0sGdBP/o/3
f9i5tu01U4p+lCs+CIPbZCbEsusoVANujZ/+6IvFgVaE9JA9BOlE2+pQmCxtT9aSbo1b8csBE4pX
r/ZTtkU/emWAFAx+uTVtBe/kAckAByMfMCB8ScOWx37xfbeVIbZit4MafStk7qcTSJjXnUforQ85
kVvwxlbwUhiZZyiY81MBmqi3wIl3iN0G3M5B9Fs3gIYbN09NQwY44QCu5q9a3DiNuZ2FYEEd0SmA
EwB8e0Ce8JG4etKoWMgce28FMAvUPPN5yJ9K8BNQVLHxHdyeP7/fee806d5YfOx0BNGyZXyos6eW
lc8+qH+HYmnYzdyVQF55pJ2vFzJ6vyDYh0i/ZAMsFqfoaiub9RNsCmY4Kfc+c/ylVkhzL4DxEvzq
U+mVNzBfim9hU9fcvf9Lz6wXdu5CzxsFKS1X6VTLT3JGkUVkpOOmya2QzvzMdOXUxylTgu6QgvkO
Q0iXhD/3uRXT7QT6IRxx+rRA3evnEFcVWBXLC9//3KhYMa1NAW/iBuBkoHGBMA4N2C8wnmqdHhTQ
eSuqVbDg8a9p+pTDww8msjrfR3MePDt9UzuFgRe6qNer7NIW1c5gEobLI1uD7cI19DTt3ggNu5wu
WFYQDsXI02XuYe6SQXm26Jbds6HJD24/wIrtQALyI7c1TqOFXUkUB4E97Php7VQGvBglHG7CKNWR
yG/g7wSwhA+rbLeeW7EKOLivAg9FMor7j2A/HlVWuaS9UAt3mqsvNt/2VLtukA9M/VIBlk6Y3r4O
sldu63VkxWq8wIJtUB5PA9jIxuR5nS5V2Z+bMFakwsS2VbTeeFqEwPJL5Ha++HMNh+NCexfi9Y+I
761JaQVsROJeAq4Tpw1H7X4tICJR2fSpn/i0x3NdER1WkrVfim7Zz0b9NmUW3KiVmc9QFaNGYQMM
acp6FPeUcxvdewVcZlcJeUGer9WHbBy/g9I778Dy/6i74i6G58ze68PpblCNL+7Xwne7Itk0Cfhf
wp93oh5wN7giQQsZXRfdUF65zU5r2aEcnFJFZJtOvoHzRAV8eUtb6VKbwYGneD1B4ec098o3KBDT
5Q94QcGPxP/g1HE7CTMvQQ1rASVSTpavQYQiL9P+dGvaWmvqtm3gk9mJVFMfnH3ap5ILxzupnR4B
4jPMS4jh04zxh+hh8ZoLu9/pEvTGfLdTI1IDoTah0ZTzmiash1lYRmEtie8LUPnSqf9QwM72MfHC
Cw80Z6LYTpgEEwxfs6rnaQgM41HJuroXZoJTNaqU3JZ9O20Sh97MFC1F2iGsdr2oH/lcu925mLUI
wWSeVXk9iBSl2+UzCJ7qHy2H2e0OwKzlp0HqtPQD7Ilxpe6V3/0L1fWFL31u3K2YDWCAFtZZE6cA
UhYJCwic+XLiP8BB9pJ48I8m843ZZFeeVXmv49YEcTpXNf9WbQww7wiw1Rylzs+wR+4+8HiA+0ij
ZXyVe725qQpJ4E7derem7L0nMMwUuJ88ukLNV/vDKTL/4gHSAFjxnrIUaGa6C8Pqxov6r25tW1Ff
FREMD1GwmYJwcxvTNtv3ZXEpZ3zakd8aTut+3wawl5R8xBGjGvzrsKPldT6LC8evc42f/v3FMcB4
S74tFN6ByDWfjAqo+AqfGem20IbWKSCYvZ74svBTfQL3V1s270hHLzHPzvXdCkIIo3wOl/oozap6
uoOlwedaKO22/djWVGWmw2pgaDyQ88eoAdG6GJjjdLGCEHipcgEa00c5xfoAy51DW16i6log2P/L
RNmlZJCCh6LLVJSW4VI/DPGSfQ81zz9FMhz2pS45mBmRmD7i6SCDZ3nBP3WG/xBZ2zzD33Pae9Ea
f83Vppykidy368/iSq9rAIOA1Kd+DzRh4McfijmM3L5TYIUezTYhGvguwkkwusGm+91E+pJ52JkJ
FliR5ynU44gwqkFB5+X1Mg75DmXdTtJHDMxpiX4RelLAAoLEHD7CBPZTcTwAEB2ObhvUCQ/7snGv
9ABZwE0/bdrwE9hlN3nWHJwWO5s6SaIekIIJTeMgfAS3E4APlzJIjIgV0FWoosxEXg1Hpvq7KQxM
AyrHaWJvqaZpxpMeNCWEfm8H3+yGacscR8SK5yoGVHPY/DqFaQFgEKUPn+hYXaJlnpmFdhXaCB/g
GiJBmcoVjt2k7NS+3rzNre/2Cw3XESgvBeytvZ4L+C1VITxR40svEacofGPvsqvQKDTyMMCgcSpD
+su0zXQFVUH7EcK27jaA4GI/Fsa45Z7siqwFzuUhnkjjdNNt9tD5WXO1BvXo2LoVrSLuCCrJmipt
fZzniZye4aN76xRRdk2WzkDHaUckKHTZ8zu8dOXXGh64bkvBn6foF+tMPuuqMousUiLr8aaBWQfN
PHphWM59YCtkzbh4UdlrmXLY4sLbeqv1I9ML6C/dtFDwOeABdzpowd7FbaysQKbMLDqQG35NhEvh
TvvwFcm33p/cUi5/FWttSvYg3pXppAlcfuGctGXEu3LqvF2tRby4WkIYEqdb1sMecMq3/Tyx9cI0
OvcKZVdrwdUTLpcdQdIFEJgroB2LvTFeddOMVF43+TjdK7CiceSGRVk3iPAXOA449bn9NmsjHqT0
Kxl6ZQrri12sAR4Ug4ssgMM59fVmVilFFV2nKoXD0UHn4a9Vjl/dem2FdUNylS3eaNIQdJadhl25
1sC9uDV+WtFfRh58AUOvGcs09iK5Yy2oR4t/IfDO7Ap/nhpetO3j0/nw5pIJGBY/SY3bW6fgYeDW
cf91x+FnPvfYy9aUL/O4wxkygcFG7BZhf5BvL3qOBb9daVeWePsGM3vHQ86+TRtzkk9islibcZz5
Y7/hHRknnxxW73pvYIbhNCx2ZRkAiJXK4rBIKSwH4ZkVAJsG7x7i2PwpO/NiYLiZ63prQOwpVrAz
YaH+Sa9wcXPruxWe3lBWeWbomkJ9/GWKUEvSnnzS3Bq3ArTPicENPltTM8YnU7FFwPAodGKdcN+m
4OU9JofxPC+teRn+XHkFvF89x1/c+m4FqSBsC9VITVrnwy/PV6nYLq1bp0XkjdOPXVvmh603036e
Uti9FE9yWPSuZ0X9eeDL+OzWeytSRR1poMfVlALXVn4gCu5JedOEbqsjtTbbYe38ZmN8THPcFG+H
po8fcauMLyxhp9nx1vBYkZqjNItwqsaUw0f+P0BXYSK3lP3NlkkNUVkGiPb7g3Sa43//Ic8uMoM/
LZPT0A2pgo/MruoH/h9vuv7LGm/Zxyk88VY6UMQvbMNvr8wAOb0OY/h1wKpxG+MEcLTrQpA9Afvs
/R9yrmkriAN4R5gcOLGU6q0Ady1e94rN/oVhOte6FcVlBYoQSG1xUnXq2HmfgP1xutj9xSmNOtiN
ZyqME1PCimNc1hsTQhLqNiinn/Ni2SxaOA6avEW3gzDbbxUUuPUmnQrsgVi1UlhhKyFpDwKSEJbD
9hXM99ZNkgSg7+uOw4RqJfCKI0nJu1vfkKeFGqc9FrDS100XWmZrh4xnEjXrrgPyWmTljdtwW1FL
Yp8vejBoWrefKCTiu7nRTudjz9Z/0RLP1l1OSZLDWgY2gZzAUhbGDk49tyVggBkU0VAxkhSdaHZl
RQDa16tTgsGzFWBMg2LLR00SMB6XXdGpGxmWkdvnjK3InGdRZN0WkgTWFZ8JLfZZlV14EDgT9LF1
APazUs5bjs+p4u6KhuyubNpvbuNtBWakRy8CnYwkY1tde9OXEfxCt5atoJw9LRiMDElCaQOHxOG6
H91EaeAOv46cOWbDZiQiB4UVH+bhZNIxuZ3BPFvb5VFd6XlEt9dMPa6A/Nd99NttRKyozAAk3joA
kPB4F2f7hulvbPTcVm9b2cUEXDzmFm3DLS8G5Hx9Cn392anftq6rRq16vYyYfpDUfdRNhDfHmV/C
l5yZ29zaLiMWZFVEV0xABfsPRm9B/XKbgbaiK4IPZOWXQiRgNvi7bcNdQ4fwuXIbFSsoqyZQShcL
Jkq33kaMHJDTduy4FZRjNQQgaVMYd/L2Co7fe6h6nK7pnq3Pwg7mj0yg1/ncJjg/kLW/cFI89yGt
oFyqJdODnGE9XXZsd9qFYWhxqZD/XOPWXtnMILiSkYskVNtnbwhht220U+kRB3T+9XKisnARMEVT
qfE12Xk6+OwROOq+P01O0+GNc+1fyqwpa1HVaIa0MnCKKVl9vXHzEVjRS9TsM0Nji7PGYRoFjLnx
B/pi3RU+O9na4Hz1fvfPtW6FJ8jJOJmEETR3eQ4fhRY21kjyODZubZmsWIDDKXiflrEOQCoa6t1W
L26bpl1QBrtSCOACg54zXV/BUjy+C2MYr74/LqcuvvVZT+P14kBbUz9YTAMRpVeu+l8G/+p9Z3p9
61cV29UdjA0urAXn5o+1jfYdX5HrVNANBtWMExEyuVcAD4vnKIoQY+//mnN/xIpdidL7jc5bn45j
XD2FhvOHuCi/t4VhF06kp4vVW+NlB3BfETwbMUhtwnCEjzSMEw8mC8Gj7Y33UQ1wB1cAwl+vLQUp
+f1fdW7uWnFdxMBlk4Gc9sTgGU95gGGR4YdT27byqeClWmKp2tTHE9mtBuf1eqrCwG03t8VPvGQk
MEbi1pGt4iEczJ0qN7dnNs+2huiRXMJVOzsp+fP8sQ8l/WhQueT0kuHZ+ic/yiSRwsxIdpTP4bx8
WzRrLkzTMx/UlkBl0JY3gV+OkPxVT6rMnmZwztwmiy12WtqppG0zjCmjyt/1VX9NS/Ov22SxYnga
/AUgoWZMaaZ/SHi3e3Xt2LQVuVojjzH79ZiOusuOoa/UAQowfSFNcmZdsEVO3QisXE7iOQXOHt7b
Y4P7R0FP5L15wsOR2+hYYdr1Xr0Np0R2H5N+F7Xhgzfqj05t2zInzyP+5MNCGEbs/J5I/k1H+qdb
01YKiWBHYQAjxMk6kmg3au8YjTB0cWvc3naVyiNvLnK8sm/lLmyrjyjxcZsytg/mBPnqDGP4BeoT
/VQZ+S/sC5xKFTls/15viytAFFm5EpEMClannj9+YLFrLiY8LQsv9typMLrQfSOSvMBE2aZ2OBQC
NuBuQ24FKQ4L5TgN7ZSaKD7SGCXF5fDs1rQVpO3JeacFASnlHdaWcAt2QDYObouiLYJSswRcRYkh
zZn4loVBBlOITLldcmznF7jB4IgWmRYKK/VUIFda5pdC88wJyhZBdfialVdiB6VL9KtvvWyvZfRN
w3gE0G7XfKmtbGJiZZHcCP4Kx8tHOUXXHKRtt23a1jWBKbKgJkWWadTO063wiv3cNE7IPlT8WIfj
sp5H6KZ6PMHxKLgpSMxgNcHc5AwwiH4dS/AZzUv4kJWpn8P2t8NbN7xcHCu1UK1ktd51cd52U4EH
evFMMj9HrbubhATGDa/b7mHMiIwQLdLVFDeGyR+GqMVtDbDFTSjPqQczx0Xqt/mHgpW/4aDn9tAM
i7rX/fYrD49ifC7SUWr+KIqp/RbmAbmwU59G9o3zdWBtoqIp4CsdYlSiknwEqezn1MLA3mn5ssVN
fCwqEhRdkXYg6mCno9MO5kFOAEAOH7bX4zIGPaqIApqndUy/xiz8ouvxkgvzmVGxpU06mjiqz1WW
Vhvk5UtWAOgonRgU6LgVoHT0Qj6Pp4pYUsh9vGb5LurEF7cxt+IT2j2/bBl6Tou128esmXflGlVu
e4YtZqrNlI9zPMtE6LnYD3AwhAfe5phPscVMvCHdRsBASNZS/OvH+l55zZPbsFg7KclGA+wfrAbC
IrpRwfDMazdiFL6nFaDzHG1zDzxkQkpGr8p1yg7d0JaOQ24FaBgWTeVtHUd6THxFDu7Qz9Fnp0Gx
FUu9HmG95Wc8qZoFvmPZRnZF5Tjitl4JmgERdiuRSdeS8VYI74ZsteMzrA2Vh28gxFtjFSUhX+N/
13KLfq8RssxuC5etSQKcBGz2vAyTrVfxNVwlvStdid9uo25HaA7L6GVagwRvsp/51j+YfnY7odu0
a9+g6C9aIj+Bj2i/6/YgMTke0G1Jkh5pSSACWxJSh+3V7K27SOfNtduQWNFpTCUpbM2WJFziBxKe
NqLALZtnC5KUKNtwzrwlYRsVKaCuFBTabOJuqj84Zr7ehTaYinWQxk1JYaoKbzPFAq/00W0xtzVJ
qKKitQFfMQnI2O6CwPwSG3WbhjbuWsHoE9pjf0pI51+teQYGbRU7Xs1t4LUq52CmgTclSzPdGk0+
annp+H9ma7Z51wwymH5FLjkBej2HRWiQ7SBRenaaiH+pkYI4XAdRT0nWttdRI/4RuZslCIfD6OuZ
UozztKJecEyiMoSTXFRfo4zb8ahlq5EEbCGBQ+ZjMgXh50pXT3xu3BYVm3NdLcPQN50cE1aGsDfw
Yu3dbRNjbgdQW4ZUFjqCYjA+NZ//bCiSrbALcdw8qRWdBurPZS7YmKggX/csrjlMEMdPLpOF2soj
L56rEgnFLll9AddDnbO9P4Cz5Na6dbwN2WhO/sVdIsW823R98EJ6Iaf+dghRm24NL6RpYF7RQSvh
H3r9n4/brVuno9dzXIumYdOElsdoza6bbO0PGQ8cG7c2TljthQp+4G2yCtkcm2rxy72Gu70Tjw9+
mFaAaqFzPRu/Tfxok+pQ+uG43aDc27gJd+Dw/Xp0VJ3NglIzJa2p75nRwSEXi+Po2PqDjZJpqX2v
T6iRDCaZ1QeSiZ/vf9bTCP99SaQ2WYYs5Tbg6oy24VZ9L6cg+HE6gnW7YOncNlIQ7F4PjolHugUq
aJNpzB9mPSZtTC/UI5+b79a44y1nnFnE2qQOSjD0PMhX+Q7Ujs5xIbAuAP6aBTVhqknmHo+1+2BY
298ezB8/vj/657pvLWKegR1KLJcuYfXcfSG9jHYzaXynAxK1ZVlBo0aRe1mTiGZ8rpj6qUP11anj
tibLqJr3W1/qRG3/tiP9EYbcaU+itiDLjEySukLL0+LtmTG7dqNu664tx8I7og6HpdDJTAe1a0O6
L7PB7WJBbUFWGfFs8Vs5JVKz9gcSRuYzbknPbsN9mj8v0txxhip/CKzbpIiBJ8iC7VNkmJNIg8ZW
dEZTnBWxDNuk35S4asZ6vcWjxaVCozMz3BYh9YGJqyJchsQbor7YyXnpTFp0I7sEojn3B6zNVDao
TB0HMyRxRli/6zFMVxsJg59OI29rkbYAMuolW/rERFlaz317WJvSTQ9HbTVSp/MNFshmTMpCPfor
SQtZOukaqc26jhvW6NI0OHvN5bOYhxvGBrdlxYZFsbozeF2ssIyXhO9xcXxuIvLdbbityZiX06xa
v1DJHBJoS0xwt47K7TmH2rAoozOTkyBTSaWC9UMsfQM3vD67cPQ6vcO9sZP+xbqGvS5oHKRPppaK
7iC6Of63K/I13zUT13s26HpfwgrH8chhS5TMuCr41zUqIasX7uEBspVXMYSxw+H9T3GGpkNtmdJQ
wtE6lOOQ9BWcY/4znqLzYzzJ9h+8Xcf6cxOpGZZiS5nx9gb8OwBfQB6h/ZcFQz/ch7wLmn3hkbG/
R5YbPGEk5+DSPvVVidOFF5j9JEqUNsbVTJ6lqrI60QN9XsdBLHeL3HjzUBBYd9/Mbb7BlB1Q6x2s
3Xnnth3YKint826D91Gf5Ly/gab7n2G9dLs/U9JHo9MkeblgS4Blc9KrpFXaRPer6Gj8jZEC158Y
tmUnjtg2fu66rVruet2q+nqQIyhySzcGV+9/vzMLo/2mO2bVGozQZSeVHK6RtPyOMlK3Pdp+0s26
PJ5H0CsTU42HWHTXXr5cuDOeOY/aYK4ybhc5xEYlvBi0uJpivdLDZIpS4TpDYjcdELWVYLTrvH6s
ApXEJjwIr+WHCvZ3FyLnzMjbjC5F/EbHla+Sjfb6o1dzdZXrbHT7rjaiy4880AirSSW6zNVz2zTB
dUF05Xaw+wsvzhdTA4c2JsEmux1FryOUru+dpqSNF19iFOFNGvNG4RF2F8j4vubEbU5G1lHazGQz
/rRh0GuJ8hox1ztUkbsxDKmt7cIE0rlqV4UMDxt3fsbuOOkuDPmZKW8ru7ScmlnOUiXS1GxPkZa6
4wUHla5Z5YUZ+Sc1/8bmZAu8/LoOKbhx2Cwa0fxXtePvuZHtLZZ4FP2abP0G5Kp8IER2h3Wl226s
Gn2rBR2vPaXzD00w54ep7vHyuZZ8vMulH9/nqKgfdh7+68JAnImb0Fo0W9EH3tgjbrK8+j3UNUzG
5breOM09W4QW8ampaMCrZA6KDyZQ+YHNkJe7NX76tC+W+4YLUi4cMcnX+leebXe9ciP9gDHzuukg
mBuTb/WQhExc6ah6AIjhp1uvrcMWJ+Aps7FTid/F6oiJJ+An0EwX5tyZr2mztiLjdcgtYiUfy+WR
8ifJiNul35agVWvUyU4LlQjlPcOUPkoJAPSf3AbFWkdQ7LlCx5shgxYAwi+3uN2DrvHs1LitPZM6
RwV1hSSaaLtqH+dxvdMxguj91k9x8kaQ26isnK3TQLJsSKhGIpc0bH4sN9rej4zV900YdF9wstIX
qgbOrFq28irLwFnq2ICLUU3kvtNNtdtIBx0vpMJu24WNoVI89viw9n0SeuQe99KbYTBu16PQt6Iq
b9peUByOCj6zLxVyDh/WqJ/c1hpbfxWyLs+rGp8ZrF6y7wpkvmEw4Lb/2/qreqiKdSGI2mIm3XW9
AHnMs/j7+1PoTNDaCiykScMil02H6zr/GWZLuVv7pnDruS28WrpMbrTC/SsayHoADKTYqZk53ods
5RWqeojyK90lFCasBpXtKPvEdd1tXKzst6FNrZcRDwKdyf/pcZge69ltNbNlVxJnIlGtc51Eikz3
Yyf2eF4f3Oa5rbrKerkuqN/rkjgID8B8f63a+ovbkFi7h8lh0h7GaDqCXOxQ1NmPzgi3cj5qq67U
Mimpqx6XFwo86Rpl/47Gdzyf27KrACx8shRYurpprG79kDzFslvcnjJs1dU4LFI0AW2TWfPuaoP+
6lAUsdvntGVXWen1PatOeUAyfed59tAqfuHidSbybc1Vw8q5XtetT0SeBzeLzoKdH/f83mmy2Kqr
giyA1614gPEq7BFFRu5a1V/Yic713IrNTVVLUGZLm5D+UIchQ4F9IC9sqefatg52YRfHYxxhn4AT
+I86H++KDZgctzE5/c0Xh8YxH4DdEUgtlsG2A4dnP2SO51FbbpUXs4kIwzKuR/6F+Tszyn/cOm1t
nBUUkLPXzpgmkS92as/DSDiOh/XWIvsla/uiqJM4Rpv9JGv4t1y4HZ45rdh4qHjyKz9rI8yRTOCk
wku9/h50qXbLZJZnp6GxNVdi5eCBDbyGEG2qr0hcpitblNveaWuukEcXixBhnbTImJFQ3mm5fHXr
9+k4+WIeDrlpN59ib+NxdR9s4bXk6uf7TZ8ZdlttNUyZAFB765Iet807WN6pfYm0zl3IjWPnrQAt
O6pXtUgcWJbRv/JYHD6Wfe+GaaG26qrbBtogT9wlQ6yvw2bIoRypC7cV19ZdeRvxkEfL+qTN2E0V
Hdrcre6WelaQ6oFUGamKPIEMiO7qdvw0VYXbamurrnQbsRkVM31C1KbhmcfT0SNu25utuCrgER96
A1ZE5HD+AZjosRgGt9OKrbcaK59zttV9Etf6i97ij2wovr8/yc/sEbbcKpjjYOqG7vRENM07IXpk
utmFEYnfvtLZaqugr5aq6Zs+UR7t91GQBx+hPypv4mgSh5jJBYB6SvYqU5eeMf6cJd64Rf6lwppN
U4w87pJaTds/27igtjdvZHn1P5xdyZLcthL8IkaAIIjlSnbPIg1bYy227AtD8rO4geBOgvz6l+OT
Bp5WR+CikwKDBlGFWrIyFyWq920F+RG5hmPSB/Ohk7FVzUd1EISvnej/qEdpP3IzLymqCcuHJszb
+0bX+2fSsvlUVOJjBDWutGv6I52Uap5mzLMnTdMvp3Hq5X3Vj1A32TZ5V+/5X93UBvdkt6TweWK4
cnE9K8njcJ/39hJz/ptW6u8wD72GHImLL5PxUrCAmP4SkblNMIO0JKMZPWMFF2Gm+qoYK447Nk9I
JskhjqQe/bhyiIswWxXg0wSs7hdeFKAShRrVHjfNyc86HF+ka1PQXDTmsu/hWey0TnIl/PD2xEWY
dd0KOYzK6kvYgqkyiOWziqp//DbuFIJEHW6Yn4yh7hgOX3msHnbae5Er4x6+mPtPT64cxraREkYj
6uLvImi/0036BApY2nnNd8x7qnzBkdRhPN814mxRevDJbbC2E2lXYg7zdRIFmKZo90hJp5/CVU03
jPNNX4fVnaeci2CF/EjXXmoa6vt92/XDAbBAD2GitBEsOAXMxMm2xl7EffiDLw79p68QdKYpV/Q7
LuNK1/K8LBiUi9sQvsjjBmF9J0NeStH2pDcGLoHeRwIzMkHfecFCsbhjV/su+Jy3SAXXqvoSsG06
DeXhJduFxZ1QfM97Q8GMXF8YGSNIW5EyqWKv6R4s7hjWcaDVQGjZXAaUnJO8oRr03OI3rzN3MU+c
ReOsIZYNyqXha2UZTdRsvKoSXLmoJ5AeBxHw1N2lrNccaf3TwXp747K82Od/nl2s7djtBLAGpWVh
AI7Ld3Yi01KlmCYY0mHk9JFBvvF9VxivcAh/7T+W3Cw7w5wMYPnVp7J9hMCyT0COlR0rbtDuBnxz
bi/7ZpokMnyDsE778ddf92V7bx2SY7GQJTB7KygQbbu6K5U6xbW8J0r/GR63UAFvy2DgBzhWa6q4
iuaD4QfMktjzxqv/mdhUzxCOrz8Eaxl+PraCvy9CObOkWUnzFIHlYUnaJRqeWS6wkz7cqj0N89L+
vU6hvoUbvro1x+ZBnRAuBCizSxUe05CsPV5TXeT9U2XAOZK2UduRu5HR6qFHnnJfijF6YpBU/Gr2
KnonhmZ/CDZdZp0Q/ATg1+BTqMeROe5C0aJq1yFoL4fYoUdNNIaNJq/SKxZ33MVMDs5qhnd4iZS6
izeq010Bi/nrG/Vyc964Uf/Bp60zD+Zu6sCjtpaYY9rMKQdtm+fqzjs/jJRHi+lRdggx5T0fxZLY
ySvv4MqFpjGUuWYg65H6kk0kHOIR4FeNbrija+fiOAiTl8vOBWkv0bGlnSY/chp4CYBg446LCFWN
okCLqoCeBK6KYXUC1rYbGdPLIm99UMdFkLUfA94Z9F4KyG8eJbWp2SP53urWC/6C/TseQhtQ77GO
N5d2lvI0zu27da9uXZlr+3dsHFxcEBu0a4vJPbk9SjCHps0QRjDmQfikKti/Y65VFSEE7+r2MvB4
+qK36jkKZvO7n0E55tqAsqklICq+oBsZAvqmfi9mIEm8FnchaRs64daYDTt/mZwQ3ZOWwbPf0o6p
lpato8zbIEMVnCc1qfNEyOn7rxe/8rjHzqHQw2x0Ck1z0bM1LC36htzxMKp/7waQhCyC7092ifT5
13/tiu26nbC8nURJV9pc8n1p04GMnyct/I7JpSDYu7KWNab6LstedikePpXO8ezpGdxeGBADhu/1
BstiJPq0KVQUQJd+S/3ryldwQXm6RQ3IjDAtKL2dcz2+l5N56CJ5rjArR3npF4K6ELa9H1VMclhA
U+RfVaGelJm9EMNcubi1Nld0g0TXy9rrP4yUD4WKP//61lyJrVzU2rqiZR0DiYjC3oDSfhn15pEA
AnRvmkX9UTDZfPr1H1Jve2gXwGbAHQ0hcqUvqoihnqM5lFGg1m7u54Nsj2YfLLD5thsTmZMGGKBp
vTWI8m8B9I3HwW2HqtiYEs99iyp6v2Z228lHMTMQGK2FuZvnYEkA/1BpZSrwwMZFkFJTV5+5EdVT
ewReLUJ8RNfFE3iXjeMjmpB+rXTzV9N70URiace1W7OAK7NBm4CJ9q5pMctrRvbt19/tiltxEXZq
p0PXHVj7CPbf6miOkn7rvGQouHIBdkN42ApCc/AronufF3F9khWf77x27iLsULLuVvTtEEIuLUmb
Zf6G9q9nLceF1kmw5I3tKOtLVVIgJjmosKKqvxHNXDlzF7W2hHXZdEXRoOG7/72F45weW+O7cycO
A3qbBuEMf1jP9G6dg+9ztXqxe+N7vvygn2orcVkOG7f4nopIBgav7utUxD4tCKztxF/r2m29Hvbm
UlgS3eU5j1OwuVb3fpfFtU5Fw0jU8BH7NAafoFjwrgvX44bvu/Y9HfvsbbjvLcMDx/ajfOiU1I8o
8d/qVl+JHV14mVZdOSAFqC8lYdU55mBYDnlcnPem86oVc+VizCIhimMVS3OJBnBcWv0R8yV+/sWF
f/axWSZp1wq9jv6zHZvv+9I9eH1TFwuv63ajwzY2l8mK8rxO3ZJiiqfwi7dcOPxmqg6qRrgxm114
UjH1ThPMQvht3TEkaMcqqIsg/aWse68EKXHXYy8CInxNx5IIqrm0h97TJa6AElCkTsiCt99v544h
QeKvWweLQgpACPGTpFolpAtuweCuhCsuxm4ImwEZUdyAyTlMgjX+Y86nExnbL7WqN89f4ITte8k0
iv6suRyYih0rUOY3lQ/JOlcu0A4DNXQeegU7qs0X8BabdNXk1ujOFS/jAu3iGFh4VcwIo4e6T4BL
tkmez55lbZdtK9QssNMCJHUbshP0U7/slHmeinNlVtZROkm4R36sX6fhrt2En3NxMV9biIJzCyLC
S22HR73Vnxu93ZorvRLQupCv0cppXulYg3u+Hdv3Qy/ElyIy5akzBsSkpC7BBcWjKU6EKel3uyy5
Xybv4sFkFFg61bYFUzoDlHgC0TN0NH942a+LCBtYBFoyFeGKciruUe9g93O3Ln625SLC2kFpaNTY
5hIE9GEdc5OsyjeycXm4+AxMCFsIwqZmjT43tGMnOq3rjQjhyjNLnbiJF2Mcx7xEEjZY9cDLvXhW
QFv/mDScUup3+I7bl2yyZOlW/IJRT4lZNCp8xnqeveP2oYLNRjYiHu7j8p82l5cNxIueG3dNeEOj
uhqnBv1etDdtf1833IscnCMQex1Urp08+Fgt7WUsgv5MOb0LBfN8xV2I2LYePa1axAijfFHXpsXz
YA6/+MOFholl1dtWwJS2eASrDcgQ6m/DAqiD12VxwWEd26uR1UjdKSY104kvqktqKgrP++JycsV8
D6eW9e2l4uwTqTaNpF15MThzFb488D9lCgKvbDVUqI0VfdikjAYmiYvhVlP5iq3+20r5afVay2VY
XiI/Ct6Mx/KYj4egaWkaNzTwyy5dkFg007je9awvhJVDMkNqiIS3pDCubd+x1IIC5ItOYIMa/6hN
Avn68Tw01vxWlf16A5t7pSzmosVKkmvA8EeU+snRn+XRbOliwgXBGi7QJsTXpRi8NEnwsR0LjvcN
WtYRwO6qIOLDXsr2UVbMMzlx8WMjWGm1bpGKr7q/7+pvfLRnLwtz4WPr0QQl3+IaJEzxcl5ZGN8H
Q/7Fb3Gn9ByNWww1FaRt+Sy6lNNCnmxofab1uXIRZBgl2IbWwjfklLYpEbM5BdHy1W/nju2adtdK
5kd9sYz/3fb7BtYu5aVrhp2/2MRPpkuGeW5aPqOwgkHyB83y+R3Txq+w4gKqRsCjmYGc+6Wf8i1Z
Z/W9jCbP7+kYLYBOcqOC1JdFzurRQuPgtJPS+rkbl7Sr1qMQYwyYMY3tx4Fu9RnKVZ7tUBdQJUZy
jJIgLQH5UvGu5GP7PJVq8ty6m09BsaqfCBpn29T9T1L7vpO35BFebtx/K7vSRfYtW8dJHdW45gM9
ZrRaFTrhRwhlNkhLTw+mC/mNmPvfquFbf8ox1+qwBwk4EFa71jrhVZEnjSDyYZ3m5TEeQXI+F/af
qFdTmzIdsKQlYkowrT09tJAHehoF5XeQkqL3+VjLNIxJ+RzxhZ32hSy/KZAkgZYiDx9A48/vupnU
d/mCvCiNJ1CRn+h+bOciz6O7TfX6bNSak6QaZvYglg3jzzNYtM/s2L+UgWnvxtp27C60XW9TtM/z
IVnsBlbAQvf0c1NRqMPaOWjXExCeQUbzA5x+EFQ4E/IyO1WB7O++nWuIHm/lIWQiy1g/VrwPDbST
Bp5/ZUvYfoLuDhocIeqfv0s67c+YhqWPQiLQIUT0z6B8NTeeqrcTW+mC28qDd3vb4KkFecOF0uNk
RnMjRHvxKm99VceVbeB54UE4ov2xVtMdx9AepOa0OMfBWjz6eEvpAtxoNI22qXBHqTww8TGQP7p+
voUfunY0TsIQCFYLfCnE3UKo9LBRd262tvcZUgM/suPS2gGEFgNSzUsLNtzkC2HUa1QFK7v5gjzA
mbKjoDg1e/TQdjukxHA7vbIR6QLZoDAuO2igooKzTiaVIIA8b3Lqzn4f1PFnxbjWfdT3gMnRzqTR
En+YMGHulaRJF8kWB0LUKLIi9AuKB65MmaLe4hfRSxfJFlKN2lzbYRp+n+6ien0CgMcPZC1dJBtZ
gVmPASC+7MUOYc+AFF/UWrDPvz7zf8cj3jBUF7oGdHWM1iS62xUrxPsIcfE/aENHJwssXnLsOfm9
aac9nXvS3UdwhndmI1GZDuHOH2uz2Qr/E//L74K5fatYBzXhsq0Af+/qJ5bT79PYrDccxpVHzcXS
8TCPVobp4UsbBBAhp3Kn4EZFx+k0zC+tUzpAAM3zujn+Q0btxpFe1BdZ5k9dXD5LS0LPtR3voSK9
0RdRhMtWHA2CrRbpaWdiPyt0uRcN6jwECViNOZrJJhjYY8AUWa9ek3ShbWVvl7gQogKRT0RAF1/g
5WuZVzwEwPfrCLcqt23WAt6pU12Y5kbgFbXbrVzrmqW42DYBvSilxwElcrZPn6raxvc7oERnIJEn
mYwo5j3t0GbKWttCgqDV+tnIcUowi5yPaR/r5YMdt+jGXb7yvrqKkRtrZXEsL7mZkn9NJehJi94E
KJHa6cYbdcVaXDzciiZPoMq4AuFEu6cEM7gAMRQGIzkyXpu07Ho/cJx0edsKG+b2iBUKvvx4WvHT
kkpHN37FlXfcAcf92kdeW8OxZdF3fIS0JWyZbyhlbTUit2bxKjZJF/0WL2gSqwXYcAgG8bMa4v0s
muDLr3f+NnEWly5HW33wzQKSWV/CKdxSxJ/gySjXFTRE0MkBYlxPD6MadJ0cgu0JdBrHLGjAXPrr
P3/t4JzyBIX0Qbv0FVxJTL/VRXMPx3Ujbbi2tGPrJtrlzDmSfM2W38QOcUOI93lJJHOMx752JHoY
EKsO+CZmsiBXm+cvtrtZTP+3SvnGi+sSpZXbuu95gDCn24mGKOOQ80+TxTRYUsvDHMlm4u5vLZop
T/MN5eRTFdV5nzYHmR/C/mD38ZwHvxdrAzsZdX6ieUTf7YAxAfc/ywRCecP3MafEq+IhXbQHicNN
gNCjuoAN707OnQY/RvHsdUFcsIc4IBzU70cBFqFIJIrtMgkOr2KKdLEeEXAMRxnxEse8pHrvvrAl
8Fz6xSn/VErpAX6ddRWWF5AgHad5HuonVJy8qAM49Fhery6nbQiERv5YKhM9zzaev+tGNH7+xkXt
bbSnY7Ds9YWvy2dZG7DwWs38wjcXq9cWUVwi8gXmoEori6nGOKa3Ss9XLN7F6oldsa1G9nxZNrqf
LaUrSCCLG47y2uLumYdj3wwMU71x2/5vR88vxzijX7jmAvQQddpFgqzwwoI+TLgsPsyE/OZlQC72
bdkYgF4dQtq9bh9zPFJoVHgapwt+i6kaj9rq6pKLvkjVHKZi2DbPm+L4bwHZA1ssqrqsxfRtovWa
REW0nr1OxUU0AR4cT/icAB/H/FMh2+dODR/9lqavjbNpDDWcWSytTZ+qqJOnKZKefsV5LyVm+VGu
5kGm6rZPbXvf22n2O3AXMx31Ma3BGBpkKybN0zDIq4T1/e53x12oVClIYxEjYed6Dp9iWNHnelln
v8feRUmB6zXK49WWKHQ257I/qcmLQ4lLFyTVHBFey3IsL0wO90O3Pexs++51U1yQFGuHqFjpVoLD
fhcnxucdE+bS+sW1Lkiqa4ejJSE23hzIMViIXGesmBdVGI7FcYfsGFHQ1PicS7mRp43VJJWU535h
oQuTqkdM39drHWRjW+X3EILdTwugw37H7hhoIaSYoVqTZ03RPwdmeb8O3PeWO/ZZHphWBJ8PbKgx
eNs0plSCfvS85I5HtMtBOYaLy0vA6UMcdsVDb1V5oxx75X1z8VGyL/DSV311EfuhzzWpZBqb/RYf
5rXV5WunqKIWUcyG1aftw66+zfkPr2/pTl5AZbcqxxDhRFTYB86XbKhuzftey4zcyYt+FW3IwwDh
YTOx32KwZCcNVcVp6Br5flv5j6IxJhvycr0Ey7Kmyzr49VWlO5Yx46UrgXIpL7bjBzgRj/VcWFOf
/A7Nsd2dm9DuEy8uMQ5tKvcmaZbCz+u4WLUgxFcemAQTCqn6NAqOdzYihefGHcvlptBbEbDiIsfq
1LMlZX465Vy6cDW1bAKFoBBL57xOanP8GZWDV+tTunA1MoA7M2iwdjPyJ1UNPzoDygevb+kC0paN
lw24wYsLHYoqMcTWDxuiMr9UwEWk1Vsb2IaNWH3e1iRU/GzyZffc+gs84qccqWm4LuhiiktbTyQp
64CnywyZUr+DeSla/bQ6RKehaWlxMMfY/g5RsS9qLr2YD7l08WhFp1rA/zRCPCDVH1huvpRMaD9H
7OpCytCMW0tW3BYaocUYvNuAG/M7k+j1mXQIkGhPJJ5Vi+ZDTg6abHLxbP1QxzrjwgwcuhnFRQR7
nPZbhCCyHOMbtv+SOb9RE3GhaFDkaMDfoYKsDsI8QctwTAap7ekAfZHnyTvvK0gM1NaENMhmyHQB
elyAI37zzPFcRJoMOsVnrYtLt8YmPaLq0xQO372+qwtHo0uI/rWmKisRyOz1+iBD5WekLhKtiYq+
7tB+zwQo/zA/pZaHWWzMr3LkQtHaSq5bU+4qC2yv03YMxWnId7+M3UWiibliAxqd6LLL6ZxX9v0o
zI1TuVL5dhFoLW1AVNZvQQZUgbljU7c91nk0P658jr+iUlXf+XxY4bbfQQTf5sU6KhAIFKfA7jvY
WDzBndKlQ9urTcgDaV4GbbHlXQ1ZugeMl/kl2C7GTRZKtkGPIDvfW3KeB5DorSaIbpz/vw/QG97A
hbUthygqvcBUUeCtT4SQ7l2z1zzdmvWb3Ua4H0JtBu7OKtny5Vmw8YM2JD/t6kWbXRUfy43ze7u3
a4q2LPAc3fGpi2KdDkNM7hdd/qEXXXyKq+EhnMcPUw0aGZDUd0ks1vIpDNsayC75u89Xli6KbrN7
gT7KkWclfhC1A6Sd+fDZa20XR8cppeixBTLbKzqcyrx8BpDmFv/1S8D4xldwidiOWpvKLjsyKdY+
SQuOLIPreeMbX1vcCQ86M0CthEQqy3vxNDP5gg728wwu49psgjJoea0yPUbblGhLgj7t2dT6zRBJ
F0mn1FaPJQ1VBorXOd0W9Rfa/X7O3gXSReEyhotYZcYKUvDTvFZblYYmEDci+CsPrUtOFo4MzcIN
PrlpijHNQc7ysMVLfQ7n4vBzDi6ijpaWVuPMVTZykunBAGcrW88kwUXU7XF17KvGxAcIY3ibYIAe
9CxW9QXzK064Qpi16sF3kVuVHTMfQDynzZ0JjLzRtn372gsXVydovmgGLr+sWOzHMSBfdxZ7bVy4
JGjbscJHHj0siu6n1pxJX3q+Uy/v5E/B9nGAsjPqOxgUY3cxoDUYdAhvNWivtNWFC+MCmME0a13j
i65LfbLVIu8mekxpm9v+He3K5oQ3Un9Dq4jQRI88f9xEH5wHofR9rfFertASvnF13xb24MLlMMt5
KBbeR3kmejK962Vj3qkNxbakOkhxbqVmA3KZYvx93Ma8TQEjj9Yk3oCGOtGQV+/Qr6tOTSSGJcGw
8f6uLY757qUFWyWkrJr7sAEH/K99/9uWLFw0C5LkcCnHQWZmjsw5p3P0dBjLP0MoSXg9L0K+3OKf
PnzLwLrPt0hmVcH+Lmj/bRi4l54FB3zx9dp53YLlcmzxdJUdS0k3xslquVesL1wMy2QP4AmmRmZF
R7/EGMpMF9L/+etzv2LCLoQFDGwzqDWlyADu4OdSH/cY/5lOXou7wEALVqyoWKTKCAveq2m5D2P9
0W9p+vrAEbIB1CgQbQ4H/WLGGao06+g3ny7+AwxsYQmHnlQWLexj02+PLYzVb99O3rbyiI6sm+Ey
c/mct/TbqqifN3YxgbymUzSFWHqi+7s6lz+CWngu7ZRE7VzG4JGC6USxadJYzGArBC2W15G4kMCy
GqZu1VJmim/NKV+Ak7ZDc8MHXrvfjrdnUd7aDmX0zEqgs0jTHiDYEX6X0IVoKWg/RgQo0iw88uU+
B7kdRl7Zp18fy8sO/xuwApf7+oazlVqLFrREvsnX+62tScJEfpz0dsDD1KG6kde+xKhv/R3n24KF
EmO1bJGI5heUEjZI7ZVgyQ/7E+ekeSBqBXq1hPLEr3/WlQ/iArFsoIZjb3qRDT35S5n6Aw9Drwog
aOpen5gEfw8tg1FkBg3HJObLhyNunv22/fJu/fR4vFDPzS0kZ7Ixtp/6qfgG2Vy/UEe8nNTPS4ty
5kVN8S5NXf7nwsvqC4RuvXQtuXARWZwyddgGG5d7vp5AOvfHEAs/7KZwAVlHvdI+z7F4MxwyeVIM
YLJfn/fL7XvrVjrNqS1iJS2hm5sNdcTeRzWr31V1vd5HkPxMdDRUd024BHeGFP0Ne7tiBy74oMnn
0sptEFllYtQxhyqp2uKHsFEm0Lk5Ub1+/vVPu2YBzhOgKyWRhy4i2/smvvTBFKY6EH4oNeGivaIX
rumSryI7cBdOdnhhUbWB3zvggr2OZlgA4ao5Kmxan4pFT+dpvcXfeeVcXCxP3ZXjyEXPMwApnrRt
7s2Y/8/ryF0kT1yVawPCXZ5FslKno1bP3Yt6tN/ijmtolmk42MJjVBbgrZEhlp+AvyluNGSutPaE
S70Vg3SDzk2H66IY6RJTxtMfJXhvLspOf3bhsJ+75pjPMJYlGew6v0ew5ccoJlywzyLJZEEpFmcY
VSpOs4maO0Y183ubXUjOsna02A8RZ+GeR3j0CftwkC66lVJceUBdSipNyxEStYJnaixBMbLz+gSO
amQs+UjsbwdaRZ7xoovzx5DsQWNUVjIesuljzCeb2lj3Nx7oK3bhQharIiRtXTOexaWS5xG8iZZ4
JsP/gSzORbivxxxnqxnfFX30v2K5NYtxbdvOa6xJhclgjD9nZNqXc0z36HGKt/7kZXSxa3S48guA
/S9Hbpe0Yy07xVAG9lv85Sf99CKvQcSHpmU4lW1rElT2gseoFYfn6k6uWIymH9cQt0WEHaR9Gxve
owD9t9/W6eutV2uFIflawRkF0E3uaIaun9/sjnClFRd16KIp4egm3pCkP5a7sS09vaiL6BqHGUPr
3RFnxRSQU65zzABAQdrvuriIrniw3V5xizPfqh9i5VvaF5iU8TpzF9DV5Rgx0bzFXdSmnlIyAyXK
cxb7Td8grX39TTWKs3COGue+7h8J6nfJzJhnfOgCu3azjl3YmDirSJA/zmP/v6NfZz8P7+K6iiNG
5wlw+UzN+/SYr7K7A/3HranMF3N8I0Z0cV2CNtVMMbmOXDr8i7DwyQ7Tn7/+pC9u5K2lHRutpxlz
rPKgGWsa+puxxDz2Yz4+FLap/dw6cywVIcI2EOgOoC/XB2AcEwnk53n66/1fOxonfGaYegrjNmBZ
FIL2p4i7u7iOblGNX1vcCWCj8ZAt2QYsXm1zAurHd9wcfnmWC+0KKOouQVy+3HUC1YIN9XZo/XqW
SFzuK+Cv8hCs2HFWSpAWtToFItVz446RLnGMK8O7OIPkzj9jXf/Z0PiT18d0wV15WYTRqLHrqJEf
Dlvfr+EtLforn/I/4K0jL01fVjSLdBef7Db0ydAFfjgC4TKq6rzcRM16mkGv7c+wCk4TYT/8zsQx
UGpNHA8VBHoWBXUOKJ2YpCvYcfJb3bHNdaUHEMAdy+bQ/KFijVsOkJtfvuDCt/oFA7Ar0tsM7QCb
NHVRJJVknpbvArhiOfdgDFlZBgbsPoH87vfDtl+9jsUFcB2DKMZJbSzrWvGDjuSHHOIvfks7Vaix
6qSqVh5m/QhF0gQclfp3w+TqV2P8D36AjN1akIFmU9HFCevI+0bNfubpkpWNVPIRcRHFC0pO3DQk
1WXph5kD+cPrt7+bt4rkhYmyONf/Y2i5aO1nQf8BhoHoMmQQVc/IwZ5BHvtehcozUnRxYXTd6rwY
tjCbGQgpxKpR1y1k/uB3VxzbN4Oq1M7GMGu0TtkOVsfaj8pAuLiwDoCDJgoHLM3if1RRfmzBkOG3
a+dJNhSNPoDzacYhCABCjOCffvGsfLr0ZHIc1yradpqF9UzObSfvVlV6Lu6iwYJWFfXQFFFWGvMl
OlowXdbzH16H4qLB+ghcO+uMOcpusjqxI3/uUYZO/RZ3nuS9s+B0kJpmouPme9SQ8lMRlv/4Le4Y
5jFosdfdQrMx2O1DtDW/dbP17Fq4cLA8J4wUaxhm+xDsd9E0BCe5+c2fCBcQxqI9GmrQuGdzbz6v
YoDMz+ylucaFC6Uq+6pFjWUOs7VoxrSA0mRyhIBm+J25Y0LFkbf13COp1U33wxYbLKjzY7uFTuJr
RwuSp5YfNSVZVbfxvQjaOY0kJty8du5Cm4qpqIoy7EnWHuY0a/oUsPq739LOy1mCm6anRhN4wyMr
Y/n72m5eQxzCpQfbRjoMNs6PrLHQxE0xKcu+zIvNP/9651eSLBfa1M4M+uYbIdmyzWV7EvXYoYSZ
R8FfRTmYG9WWf6/eG6mci28CUHbV5ihIFrVVnKcs6vVHTVoISx6dTiXodRPLDNjJRCxDCl0BaFHa
AG70CIr977gvy/Ovf+7bsTZ3aVVI2/RqYO2RSYiN3suA/zks0o92VLhIK1Dvl9Gi8j3r68EO6TSC
gzcJTSghwZFL48cvJlzAVW8jLiaijszsxoIwYuNp6x12u1gr0+dzP024b+2+/QAZZJWyprzx0rz4
5beugeM7zKrULmx4ZEIBxs9qqv8sl4Ked9LG75axq2NPU3ccCcF5FBUVB6pk8f6nqOIxDcFWeqsd
8LLf//4O4DNe+6n+WIdK1tWRgTZ6PWOApf6nGiT/OwCK75GLrcRnJ8N47tYjPPEYEixMhAH0wI46
8opk0Pp8vYWCjuUEEkWSHex/Aq44GUnlV1uA/pCzdmjnDs0TkoGWLE5b6MBHVTPe2Pi/8dBbh+c8
2lsQih7Duke2T6QAmRkIMCzYzZ/mcu9OeS2r+7jHYOBmW5Pm7AgTrWqTNmEHka5KNQmf8g4tfjqV
iRyD6AwaW/RSyxU6TKzc9/u6J1F7ys3YeiWioLx4fRzb2nZ00o3NbDQt50mhr32Q3S9MBzXE69X7
qucvU+hY3RRlgs78eieY3Dz3/uL2f6qik2Bsc2K1fUHRYJ5z10kpC7/nGkOdrxfXFDDk6ZBbtjXo
TBkNckkISvjt3AXxAXGrmmmHHwpCiBDn9UOHf7zcA2j1X29c7cdcVqo7spXtfw260sCTxl41KBDH
v17bMC63IjRHBlWtb+vz0dR/ez1dLg/bjGGTUR4THLNpB2gBcJSjkwV6l54H7jhnTQ6Nie7yyBhI
B9/Lre9TNi63VKtfjvYtq3c88pKvpu/z/sg4m2kC5Tpz3ml3C6lwZXUXdtXMA+2GAasTGucJLweS
rHHjFYFh1u/1Fw0wB7CXmu/ZMBfx53oK92c+TYHfXXSBhV0sWUsDuWem7PRZ75hHVWz2m5njLrQw
qDXrTDis2cjC7zQc61NXhX5cpNyFXhVNDRjdYDE30a71/zk7kya5Ua4L/6GPCAEat8rMGlKVHtpz
bwh3ty0hoRFJIP3679S7cuFKZwQbL7yglIyXy3PPOWijxD24xfLGQfF8kr0yY1z2ChENZ1012wuN
m+TOCsXVMZNB8qSaqP4eJWw626QESZDNs+cvcjWwRMrNAEG35WIrbDbjhFrvYPPKmIACejmNkMyQ
Y6jL5QJWYXkUnNK7CIXCfoGty13x0KhYQGX0wiYKm0mZJPcUb9SerTvHiBnoBnwj1pemCx/U/AF4
vBd4FbvgleYZm/c+1BfdiP8C+VPCFs9vZbnUVdjaZBW4mV26aL+Dd9qUzyb46bUZu9AVWXdUm7BZ
g6otksYOOeAreeO7nyfEaxPf2Yi3bqojlOjpSzZM0100bPMJwAd/4DD3PnerYN+Tcr1VtX5l50yc
fVmtFJfiCj+E7ynNozZb31ut67+9uskFoVQ2D3af+YSanGV/BN++5rCz8oOVYpeE2uK+RB1WO13g
Ev7DiOASoV7a78Odxcq7huo+CccLqmU+R8T+LTPieVi5INTcrNlKO0z5Tuv+UrN4OD5vO35L1RU1
6iPCBSHrdMl61KpFQZBnVvrJVcQuB9XV1TJZFD5dsJfVRbIDJVFk8DM1h9bayx2S64bYcjYQjKv3
GorcCwoh7Pzeb0TZy8YBy/V7Bt/0y9DMdyRoVQ7zSr/as9ilqBJc9WO9xuPF1gl50HXW3m9Ke65R
F6LihJYiZnK8dB37gCKEQ2vt9z/3ypXMTOxiUxZlThjKcbxwpuMHYZOH0aw4OvqD4P07QqPTlCXf
4tJUZzWXdRF2gJ822956R7hyyrtg1VZZpHyMHS8pVduAkhYV3usxZf92VWWf4Mpa0twobr7Lsar9
poILXMGcGuZuaTZcOqr1U99Pw6nrwunjn7v0yo7qqsQt6LcmRah7CUBxH1cyfxmU5x3AJa4Cs9RU
q3m46O6zRYIj73Vnbhw71777+f9/uSomfcTGrAv7C8w/jxOdURlxK+9zrWlnYW/WbtCzaNAlJv1w
R/GPX1c7a3oaknSrlUG7KPiBw3yThyT0K1aNXdJq4JpkUWyHC7a58S6BWumJ01Ac/D7dOXebqBf/
C84vSyJoPpRtPqHG1K9xl7RqoLG2KEL7izk0XZDkeus8Dy+XswKrMCM+4f1lqoLuKR6n9Yn1fnW2
sQtZtWzUVSqj9qIlfdzX+VNrbyk1X5mCLmIFOe22FsneXeo4/RtlaGU+GvmX11i6hFUTtwI0yNZf
wpR9XIl9qiPE4H5tO6uyB9UaSLzLXUgY1ypvh7p8gpCA9NsKXeGszC5hoFisLqldxoNU9XawweZ5
LLp4VZX2m+hY1l3CTHwnUuz5Mmu/te/aC7KaVbJKucJc0fS0c6KPDZV+SZzQWZ29mEMUPT73+hQ8
4Iryear4/Z8H9PnK9Ep078JVkoeyptGmLqh0iL/2KYmO0Y53Ag2b1BsV2VfmuktYQd9n40L02MlD
8hFmFhCczYjffe03Aa2Es9rGu7qEdk2PJJlKIKKdn6Rg7FJWQRsvtKRld0m7dTsk7XjeYcp+Yyld
63nnEhvNVWw70g8XSDno93PIzDER6VgoAWrfb3Cd1frsvI6aQtlf2I7ltOu5PsRjX52kDXYvZDHm
/OUxPZTrbtK5xpqK+wtMkx+WPb6Rcbk2b9jLpqs+2HFDbtqLZa28wBxUnGrL7Y2+udY6fdl63cx2
EFYPlxZixM0gspxE5rNfvzvrNZUcGkKkby9V0O6PpYnSp2Gw4gjf51uPIldu5S53ZSACEqyRaC+U
DMEHYoySOW+MLmSdgjcmdXzaKhbf2CWudJb7Eq7rQU8jBOUuW7e9jeU/evfDL2P3FRyqDHFZ2qG9
THv0OSP9e97cUpC/8tGu+lcwlQxsWtpfdKLVaZ6e9pH5KbrDz/Ll7CEKJrvISyPu6Pskb+v1TKnw
vGC5gNcsg3XMDG8vc19BAYKsTV6OxC+V4DJeKZyHaAcpmEtEf24paMNVxp7JY5fxaqZ10MzI4dJs
AumtjDWPelmjG18eo29fOaqYs9XMLOFaklFdZiAw6TlkUVUfQE0aWCwkUflDRYOfRgZUZl4O7wRQ
bd2GTkEEN7hP5vXDsPqZt8WuEJjRKWt4b7pL0zbfkU37OhBIAHntOy7z1RsA0kOPIKTKKjUeVFxv
HxtdojyyhiqmXzTvsl/tohpBKWI0q816SNUOjztxSxnpypp14S9EIiiD2Zi6UB5mBxov7WlIp/hG
/1zZNF01sFCSKGtnjfM8G8fCGNHBYreHpxVe4+v1QFky3G+tojc4kysnvCsPFuk+MPu4dnh7oz1M
DwwDJociRqrkjz8P+LXucmKIsIyoQo0qjkjS5CmDdwWLSj9dAtSpvVwEvRYazsNo3PRh+NTS5X6M
61s6Mdf6xlnMndGZnYMBywBqLqesGv9rw1meG8bUjcG+1jfOGm6zBBY1mrYXxcxBC7gPhLb96Nfv
TvAwZ2aTpNXqssblj4oMnzQZbwRUV+aoK0q1wKJnLzfTXsbIzH/FwCy/jKj2LPOmiaa8l2MH39DU
jyWOXZxrbVcx4eEcwxBJeh/bUR4zEVZ+W4VLc61pt8dIuGOrqPUPyfQDhUq0X/zmMlxrbOth3waF
jHXVHW3F38bN3J28xtdFp2ynUDUH37iLSlh6zOIhOTVQW7lxkF2ZmS4xtUgYkrBsUZfI1m847ix5
Ns3f/b7cmfVLFdIKEIu69DZ+7HVc5SWc3T3H05n2stuDpBdDczFhWtjAnNt5ee/33U7IvGxLjdCE
1pdurCBpNvY2p3r2uklELiBFWBYuTWLqCyx92gNoH3Io6e51BY1c9AnpODsvO5WXqROfG9wTdzXf
aPr1vSByyScyCzlolCdeYFAeIBstB/EYDtN8NkFP35WEULhxq+ZGgdvr0zLKnuOuXzKuWZLFndgW
eenTJXuAb2R5QD5T3Fivr2/4kQvQVLpUcdTs8rLMov/bbPN0VzK6nWf4Tt7YOq/9gOf//+UHRKLe
SmlneemkQHmOrveDGml49JmhkUvSzEKlULYt0Xq0Pa69rU52jPW9X+POst20sYNu4xI1HevbIVoe
hN79zH4iV7qIxnYWoeLlpQbxeFBlzHMCD2WvPSHKnIXboHK2W5OtvJhs+dpUsBBNqg9eneJiNMmi
loSB/APbHX0SenrT8u6rX9PP7z+/TBURlsOcSoWmTfqwqP4LU+Rfv6afF/MvTcNUWqy6HMuLXDT0
ecIdV7jYD8+LfsPzuB0H0RPylCh9NK1+XOnwxe+7nViSERMgh4amBWWf2B4PeU1giebXuLM0R5zV
a1zL8kJIwk8WQDIkF6QfVhT9hkSRdekly8hTFHTvZGgvYkm9IoHI5aHKDtVhpWXkKZVD8nbe+uRt
uQivQw8s+cupwhZTtvNQlZel5+vbtArNaczS0CvvCrGJl61vJDF066MSPBR9rj6X0IkN6Pc/D+iV
o8nFoSqJ9dNyfLpcJKnyjITj2wg6zh3k/tl8v+BF+0gzcutm+/q7bOSSUEAv15Quhjw1I5HRwZJe
Hvsynn+mao7vkGzr7rZhJIc9jCq/LdkFpCiBbZ1MJHna9qX/SVIyH3GhEF7Vh5ELSFG70tLqBT+I
Dt91Vb5LIHL256G5cgw6joD/V4k+aiEdjLMk/gl5/f4oWcRuHILXxsFZxyHXCEU6Ul66FEJMbTwM
dzudm7NSeA1SPFvyFmX9Z7zV+iWYIxebisWSdfOsyVNnMYvTGpadzeBX1AtI7+USqcJsxexFbo3a
4QSJznfDVN6I3a6NgrO2RTbzGhxi9rSs26fW1G/2evOLc1xIqlqNJB1KFi6h2JJ8MNuXWUR+k8dF
pAKzQVquw5kbBtuZJ/HPNpv8cMbIBaQYs1rGUJ96Wjr9qDbR5ozSwO+EcaWilhBayFFpxFPTtI9K
h9821K96LSiXkNJVwue15OQJzOR/dDDDPaOzn1JI5AJSsJNrx2m32dMctD8rCl54Qj7NLzhzAalQ
YW4zMeEIGCDLkKr17yRY/N6Co9/4qGwY5WS67Gmrt28wmnm/DsYvPHOF18J5lsIGkXiSO2RCd75+
36aovLH1Rs+r+/dEcuTiUWqMwrjEQfIEsZ3ustFkvlvndHlT1kuwnCUuEfcjSuZzGOyK+6SMyDts
cd3jBmtKeENOi/lKs7l8xyhMjHIIGoWH2c5Zmg9rM/8XogzmY9Lz5t863sMyZ1UTv1/qLinzro2R
xykzvvyU4AO/8iAE20TGRoF0NOykylQd5jRYvlfpsN/hgQFFwaZt31YVJUtu69nAmBWBcD6QbF7y
ClPm0sfhDtNsxg5xmXbQU1KBycOqwuO8mZIC4EX9zaakgjxnukZ3zOzNU9kSdU8gpvsYGzPgk0zm
B81FLhw2hBV8ITiHJXSjZb7XGk/5fs6OkQuHbZEGpz9l4imCiUtv4j5fGDaRPy/y118XIpf8GpKu
apbnDx9Q8/5zwmXvEbakP2TSlm9K1s8Pf/4zV44FF/bSdpiiMYzFEx2De5GqDwYh/Y2fcK1t5wIv
YwX5m3VKn0SAdx2itlMUjn6mMZHLeqk2jXcgE+IpXviTFNEn6BP6BaquH6hYkZ9RmU6fFE1FzskH
Qumt0rsraQfXKTHtkz7A4smeRIMS+Jlv5X2rF3ro9O5ncAzDz5dBRNyuemlHuKDPse7yONwuNfxv
PcfUCSPMDji3IXH6hKTMI91reuhXWvsdD67AFlvBQSfNnj7N0bodn62vDmPTj15Xp9Al1oLeIj7Z
2r1A/eZ4sEhK3usk9KMmQ/fbYyNImol5K5LFskKEMD/Ag/fiFb2FLrIWtHOaDm0UFXbp9kfKa3lQ
EOY/+mwCoUut1ZmgFU6gpCDR+jFRXOZVJojXoIYutZZAu2OoojIGCcCj3MRbnNdl5Idlhi64Nrcy
mMZ42QqEW+Od0VVzZ4SfrGHokmtTBAZRJ5QXJkq+lZ2ENc3g914QuspgdbAMVRc1vOhRxbBlnzrR
e2WXIbP2cv3TvUzjuEtZwTOdHZNq4oepk157Y+gyayvXigIUZwWpl0IskKANIFTgtbmELrRWd7Ho
eB+zAonl7aizJDzWfPGKmkMXWoOAfNZXo2bFPtLpYPtZ5fAY8lNPCF1uLe3wzEFXYYs+rNTXlqVG
P1R7UAVet//wN8AD6RI8QSteJBVSP6nM26DxO6dDl++okp4MYb+j2+NhyqkBKPzMmXvtLS7fAX0k
1AZ2gy0Cs9q8r3RynPbGz9UY4rUv57qF36ttoVhTwA8QfpKlOqs0+svry12WrzSouN8VwWbeS4iO
D/phDNZPfm07oVG2biFHKSUrRl6F8DtBjLxmkvptua5kWmp4A7R0tkU9b+zQsPlREO13SIeuYlon
93hfyoQVMUze+ZDH5eQ5EV14r114Eu0iY0VpwwfgZFCTa2/hja8HoyF3oqJsG5O0GeO4UEv20czi
DhmvW1zjtbadoGhth6QpO5MUtOLvkHD/EG2J38HvaqUNvFNT3WVwWyOlKg9TzZ4rYKMN5epeM9EF
92K6UTolIVYQqPV5iL7Ui/ri1/Rzd/3y8hCoroylwEGUiAy1+3MfQ+wtvmUdc6XTXfwKoHqrLASU
iojF8q4MtHknrV287kWhS1zVA+O86xHJ9QR2z8mQ3qF2yW9jcZGrUqGYkOiFFYtdCzrDA3v3cxgN
XeJq3KN4y7aVFeDt7R0Jl+ztmJrg1qX0Sp+7rFU2W21ROGGLYbPRoRe8/pgmnPj1uQtbjXuGGre4
s4WaE36XIuQ9Na1VfivJha2oli3om3Er5oqGeSdLA39XpDq85rrLVoE4rqGVCFfENjZ1UcVseui6
trzxunGt359vk7+spDlMZmWqnhdBUL1ZzHre1sT3y51Vmk1Bz7aYmCJag+ycVdv6AMHq0OsRP6RO
MNquEPCAHJMp6h0iNnNTqU9wD7zlYnqtX5xNnWbhEGZxzXFgpMdYBCeI5nhBMaFriahNIkOp262o
h3jMSdtvB2iD+KkOhy7AjFtLPOoNH55NI3vM0q09CTyk+i0kF2LmY5TVZYhOD6JGPlK5TIVo91vE
7uspjNAlwpLVVFzhBodNoJzvaJDw/1QWtx/4tkw3fsDrya/QxcCCeYLdRB/RZ4/R9G2Zyumo4ik+
2TYlOEN453ebcYGwbISW72gSWiR99S1MxndCcL8Iz+XBFFmJHruQFpVtgrc85V1eznF8I2d8ZeK7
QNjKQlzr5HPrJnkfZKTNlyn4x2src3GwSUYD+C9jC4j6NZ9aVZm3JuEow/tz8yn2rN+z3aGroJVs
S5Do1pgChqbbh4FC8yGH7ulwUg0jx5230zs5lTbO26pqP//5byav/k3+2+uwxVEFrm0pekWj+43g
6ioJuQsGSr9A8HJ7N9MR6eE//7FrY+NEg9vM+62ZQmyo0foXqcn3JJN+Z5jrlTjGlYkGmIQWnUkP
S6//KYfd7xzgLpRWQzR3hKjIirSBqg7rsL6DC4xf2T13obQoUQGqXMe1YE28PEIZaT3hrjl6xbDc
5dJoGA4LEIu1mCe8yQoDdV6d+i1k7mJoXCVIEwStKVTU8zyl+Ke0N+bl61OFuxBaxMRgyUjx4dSQ
o1UzOU5J64dCcVfHqQ7gWQn3oaVoS2Aihqz5Ehj73meWcxc/myyq0hXURQtcYOsHmRCRLxvMEf/c
+usHAEoIXwY8VivwHIMyxQrk8OPMAGPmqp6GA50roJ5z7UkCcZdGIzPZRBRjeOXOvs3RnIsV1cZ/
/hXXhtchXvQWmKbr4rWAv3qUAxpoctWMX70ad2m0oY9UQqRZcQTAJcaG2cUu1utc5K4O5Iq11EL7
fymyxKoTiv97pCiT//w+/HmT/iWYbZdetcG6mGIqQ32vB5viiRlKCn6tP8+oX1pHva6JEz6aYixh
VRDsa5sHaTR5tv4cE/3Sei+gKzzPy1rsclzyRqM0ss36WxWGz638fjRyVzFu0UvWKxSQFkjghncB
duSnMuzThy0WjdcJgrDj5Q9Y9r0ya1nqwhD+puPsp6Gxn+Add9m0jpY1TGkw3dlQz6doCbY8imI/
3V64+7388rnNZjELMRck3Po3bOjWh2aOkhsR55Wl6sJpWVYFOKR2U2zT0OeWZR9q6WeOwF1Y7PnA
jsVcr4UJg8e6/XstN7916jJhadiwOAqYKeAw3R+2eWf5zpfeb/tymTAw3bylBn3CA7Wegm2WxzDi
fjWcyOy9HE/arIyMGTbegG110S0VakWhq+H57c/j/MtCNQuniV4btI7ivDu56+kwptrrOs5dBixr
ssaSQK7FmNJPYLDfJHvgNw9dAgxTfOmaGn3eM1hK15141wXQ1/baGxNnCYWdBPgV8LmQ8Jk/lMHU
HcbuRttX9i4XAmujpSGAb5YCyl/20A6Turezbo7S1H45Oe6yYFEYVrKc5VzUPA3uNLKu91JFfmE7
su8vZ0xXdoGFReRcpErsT4TsX+ja9Tcwtiu949Jg+8pxpU0CWyAj2jQPoGDV+yYY60ddsvjWH7my
h7lcWLL0HdRS6Vywen7oaPhlSyq/aM+lwpatDdVz/XvR04nn80SmvAm2G40/9/Arx55LhUnUNgWQ
1sT+KKPkyU5rdjJ2gahh2KYf4M/WHdhQBodR2Ft30Gs95ZyCEDdgKNZa12IaJnZY4kCdgnKXR69l
5tJizEQbhUz7VNRSP9kofcfr7kY67do8clawDNXAghlp47hj4SMxUN1fFjYcR3A2NyKEa3/CCVqD
FLCBSvBgl1bM/uiDrD6ZBasun7rsVhh15T7uklMpaLGezbjHZmO9/LvUVXBaNO+PtdzoYxlr/hBt
gfrqNRzu8yZZMMZqL5ti2/v/unqsT3GAi5ZX4y6mlQUoUUinYS1ann4pByPzqZw8tyQXzqpElpHA
RhqvhNEP+DecaednrcJdGa6+DpHGm5+PsBGCHDnvVvXPqAfqpxnAXTyriSW8BLLEFEwx9bYUFUTx
1t7rKZ+7gFZXDzJahNZFanOzd/K/SYngX78BdbaGBKXqa7tkE9JT/ZeWyfdTn/oZCHKXzOKopAUZ
sPXFIjed6zJ6HBt2IyN4ZRN16aZq7mtTj1FfwGkOvhBVwYJO5uvQ0LyJzFsJX+67SPm9eHKXdhJd
jNQy2MqiDXd54LSK8jhV8sFrDFzaKQuyFiVW21IsvOz/RkIkeFgpCsb8Wn/uwV9CQ75la087jIKG
SO5bsTXinq62urEhXMlcuLgTHGKXlWR0KeZw433em5QfEggslAArcJK1CfNTt+Au+hRGOgWMG+gC
7jRp3kN4JWdi6w5/7qUrx4DLPsVxS9am36ciiDfxQcLoqlBDR+/mdEvtjb+RvX7wuwwU6Um37Glp
iswqeoAbWHnYWEcuhi31scmq8q5H5jlPDWWgn3Fr9bscuIQUdJGDuYk1PUdWDKcdkrInYv34CO4S
UhOc2Ua7r/RMyornYo/ghUk9M0ouIWVUiKfFCI2rSnU56FcIZP/884BfiYlcPiqeeAyrLTSdxX2Q
p3PX5jPwLq/GXTyq2/Z17RO2FtluEEpw1DEVY5PYG491VyariwFtUsZlEsYQq1qrReSj7qunskt4
0dqU34hSr/SPiwM1hA2BbZEft7H8ibeig5xVdaN7/veq+EoIzJ93k1/2pKqdIHlb6qmoqKkydHy4
QWgHbwcVxPhOYZkODwJ2RY9mq9vDXA7tXbC24sT7tv3hN0LPXfvLFySNaheDUSqiFkUEafo9FuN3
v6afe/SXphtm7dxtei0ItZA6+atO/IqauAsM1eMOTbFwRhTTNu9s8oavfrQgd3EhEwGZ7OA2gUcc
8h65z+9h6afVxF1zxbarhOrLCWsBgt5x0ks8VjT/+HW1E7xD/hqSp9s+PosPf9f2PSOz5xJ2QSGl
TLfMaUXPbdYioLMn3mY3bsdXlparjCUot6rbSmw9LbCGZDCH0HReEBJ3wckGFhxVKNB2uUjwh7rT
hyr2Y0q4CzfuZVJz2sumWLruG2+jQvLAD1jjrngVXwIyiCQLztWyfchC8ilZmhux4pUYxUWnZB/D
tHYmwbnk4/JAdkQO4TCkb9oliI6oltk/es1GF6LCs1nX74kIzuFU5aIRb1D89cmvaecirJF6ryHW
Rs8i637UWh4XKC/e2I2vTUdnEdXEblFs0uBsm+1HkCRft0n4FZ5zl6AiYojLrkSXlN3wZmxZdIRk
ZHzy6hQXoMLyxDxk+PCxHd7JdITKXKZviVVd6RWXn5ogmVmPIgrOMFp5W/LlYdn8irS4C09lQmVt
2qDp1MpDyqPvZRz46RTDS/rl4dNP4QpF9hCfzfE0nPX/ElyT/CaKq0jV8CEtZcqDc5w2Hzs1fE77
7kZEc623nWuoNGztogmfzXf6uMrsftKR3/3HNUCcIDeTwGsDPVJ976ftnHbxjdTRtY92FiUc69iq
KPqD9c0pnQ+2lXd+M9tZklzUZETk+7yTNJ+DZs+3YbuxGV75aBeWYlsXZpNEd0x1+bZTTS658rvH
uqRUuS1VBH2cttDBOuRpa/fjXulbGgTXPtx5R93DJDZLUzOIlJUfK7IZaHxvnpdLl4yqKmZ4MEl2
zhbxrV6zb2lj/U5kl4xa0tFYvj6vmlG86Yw8xF3gN7VdLKrtq0yvBtNELLjPzaXs8lUkR6856HJR
KiubrQyWvpjkIB9Q3MqPS81v3YWvjSZ7uU8pIO8BaSkWfLZ8W9V0ssPipy3LA2ddpuku677ZG9CG
PM15G/4zGOsXu7lIUi1ZLEjZUiCpBO4ly/1uWq+mmUskdbUVMl1JXTDIhYR1bvU3n5FkLo2UsL7N
hEXDKOrABtsf2iX1ikuYiyJBIaeFaPKyn9do5XkdT7aoglJ7nQrMZZEsYY2IaFYX61LDSFn9O8aj
H0TFXBYJNthNIkXdFVhAAKgCoLQ83+ps9hzN54n/yy0QZeCraQKtirWp9oe4hAthvHqmdJiLI9my
0Vmkm76A0fbfEx/+nRLjV/PKXBgJBvWtam23n1GpH+cbW4OcST9nKubyR/vYr6xO2v3c8uEYtuIT
59WttMLrewpztbDGtA0moN1dQXjzTewTZNTbyO8ay1z+KNBp2vdwlz4vs7XqEE11wvKgXv2kV5nL
IIlVYrOikyoEif4mtnuqg9ovwmeuZ6VVJJhomXR4SRbD4z5oe8dh2H7joHgOLX9P5jBXFMvoQDdA
sPtiG4b+u2nC4C/YBssP5Zrdksm/MrKpE9WmQ8rDdOddsZvtb1W3FyYDL6aEuRASDJUDQVFmXGQ9
ZM7DIQkem2hcTn/eev9393utc5zANpmj2lqjukLJBYbKth3veB9ud6Xa6IFF4Xooxz4QOZXz/GmP
0/3eYA5/N8TMX/EsUH5lON/FEbK/4r5Zq/i7nZDiiOlUdfeNhdQ+BCaoOLEgmo6l1PHdrqPuxsBe
63XnjObVQuYM/X7G49MRelZNPtnGT96WuXzTxuUWhSaqinTZ87od7pv5Vj3g/7JWr3W6Ez7XcPSZ
M9r3hSTYgg8SNPSRlP2SPNTAZIbDDPGE6BDU4/TWQBTnAcgrGQ6ECHtYszI86SZEVjCaa3JkKqV1
jpIO/ZErGhSiXOV9Va7BsanBBiWoJP+6jGnyBkXqKCSXWTYdBd0wMPQ5qul4SD+bRVR3EYumy8Tw
vNzCwePx2aW3EON46/3iyli50JXQsqlHje6M2/8mkxXB4qevwFyYPNmHbOkG3SMsCYP34zrbnM1Z
4vW2iQqWl8dkPINYrIeInjVn+/ZOxLCnrfMZuseZ162Eukel6ptsmdQWnDu5zksxZWWWnWGcwj7/
eYm/3vOQqn75CxqOhy++RfycRKduGsYMD0ejETf65/XNlbrnZUabkNdweUA+z+j5kZNG5HgoR6zC
BtRGHv1+g7NgRrUsfRSV/LymYf85njr7RfB08tpiYXD+socSOrFZxxC0WqyepyMhAJ1tADmeG+9q
V0bAPTqHuuJtX/bbuZnIovNF27TKJzI0fjPIPT4FSn74Gk/svKeTzatn0PyuUpDb97rtU/cAFSM3
ZWgqdlaaJgfUvXVJTrbe02KQuqdn1UwT77rUnoOdyG9wOpqfsrXMbhxx13r/+f9/CXRJm0yB1kiU
87aFPko7JtNxlvXmd1BQF+ENtkQM4TjZMwwN4LIB01RI6lXJ5od9UhfjLRMy7xudgjNta40X61bj
oKvq1u8SQ92DDpp9qTAjVrAKwujUprqBYUK1m/deS9cleXWHizQM+sw5axr6jpmmF8cecsup3+L6
bftX61QtbN3OkRLL927m7GFH7vIvr693jy3IRgx80ZU56zIwRdVLfHeatrOfbBJ1iWHG+ATmFr0T
7TrrwdTR4C/QdfaH3+c/vzj8MvfVyMNpSzd7Vq1Rx6BJqgaiWHzyw3qpCw2vUTwjm8vNWYAb+IDL
xrKdGijR+5nZM7d75Lyuc1YiaoCy0ZvYfG08y4iYC1Nnkgtk51AbLOLyCOmBb7C28ivdYm6v9A2U
TkVEmmK004esEhB9E16bGXMNiJuEMIUS/qoYatPkczrV95CW8pOqgWHKy+nSMpt0gxpUsZORX2zS
21NLxeB1iDOXpQYkHGWiymQR18mbOAgAeiq/DJJLUovA8lbtiSxQlfCPINOnnYY3ApzXjw/mgtTD
Cm1iIqUs0PXvEoL3xKS1fnrNzEWo21r2IUS2ZFEiI5hvLeCUoay90v/MJahRB0YT0hpyDmvydzPj
vQVVqn6nHnMJ6nJuyVbuMznzTX5hZV+Eyo8rZy43LVUFw8MeifR50vXFdvJxbHn8zmdHRDnGyymu
yabiKl0rFNzoN4jx1rzWgx/IxFxyGm4oUZiEQ1l0rLLHZeiCvCt3v2Tjb3qaXRmWENcDa0T/n7Pr
WK4c15JfxAjQwHBL8lp5lVVtGOoqFQiCAAjQ8+sn9VYzmu7XEbWt7ivpkjDn5Emj6gMcCDbUAvaP
kPrkI0faprBLjDALvTFdtB5cUosCWuxPf/bMP+Dd+9iLfcUuumJmNF6o2PfKhOTPCF7JR0vJzYml
m5pYXMcdCdgGtIgzMfmfkceTj9Ro02yZb+GBdw2IECxdS9Niaubojyrr5CNd2boQ6wXpvtchznU5
xHu1+ubPWPXJR7ryJjnKdbaJa+ScKNqM/6D9+GdZH8lHwvIQ4KYHi2pxVVHa3NdR+iNio/+z1fiR
rSzGuPMChfWVNe2n2qXLoaP7v2mf33f634AvH9nKoulC2NOaXWFpkB05ojOv4C/7CuEff9YwJR9d
JX0fR3ptCLuO6xRXsU+2z/ka8n9p6P9DOfm7b/Cho0/33aeInubXwIeE/8hQVn5aupwUza5iJGa0
rmQpYs9mX+tHRGCnM5bW9mlrsvlphAvyr3Hwc3fM6CSruuvSI22H5ZknNXnIABUdVVaTL7HJ9Wlm
e15OcFO/QJAH7/Ydxsl/dCZ8ZMvSZo6z2Wt6panp73vi0rvBMRip/dGP/0i/jkgE4mrN6DVb6u8+
cp9iAER/9qM/YBFxhCXzXstcow75JLvwaylZ/m842T+szo9cayvylXO/0iu8sQxMFzzby4SF+DlW
s/2zwuCjv+SYULVCcUYxKpDbi5jEduBd82/95N+LSZKPjGtHyFhbk+9XBUbas/ZyvbQ4PGXpp3xI
S4KAmg7zw6T/lwbwvZf5m93wkRkN6tE0u93T65KLvIKjxHZqAENVMBRTR4sy5ee/vPf3F/x3v+gD
kEDiXY/tAnZG0k3x/Mllog1lH2xciS6Y0pmlL7aUuk/SUJJV40oTCMxjN+ENDiGwIn9XvSSBZhem
2+yboqv8rPWWP4F4Pbgi83OK/WgIeJP7AvIN4hHei9onQbrmoR0jeYL/5fK5g53ZZbIBQUhEWnYD
0P7L3mby4BqnTwZy1tAVIp3jU448zpNPI/ulS1106zo2LgU89NvCdWr4JhPgIf/ycP7h2aT49//V
aFoYYHfK1/vVTjY+0NiuB67+Lanzn97wx/MuzAGTA82uLXb1CTZA7ZGazB2MDv3zoLb2X3C0/7gg
/d0b/lCoNNvQepv3uBqirieX3iy+Qv8m42IRgzqAYWy/wSjI/4Q0kR500rzFic6K2GxdoUBDOA3N
Jv6IBwN7s//7RNvMx1pCtXMd3P5rgCdcURs82j96XR/ptJF3cN7NgBhmE/uxmqIbxn851//hXX1k
06aR1C3rULyTyCI81KpQErIgR3HPRBlI/mfASfLRiA8u/kzFtU/wqnRaRvV4svwP1VLJ/+PeI58H
Pug8vmIv8d89F/UxDJr89d8fvvj7vfKRfD9NG8wxpzgDYpXnXzkZ12vaMnObtdwdBindcenFduWZ
WE7//Tf+Qw/7kY8fyLyxWfvs2mL4ec2wVCsBDfyftVQfmfhx4wEXjia7+jwLV2VtXAQV55/+7G9/
X2j/62TZHEsJphfp1e6rtUVwqEjkIpIv//3Hww7h/Rj5m13/0Z4T4+a+UxjYXh1hjczKpt03LFtH
0ihLihw2Y+R5X2Y2/FKYIue2aPd2hc9P0i4RrPyUSCjibHcEmbd9USeDbdmjBLVn7sowxNPcwLSf
CZBmdjdssS4RcdRlX8f/bMFiXEFi+i0nn8u1wBB/2u9bpqn8CSshDWhqlbNP46LfTWvvE7V0h7Dl
yUluGY0OA3G4LNZ5UmcDmw1xaGCo8n2sfTiBRHeb6K1VhbRwG597S0mZmYZWME+GLWvc4ALORwjQ
z0jLpbcdnH2fYkXqrCK7apZiqnVzVHn8W6po/1W/G9x109gWnuTjt5qv9b1DZNuLydfpwTeWHBvO
9uOy16b9vQ1bcEW3sq5+CDCv+m6EINGpgUdK98CnAcujGFD9GSxy1UaFTmP/kCsdqsGQtoA3Gt7x
phHZHiZq0Oum/lbFqvmlnO8LzbpPvd6z2xzfwRSiGdcSk4m6YpFuS91O5omHlTdFEjw/9nidjwQG
b/N93tWrK2tq6UNHZf0QIfXz3E0mjopJxXBm3bt6AHq8Jv0niKEQINCY/HvUwlBVcMkSBPwkXzKp
yM86S36zTTvM6VT4itA/6QqIgYkqwd7WFfRTtDL9MFQhG6djK+QAAqaKaoxyOex8wzz0X/uhS0SZ
dM2qbkKTJ9N5afaEPOTRCgkcUlz8cm5DvaZfvOs9P0TO4vPTRtf3KXBmdTlzZs5esfiCF+DwV9oW
0rZLv0jYsvUL0J+xUByu2V9rKRb4fg4635oDjk3XjmVkO2FvY4GPFqlyc7kHSR6VkSRDNLBNjrV0
RhZwhsmmqBqHxcnLqDvVPNh1CkeF9X7bbWE5Tmk/3C6O97yyg0oLiqbEVrYzoX/iWnTkSAfPydFi
KsiOLV3zUFe92YEJFBhhu/7B8mgSd9TXvvlqvWfkwYl4H1lRo3IkpW2s9hp/ie+iE8DDZLelsiBy
XFlmp+6YIB8vHGFfIdPXeZzV/hjVVqiTgmiu/47ZgF7i29SlyeKLBHyBGRFB82xvk4R06e0KWoj6
qXYZq9tYDfhfDZ4JfepcS6Jiw8ugx0ZRy47pEHJxXmwdRGlJDXp30ZPO0XIetlzcIQ8kly8cypRw
hM4MrnjC4QPVblwES6Blzcb6qZ5hh3OE1Iotx8b3mXqDxeYAJg2as1k+9CkW4klM88yuzvVtD0DQ
KOANvZzAMRv3vZ0ftZjkoQ1RDUqVl37mxZAvC/vWQZHTv/iN6v5JZIaiYiEC2zOb4j497zbj62/E
oUYzvA4W5W9ttkbykhoYIVVx07bNZWRNP76leWjTO0FaPb7okK/inKZURV+kyXoUkG7gqwAfsk2z
UvClr7/iU3Z67D1FAGixpJGw94qTYTrB8JhNh8wMxH7ueLZOdzzGuoYpv4n4wSds67/B3XKi6DS7
But4MiQ/9XrK/d2eyrE5521r/HeyiwTp8lk/yLicgyeTLDwbU3bhMACyv0Ldvqs5HTSdpzaGM9i5
W80mb3oIHuIza3JU7lBRrd1+WXMzL7LUlCIjbCRr9n66Tojz+oY0Wjce+8n36W2C02ijB6dc3V61
gqD525wxBv89ZnOWFNYuCAksIGQHabbDWWEuK75T+xSg/HWHOq8HeoFdCO1eEJo58GszI11FhYZ2
p27B/1/ZfXf1AV7cwj/ViRtIV7SxTtwZZQzyfStqZ9KdIfdXqz3uuRjs7dbhxdxHLAMXp5B6MuyE
iwiqvThXarwsblrsG9csYefEwZigULCNksUQWAhVP+gu/rWHOZpOBgE1YDGEwOetYA2NKjnESCwu
iXF+enUJX8mj7ay2bYGTRkm4PMbES8BUDDDS0OUt2Ys9drigcmpU/Rd8NJbomfs4nq4WvnjrKTMd
F7exjmfxs3VIcvoywlDQHluWjvX3NA5Lcmd45sfnrMUi/T0n0cwvDchTniDAJomzv2BWOIZziowf
cjPYebUFhd7Ov/F5nremSGdMsr7xRA3x0SmIlu70SNh6u/gUzVHRzVLo12mc6vxexN3QvKzYCHNT
ZHwZ6i9iU3V0bOslYceEb6u8VZDvRaVPt5g2lUmyFMa30RKddJg8vVnAIVOvwI6SzkM7jJSNoapV
kgNnIbhMyM+9mYiq8IuM1tX75hi2skbsxbYUiU0C4YeExVTfqiSGRr7c4Yc1/9qNH/Rra2k7vo67
ijjaM+QlfRFO6OZz6sDRfJs6lW6uCiJiEz0ylQJPOoxjH4tb+Lea8JQgiXFozgZutGIp4eQw+vPU
+DWV5z6v1fZmIBbD9aBomtUH2C7kRiHtifV0LdhuFGWIJYDnR1aMSR/Nt4nwqi4skp45btu6HmBD
z8IYaHwAK4+JoWpSS1124hMYKy+Dgo0dPSHLHNYhxZaBp/6jnagft5JNM6hqZqshwy7EZuXMCmZj
RA1BhKvWE0JT3aBPdcqYjCvFchHZK+D5KX1KZlj3LmW65sy/tsZOfV+kOm7U1TXvlo5lpuLO7EUn
Fq6hHJ77nVViHi1vyhyMIHJqbaR7Da/YtKUXWDxv+swjG8+/KekZPy2JivpTA+hJVHRnASng3LQo
mFY1NFQdY8dr2WEogwTTA2vnfTt1bNHJS1Q3djisk8h+tzu38Rs3c6rP/RpjIpdkSdmNyj4m0UpJ
wXTcZqcO5Ya4yWVC1vMQUbFuZ7rH6VUgc2LDfb0YfaxDNJMvNtVyP7A8qml7ksmqkS84RHP8U5iE
nBHRkLUnQXF/H5B/MdC5zOcdaWyqIXGCTOcNTn0lULoEXF5wfB6lkRaeLWaePeSH6XaJpmAPcplg
Ft9P8Bee4eBzylFGhR8gUYE2jq8MQsAl6HzxedHYNecHkQrwjotdkNxeFlSWODVUq6Yih//0kwAD
2voCVdWS2dOmxyR5jhHsLaNjyolfr4Y51T5F8QAD2YwmCco1bF1kT0KIb/PmLxmlPpyF4tcY7J5L
k8DeESds7l6WPoc3qB92raqWb4m40HgIAv9tsNGAxCpC1V96q6F+3Ocmaq6orFn6fQy4uR5AsTfJ
c93vRF+Q34UFyMAOxGBjbOloTmuIPP4SobN9OuP9rfppZ3S4ZoNRvzB0wmXY1vtZOrr85nxoQNxZ
Zjv3jylSMaZb3jdb+5BCFEwfthXg7qcthQjmDJWAUU0xdw1FOESXbtvR1Xpwb3kcR/TYyZGIl2zi
0/KJTpBZfaqlCfXPFn8r6h3N+d78qEceMQK5zt6wh93krYNxQdeNBN+MMFs0pFOQNg7Zhv0bhnmN
SyC2aiscybi8CODbx3Z14BvDPbFXp0TPfMBZser2oWaTjFBRduTkGUiFKjcgbB5mIZLwmTLi57gk
yoTo0+S86pcDBhM17c/vCY6nnAtc1SOvRd6UIbdRiuJsp/xXDQPU1JcMEW/kns0LVZdk3akrEqRM
nHaTtZ94a2SPUp+jjzu61mVKFAtBEOhdJoLtm0K3wvj7pNadi4uJbRPD/RyFZMCLi2S738EvvJlc
2fbbVuDfI1CbO9pMTwMuCBx/kLHUoD/JQdkq3cLa/6L1Fj0hZQ3du4HJ7Y1FmT7uONGSsAOvyyL5
GasW7uMcptLLZRAoogsIuTdyH49eYBhb5zSXt4wJqMFLPSNk6YAf3J01bITWzw3v82W983nc+8fF
IW2x6qauI08oFBSBkYHeRnmMDGH8ecpRrRxtYJN4CnnfLKdh4vVtJkaYduRUnlBySQ3hJ9G5OUEA
lcYPO8pAc+gTrCt3CHD4GPxlpo72HhX1O77XxHOEhNXWz7+HpR35XwuMjr4uLBFvaE5xmB3zzcDm
f07qdap6GH3/2lg+lwqjxOM4wOmtLoOoZWZLHD7pvB3aBfJZf8omdM7+Ik2PuCc0+LkWVTYh3/Rz
gzzaZawwkR29rKJsFylyeKaQTI80H5bkMWNN9KL8IkBWlegMRJluVmnxFZ0x3Lwm3UsLb7wl2zgv
2ygwRNcZQKsZrZrMjrDOHPPxrllT8jqkiIPsy7WN2qSukrmPYl6YFjq878jtjpYqSlc76ULvSz3f
+XVpVwVqJirZCeMu0iWHYZV1/0OoXiwHjR1BnwW+xHTNPV9oV2LkM1at77cJtC3hkIkXsXkvewtP
+gTtbt/Nry6lcXzaRFJjdsbXKERfccgaFtC7Rno77E0Mr94iD8ma0cIjIXQ6Md3Q5m5bQ5qelykX
09ssYGjWFKM0GLcMOyYT9NNAWx1uDUypkxwevBNu0pqkSBDUDtcjMIIr6zpdogPq44NYJlrZVKZJ
FTRZX9QiohNPkuzBTlsUVRFC/E7A3tM3D0+T/ji2vr3DWmE3mdA5hlDjFpXj3KcXk27z53Zl7tPE
qV4LuInmaNcAZI5FjGnRVpA05i7/zLJsxRjC9m9pC44PoHVQTkB024tV5uxJzGixUJLABDZGW3hS
OGlBBN8zCOgX/TikASf8Wu/pVTkTbrC7BqST7asG0J3vFw1jqxL02hHV9zKfKRlRoKyBglkoTAkN
Uzi1/SyrGMyo85DS96jFerm2CgeUiGdX9sbRuzgGYBM3fYuCDbR0kdUB2TM7OfAhxAUccXUpknQp
qRzcaZ6z/mWYBxxa8PWs2prHBzhBMpQIYDSmYvkWxlyjLctQOI1oufduIIemxZkxJXwv9ciWQrgs
B8wPwGNs2de0mUcsOcjOcFDUhwj4SYJnENXHUZOAjsmNly1af45Zz1A1SjRshuPvUU6vZbwONZ6/
TOKhNHr0NwIlArqAbPrtPYu/9B2Oj0xF80vnhqX0WWCPLPTtlzZt64uRob62wlucJ35ALp5nJQiO
8rCpFN5pMTPyAM0WyqYm99EZrMqp2nyLkg5xVOOPaWsRSVlDvNSCJ/IZmm1Mm1gqj6JOzFn3KAJB
e1/3rKSRqWGZi7Z5A/foBIY1uwEN2/UFxdFwkm5mpAAFdUTkfZ0JA/NIuv4FSiQKYDS32SNC4xTa
f772b5AukPOQRdtzBtuFk5N81hAc7nhoUtFKtp4cutT3P+28iJuJseGTXPsEKz9RGKYwIMkNFsPR
U4nUi7bPzrSV5oCoCiz0YOy5U2FD4GU+LkeD6MymIL5u3mRn1EObp/K7WzQrkjky5pA2sfva2Xrd
jhrUSnZVxOmjMiObqjjr7CcqZf/UZx19reNe/Z7lGj2GhaEwy4X4siNnPb2DcWHzMAdbX5akyaNi
he9TBVsY1ACbntxJYQj0OuIc9Ge2A+aq2kbWp5bWK1wV+o40JWITt3Odx7I5OBJFS8GJbuOqd8hp
LsQwbwHQUTvZSuP6OiBicYtfBrPiXi4UaOM3ccb38WtCRwTe5HSO1KFDHzMc0K1nWTHseXOf7lze
pTHT02EBkAcQyWw/CdnMCwPf4I5FsFrFu0OLiLZyBp6AezI6jFyET/AwhcN2mBA09rtWre5LghoK
WajJyiDoGLOmQETg8ChjlJjj3k7XbUq6UNhYeHmPaViv73eUv/Kgx0w+ZElu82qX/r0d6VBflAJX
/StjK7+A5+eOCYvC73okYQfmudRXKGsaXljUqrTE6mhl2RE3tWUCyddDyhdso2U2pK94TGHB04Vo
QYrpSnkoAs9z2LIPvDdwUWhTf+k4br+DMal/jwTpFSpIQ5+axA/sLgqj+EW4sk3JdEBBG7ereSF9
xrGKMQEgBxBiUKZwvFV36MQ2/kCNN3yr97x+cz6ktIhFJJGzumQojZvJztBiregyy23O5wmbZSDf
lVumexwK8WvwzfIWMJZ7XASk+wUhGmsyWvbxbllydl0a2fxk3Uj/QsnGv1liOHoyaefoZkP2yO+m
Rv0Gkn22tZVEnXQ/70Ozl9ma5jexHBIc5uOQPGtkP/cFwfpvin3u5E2CCqQpfWuT4Vivw26Pcshm
d2GxM1cfv0MgHL8sL/Aj7Ii60wDU6HzTlSl0iPybEjLrKkknyHwSSPxoOS1+dvcjJRpO3byHHPxx
WDlONpHh/Hvc96mOvq+o6q40rONBw1qWVTtZgbjCeVDnBxA8xk8wKUaGDclWQREEV8v8aces9QzE
A70ZDkVSAxgSnbv1IyG+5HaLoIvxOC8a51nyrZF9/rAnq/vsYnh6Vjsf61BmyNsD3dvXwz7hOlgH
/6lDIu7PcYQN6krEkB2izdjndMyiH5Ez/OSCGNXN5FOUf4hi1cN5W5T6inTTdK4I+tmnBVbWb+2u
O30GxW6fyrAC2jsyA9MEyBE789JBjPQA6bO97zk0s4eauiYcgFmwubToQeRVApWfzvhEfk1AMbKn
lMesrTIWHN4TUV6WqyChPzAGhU/ZEN6g5wDnY6zGkKVP+bLhheJnN77gjd0fiIFyqHC4LBClla64
shysqu3NItvlVdEBqcB+6zDPYD4TJ5KFEQDKtqEIz4YFGqBZ6YUDnJVN1SRbtB9Uukp3VXuHnapB
1UgueG6SHWg6theVY8K32DEmlwSP7jWaFkDvHQqTuzyFLvBYk37YLlxrl11snvHvYXKzfuRMJbaY
9G6xIXCzMX8BeNDoQ+AAyM57tM6szCYjbupm3aDrREoYYG02z/EDaq9tRJcwj00p5pUotHDtvFSQ
J7zfv0nt8vwsR6m/ZYo0/VM+xk30xLc42UoU6G49RUOPhBS98fhxmm37qscdjTRVG+BMGKppzFbi
LP7ZNRwVSCroIA/x2EMCRSBQmBB5ntERPe1M1kp5xR/6Npr/CuOk4I+pXX5AhwdgBcLavkMMY9O9
0rlNK75PLeKXxTY3lWWoDAIaM3cU+dKcAswOeKEVjX7uM+d3QCQEO22p3y6YgZj2Z9oH8jwHadAL
hdrc9gRZso+8SckFEORj0y3pQyzJfoUvK56s2xycDUJSc4CN1jTpyQ4rKKtWTfKlz7utLUiczhck
TbdZmahVnvYE+THfR8QBHYgfAgp8t9z2WZuhS19W6yu6UklOEY/7b74fkrxC1RsclGNu6k9+mzWu
5AmNWdHrRBwcgMq8MC5GPNecNf1dEot2LAZUlqbIUjM+NxZ2SzhdFnNycbf/atIJU+Gugb36fZ/M
YTzkOcw2rtTj6AfKK1BdUGWHd8e+CMUaSTzsvoqRqqypVra7+ZBked6eNSOClUBHU3OEGaJZKkuY
ystFwkaHDQvDzGNj0GUwpDbPRUwWnKhpZvN7KqK1jDKhfq6p1jN6DEXmY0uC4wecWah5yCaPLLF5
W0Q5ksjQOcACt5CNM+Nlt/3mK+u2RhRdNztTGQ8KGwJUen3hU8oegFvTqu1SeS/qDOskUfwrGxPg
VQJtbgHjqdp8ldGIVAK95h1KvTb/Tyhm1uqKYtz4/lVAAimWfJK+WOJ0PEExs5PCDGl3WCk1L/XU
jIjvntD0N4PBnGXOw/MU3PaDkonC18ZggFAuASX3YVIKJ0EiqCCPDbJdPnf7ruGAWff6OdIIQ7z3
AmFuaNYX2Gw5jCaQFV1HK9BRUJT7k1uB4pbYeNwWQ4/slgKjtO3ZSb9NFTB93APJBPyvGHvSjxci
O/4q80bb33vaL22B9hJoAekdHpJ1s7ypQ9ompbWZBR+3bqL90TNZ61Nw0exRIY/5Lbj642M9wbr0
wKwSolIgrY3VynO9l6H28nmFrnIuNzgcfcZkLbz1Md8QWdbG7Zl2cXvCPY+bSXpzNcDFIDFG1/g+
WZibB7VgTcEqduvoTeOXZrhuirMeAzXgDOdJ5mY9dO3WvXqA3QfpavV9ydj8AkP27deGxuYKAB6r
Lt3Wz/BOhPqtg1RWHHXts4cJrc0FW0st1ZZmvittgFwY3U3HUxgHptHwOXbZyE7MuK6/vFPktxLD
geXeZuAF3GCAZfMf27rHmMYFVN84MIJ56/uw/Qx7k8jjQub4cysxHZPKxxcwF9jNtMT1LzQ8dDit
e61QoWMY8zaygFUgxRqDPpP2HINh5tH31m67pQzA3wyl5mexLA9JTbPK0EzPZxQIrmiTDSHxsR9/
5W4d5jtZY0Z4sEzuNzpjyUX4NNyOi6Gnhoi9LwHLNRSYL7IMK1+b9eLwogGQwsX+YviACw7VnBoK
s2YBsAPgUkQoQyhxAr0++dV4DFWKOcJwBlqt+fcM9a3CUT/rwklVf906v3Isr4G7SkZhxsGz+PGO
Rqv6bbIcRTCFDI4iySjDlIVLtdz1o/Xu7EahP61RgyEnJNtfVlxtuIyHXQHAXDMMgr2w19rk8fMW
pfAnbiJymPvEHWKCWVmLMwYHXYrKMBUNP6QJkde9n+xxSfHrYzI2x0E5YH45xE6TwZCnsFw0R8DC
vSwWPitfQcvon7XO0YnB5Bqj90Dqu145lLyzXsfXudW+qgOluFWizhS9SPZjreCvi5mVrJHwnSfn
hdv5K1+nqSvHgDMEihN+txjen9OtthlmO4o9oAPDvBtDs9J2NAAEqGX6MnRqPo5GyicwB0Q1Mr5U
a0+Xb1M0bFWCkfOz51H3YBBWVgLmdOeG19FX7HbQRQkSbAqgYfFpqgM5LAMABNyF8tSl0HSB91Gj
LRGIIy2NUdiXZrco4TboPdjSvMaxh/kBFQ6tm5rugwHfU9Soe8sYo61zMgADIEGquym1SQFIdEXL
OcKqeA1ZKJAvicSDPEurzfjnGayQKkkhZKYrp2fj6vWcxRjGWrttt2g2tuOKHfE400idQUmil657
j3iPzH6C51d3O3Y0P1jf/rQQkpf4KCTRfahVMTkdL8Xm1Fa5fM0fdUvJ10W5pMJgkjwA1O3ue2Xi
n1jsabVnjSvTdK7ranUEUw6ZyMKlDSlqu9eHWs/tayqBGaaGyPOg4qbich9wikfRK+hmNQBN9Rpv
zJwQWi6OswAfC+si+8Uh/J+aw46cIlm1jHdPDVfjEYg0xqL1ulZp4NOJjxuPClXPf8HoFtBMO+0X
77JfKLjfvFzYM0wytmqCqc/92mJmtQCn/0wk4SeMfZNKRWt+EXmI7ofFv7Le9QftG0xXZJ0jXxuj
PbQgLW7LlmefgSwMJ4BW+kooJOMgHXpc5Fv7lmSjOwOHZE9dGD8PvFNfO8IQijqhBoBCaahhjqr1
DXzLxXPcKV7tAXjEMWK5KXQT8qRwbjPFNnJS1Tb+CVX3gOc502rPgwF/pdkYP1h4ZoQSTBb7Pxyd
13LcuhJFv4hVTGB4JSdrZhSPLOuFJSdmEmAGvv4u3TdX+RzbmiGB7t5r707iVSxrWkBPFFz2WBd2
qgZrUtuUP224SN2KDM+vYu28jZzu0O4Cf5+zWTmdC1O03nGdZi7COrDQY56Uruz82s6j61kHHWCt
Yio1TbkRvACtWH4sJt66E2Wb3l4ZpVY9YpUe/Pi/Ylz836LWffFoF1uo9r0T6eFfqT0z1cm21kLu
irFQ7s3ELDP4ikpl9xc+bsJihAtJgMw9yOLRZVGLdzVDW+/8fGndH9pzjLq4tdMiN3rTWqiXGEvZ
wLW3ONySdqOc9T+c44X6G1lroHTSydIZwHn5DaoN4qbXhN0Pc5HOfpUz09VO/DlPDTW0H0b5Hfmz
dvbD0mX/zwKo9m44TW/FOpdtso7RYO2zRVU6ZagbUlr6E+g4NyIr3mFIZe8WX1rVPppXZvlBcy/z
TL3TUEpqpIbjpk3Lxuh3m80cw3NcRmtxIFbSsdO4UfLGUMUFZ6izWv5boPe6N1kJ3b04rNsZ0rjk
4t/YvbUOVVLyslbXfpSqTWOHfGv6TmQsP+Fa7rrHbpoMn3RumNYmtWZgnTarMyA1eD7IzCWOPV9f
SVvI8o/J6nX0SLVll+96FUYmZvbl+l52iofJdZGenL2nV/cnwmvkPNUMWfJ/BeG7/+YQEpuAV0D1
crcIO6Kb7ZkwnPthdryUSZOxnih9pnw/RoX1Fq88JaTP+3WhbMCEMsQYnyshVJJbc9mxT3UqmRtP
YmGvQhoV0by9TgXizK4coZ6sJOwBfWFp+2lrkX3tzJ7/OauE4Nuj5/W+uG5NwbK+MchAH7j3p2Ef
Z441f9TC6ta/MSOlyCW2dtiGjnqMJPUtVVzrzJS5nkrEv3GT+Q+vslDESefyIuvcymKM2l0lwc0u
jQtyVCPGs+rnFmvROid4n0Gfx8Ea234Xjm3U3Mdt2OJjWFSRVGeWN+aURay8N5/+Mrd5utqY34HQ
ZpSmXduSQf9fwWjLe95YSCTVbhvDOciIqhJE6iWBY8SdNVrxjGjtQmjYPp/QkogMYEAmlpVv19Fh
BUz7QE9Kt5t0LlGlf4QWQowHbwlKA/5T9IwsHojVyPvhsJULM7DZzoPmptDDmt8IWJ35MXJgiX+V
M9kIk0HZrKV9srGB+i21Qggrh7ZV87PvJrctI2dvnKDr6J2KyZrIDzeOxbTh2PJl5s2Z84QGjiWz
vWs+7HwJ5c4bp6isXxAL9NrfI9sNW3tH9pcyvwInD7avJpyLGoVbB82vjYnArA6l5+XFQUblpmQ6
usKoW24QsNn2EJDpsTEeaI/mO7nmRRo2/SLAL5NK0UNzOiPCnG1MoRX+hITcYvcf8/463PP2NdGy
iyY93KDSm+7mCFqz/sBdGkZNks2C/kR7nBN80m0jf/EyV/7NntxSJWr1Vv/gVFPB21+zID1dnDEi
/WuK/+WFXX4t1D/bhM5ViGhM2Vsdt/lR+rlpXrJg5Lo2djs8cZgE1RlxqxWvdVTO2eNqN8t0syR0
6oWYKHaXZuPQ7mDWxb7icaM2WVT0p4irOk42r1K8ojllBSWjmqz3ljO73/PzN/O+BI1uSK+JvL0T
2Ga+Zz4DnS+Rm0B+Qny5f5S3mYjRAgIqY+018q8CkZqeA2nDO2bBAHDl9HHzEskyZn/nFthBsFsa
2x0I8/GbjwLIZn6MaS90ijAaqhtu8Kg8aI/3dy9jRODEmzcj3VQVeILf135avX3s2NuY0D+YR933
q+mTBYOHSauK+euTBfUiDkjMrEWrCOnQFCSbelCumrc0y5qsOJHYWqBKFpptdbw8uDl7d3tRubX6
P+w1sLcvu4tcZ6dnGnKGo4t+31xnGSiOCU3+uThxf5xWiDUvD8Jz7E2M/QRsaerWDev1ItfmVWKQ
UfGilyET7BjTZBpzj5ld30MBJMIUIQtseADct6wWTIlkYzV41avmafQjFTyOVLsULcU0b6iFVXup
6zI054CEmTP4evBbxJtd7AE27A+spMtrzjdL8O+qNInpbQANGtrDywAjEP4JmM3/yjLeltNWd2u3
I4WIyWBoUwqeQ9R3/wKUsDz7pa8Z8rddxKpDYS/3tbaq+qGqi55qw2vnL1/G3na3t1h+ouVtf9os
bOs0llnhJ/3s+6h6OT4RC3o1XeNsidJqqYqWi4M9ZowZ+eVMJYzUxJeVJ6WxmptsomDf5e1yFFG4
VWx6WRlD2N8vcu/GqCFaDp/FSmxMOiKnc1csMg8Zhbr1uzsu/d8GofAP+wd682p8oT61he3guWIR
YfYwDLVFwr+2lviQoZAPe8BJI3dxN7YUJqtXdHehy5XHtmSIcsDzVVkvAXwHZi9TD7+Q5L454+9x
/ZhsWz8z0d8KiWRX5/aQocTklZeu5QwBJ7QX9yzQjLyaC1XY2SMDXLxeCbxrPf5js2Pu7AtQFoot
O57jetcJ3TpHSw6W+2H3Wa/eeavC9dv/wIBrVazvfowZYw8JX1wb/h1jWf8qnV45PENmLg6kYMvg
AYaMq7oc8X0Fca3C1FiOewJQqshGKRgsTGMvn5fAVQw3B1CF8il3ez9/YVAVvDCCrfM/wUhPYc/V
8tGTnPyMxXTrUifgfMAyNY+c/dbcWC85Z9ezn215mIbhIqJ9sBU12GmoLL98WBvpNT9qX3Ycl3lh
idNKAxae4oiR0SEMGI8cILzKeUf4A4hKqyO8OyJXMD5hU9n6VfG725Cw7c3nXAr9LtLjnt0/hF15
ea7ct3ZjuLsdG7c13q7GuPeUT+zw2ftQSTxXpl3btGBFPOPZ1Y0BVxLWsoT9Y6HrIvtsRFOJKwOh
JYvSQGaRnzBEMmrvqSAUtyinNH5kM+RwbvvS8xGhB8W5NFfxeJkivb7J0agisYQ7FkmsWlSHHonz
2Oo5P4ctJ/1p0fO4sgoZgA+Bg3PoQerRuA/go3b92nMrAbV3vubHyyWDyg9h5t7frzGZJ3tvWZdh
t5qSnyIoyR8P5qx7jbc1fLPjIP7hKp7klGWqtvVPb7Lg16LL/rqTN3xG9hL2hw0FayEwSG75vjGM
jlOLsiz47XL2WUUyx2R8vURrIMx+aYtRvfs4+61DQ7JY9qejzAh/GCmW5yF3mweLUudllJGCQSFT
5tQ2mdBoDPMcJrblVyOD41CTs5HMTaeKJ191jf24OHCo1yabrKtsIVq4OTt9lxZlFXR2Vdd3NRVo
KpCfGK7aomn2IrQI0gibyQjUcif33jq4uXPvTEH+1LVDka50CYmkmV6SVQTxaejgO5fOUh8s7xvj
pMnd4lE6BN89CU7FYmeqqf9JZ5IDACifqqtniNPd6rYZ2PjJPsEGbqmuitSO/I1DrHNjQtm8zeWM
igrzM9BOn4Itj/M3Lu8+NeNo58/tUg39a8Q67eo8FI36rv15VRKjPcZLevHEyxZMJey1C+B3LKj+
2ykJM21gX5hVvtKRxP1eDe5y991O3HKZqXNMvQBoEVuu9wLRsvk7mq1xfDeNC14ZrkHbvJUys7t9
mW8QOw4aDBPBNRvzu+3F9mPt2J1AYajH+pCvWRudOrmI8grEVzEgXtSU/UNSqKafKm5k/5Z5BlWI
QmriGzDteMsYyPoHGPgpYvS4zPzmOPXqSLwV3H9eoDGd4n5a1nMD2ftSzW7tHqQrs2aHNKzzJ8dk
SN2FBYx5bxHDiHdrHXrzxOtde30x1sxjL+t8mnBJcPOJGwI3P0RXuoCKFW8VTnkxBkmXmUndPBbW
tCe/NoVBYJlgOZmRm+PYW+2hgfE5q5WjIqnwWywphep0H61xvgwRgXhd3+fPcTj2l2lx2W0fWwE0
kKWhpwa0FrEX7Ba/5ehfaT9b7LFWQ+Z5H1QUOkhDy++9s2+E+VdJ3qK31TTlrdlc9TliOcmTqme/
aEq7vurbNMUBfAVXx5QixEL+SW071cOMOrTuW2WN55WMYf6Zqg+fRPYdRG/N3nzXjSx/DXEgj+E2
2fiTJm+zTyD8YjjEqwnJ9jUUyWn3PeW5MMvMmONkhTn6rBNf/kaxEGHqL6vTpXM5dWcwhOFF9ZZf
UG9qX8c70XN1pWBga/G0zAYKgTdxolUL7X+gE23aTr1b7/nLlY/coALvwVOWjM9jq4Zmhx2M7bJZ
TQ/+m6d6/syNnvZwXtgR/CDrh710Wnp7v2nd5eDmo6QgtLZHoZboUOVVrdNlngnknBwOq12v7Omo
zNj/ocKq94uo16vwnfaAY3LebZR31zlnrtnjOfhc477igZQ1MYRG9jt/nNonp8pke2xKXT8ijbSn
wtnaR2WV3p6zzEVz3PRyGKiFkio28UnISj/xKU/znpKwkdAkgT2ldLjQpZ7MD3OOXvAsuWwGvkBi
6l7tjQ19fiznHUgFUepbPgOr+kMM0d3X4cBY0KzcF+Poo4n0w80XJv8ppL+5/1WDMzn+ccVF5H4M
Q1Wy8qdam6s72uLVLYLoRwb5lqd4jLIliSxE4hDz6pgMbeX+3aCjTGLHy3orRL+eGq8GgmkNAm03
fI8N2F3ywPqSKOezH7zfXl8H/QFxFe8A8nbTpkvHYphzbuAnWsfN5cnOROxRErjkRdq5f+UbowzY
hgywqnYUWwVs/55FJSPSQPrWdBC4cx63Qk83/pAPsC2CTQgiMK94DzG11tFQO2lWzPbJCGijfd7U
Vp8O8HKGTETuisiM+TlfrS2RtF8n8PHxta8HL2OmFCz6JYw6Bg2GXNw+qYfQ0neAWbhwij7rv2Dx
kMPXYfm+601/dEh2mI4IXXrbd1yJ9l/bnr93JEE61SmDCRjD1fMas5voc/Ujc2FgNQ4WJeTeMk67
suvB4a4wGHv6I9lzvrVTqKPFC+ISWwtnK6axSBD3FIVlZcdWfMmqIhuAfRq6oxjiSDyE04xCqrmg
TxyDgFlTJzMazLVfnujn/a9YjgGWI38ptqSx/Pw9AG672KGlngRZmv7eN0Pv3Ck352zn9CDyP+yy
thgL2la0D9eNapmHNjopngnqNgrsIhW0j8hiDts6d5i6Zp20YdAPT6Zbi4xh3uYoJt9jnkF0wNa+
UqksM/9vmWPJaPrujZDw0Lqsko5vP8aO+s/3+23HgZK/sb2J0pZY25LyuzRxwIJUJKkigdPmIGCc
yCluIwLcyaal6EKVX/Z8x86XTWOyL2ZfiANXJaxCDjaE5lVTSSfDWkOerBrC9rZQsAYpt+k2XlkF
o6qDAwSin5xZjQ6iCcvnDt/nMFvnkCXtKBENFEOKl8Qp9rmpguBp3fCGJzKQW/AYtyI0j4B8xXqG
i/jeG2TzVt0qXtX2soRi9E86lyW9n72t/jHuM6f462I5IK3XKhl1FAiua2LXWfQz7iM/eGLH/ejz
UluFi9Oob/JdUNgsjJ23rA7SiUOhSwc5YTNJFOybetYTdy9Hf94AYaVkJdtdSn5ZhhgxZxM0Z6o9
YNtrPKtBANEyzLb+479d/POG7Zi19F50bYe+z27O4DXZfu22/N2bu+ILexjjbr8Qa7gbBi0Y38a+
H83vqLF+99CuIaIPY0qwTXBWBZftqfEgbTroZMEy5TJXhQHY1dDxDIvG8T8X0448tGNY2scuCpe/
eSGJLwzMKE+TR7+QsJZcH0Kozxx1Zp7vqp/m9mAWHQ0vnZlrC+ilzFnTlBVyKPZL3NW/LUT88d4V
eTTufT/WxyC0Vp2sfVNYSfXtMqBebvODzsoS8whm5TTYgugPnJn/ojJZXos+RAGNCpfONlpLYBNj
Jn0YKCW2FJeMLd/QbfnorTy0mcKzbKFK8mbxstPcyza7e5axv92eU+cBlNvQYjefeODuZ7+O5WPX
daFOZh2INyFZ/k2PbkfV1RW4Jm/riDjxN69DfF6mK8LX4RvjQqBDQ774TLTbg1sJgxxlbebGg+RQ
SderOY2jyJ4aA1r52tKwP/lcujAE+Op2mRg3c3Wrsg4PETL3J8UWibZuxylaJnDO5oc9iXjACzhA
XkfaWxj1z6Wf1K4RPDi9+jnGqtsNKD9/g9zWlCqkyZ6sZS1+FOvYvfE2I1yKzD3NqLy/VSnM67aJ
4Op2o/mly6o5kIlUXUM7DNhnBdOA+gBgWA7Vb4IuZJc2rtCYrsV2tQDzxnQe1Ibqlw8fLYYGWlM5
h/cWZyg3BHenY3UtzsSaEXnoTvJnXAYWclpj3oEYt0eD+nhurBDvYJvF5b5ikcyDtfXl3WkWOmOT
WUy/QkU0Dq2YG0KY5/NBOe5yBB2ZPuHKrMe1KFHYITEfMJaqeI+hrfsDGmWnOGaY1o+r9RYV6/DS
a7l9sRNjuzqYVZ62cLvUPEhHaiX1ai+Ku8sOh/kIfJ5fomUYzr3lQldbNTUm8V/23hHLb+YSuHHG
orpCheECczeH1Wmx+Ak4LEnx2eLvi7EFymH3en82ubBP7trpW8gpDHDS9j/6HKjW4hv5XSxl/69r
Asws22S9bVBDL+QZrNd62eazDwRy9bxq+FNrzzoz7FvP/FF0NpTVxS0K6viaL99E35g5DSShg81z
oC5uFjnsOMkiBo9OlyOG2XqPZooKCZAtGI9tMDdxhTaJix4XTD4H8oVMpm0BAYssldB6ts+uC+Ao
Vqvbu1O5frRLy8iV4VYR7zShjqex2CbaYjbGpENF07d4frmTYetypdpAp6yFH8m8EUy407yJwSMm
OcwwgKHKb6OlQBGGrG9Su3a+xjq0zqyHyi5ZtIU/N8v3GMpF4oYGMv3SlTUDbdjV++qEqC7z6l4R
WNaztZj5ASNMt8viIdrnxCNf5GyVO6vKt3dkUWLQI3tLJirfb/ehc/RoXkkC3w4YpL5C+NrTZOLl
RDPrfUVKTg+jEf0zQ0Omr95IrU1yXWrJcGmQW2yfI6+0jrCxNdYEOz5smDCJ087Mb+PgNKswg/8I
pm74leOgeUYax/C8IlRKq1mOrEiduCF5jKCPh3nHAMsdU92F5p3nF2hF9dF/GfpWvXMXO/+n687a
IwTQs6JZ3x3eOcTbObMnqlK7u426Fk4qPN95zS2hNqR5u73ovJY00tXm3ujC7ItE8OSyYRkCEDOq
DSuPnBGuoBTvhR6mtFZzXiYs+MQiHa1UEK4Zd7U7AwExVdGvkzXL6ODXuvkRBT5TWEZwe/ohWLlw
GasnmDCmOgwKrLOWcXvqPTRAluRiHOKM7hIq/3qH527+HXRB+YE/Y0T0CFeCxvz6JvOifYlHHfTP
rY+LoChk+zF2bIlPYk1aS1JMfkSDgy8aR10DUeRO9V3WHggXYNmxEVV1mduMsXfmTRsa4KYvpfTt
Bxzaw9FCe2n31L7120ZRCP+Hyw0zhtWgMLIGVLjS+9H29WcXBQrf8TRzEc5BxU4eQlIQJgPPTZ0V
uPpU6QFIlyxTFGhc2zuqimUXMFMAH5rbo19p8eUC5d1HvCQ7N+q4aflaA26RlRaoQJtIqYrrlKds
e7eBzOYEaQz/XcBOvrOwN2ByNdKhF1ZXHlZoCHzt6A3hBT+k99yvwfCcG6NPymnrBXW5mKGalPOv
rkx7waJuw/O3Ftxh7NOAAWWp+C/RzIAN+tv6lzoey+Bdf65vJOBM4QPibiWw5tMankDUNXQTbFGV
UOx0WbJiSjtRCkY3VQzZnmEwOMkgvbRlRc8vfG0IyZBg094e1fRfhgfT+UGUQfy8ORpQI1fl3FRJ
4K14ADGjzIewnZxzO4DqYPmcD3rJ8XwVqs3mdLGn8KKanFS+Pu677eKQTUBpNjndcRo3h2x6W5on
EVC017Fcll0YNOZHFhRZ2hakoh9r4ng+8z4Y/1JUiJOmpToY0dh77DP9m2si5814i/NX9rhXxBxl
3EsGyW/1mvyzGBa3AO9x/WvRdtOeLHYwY+Y5ok5YD8Nfmq+Escel5VwgLlbmkJP1OcWY8Rgwh/V/
am39czuV1hcjBr87aRzQD5jLiGiv2/K82mq4idzqgDzjXl1ra+HZYIPfvdD8bLGgtuWNYiRFRnyB
h2lc44Tp1/bPD8pxj+NA8G+yxdvK3psyQfJGl4PefSUDLLvZwCv33JPdkXGbxI+k9GFifOAnVr7I
Yk/8Xv+69IpmrWoYxRSV19912fW/utLqnqw4sE4iVOZNQX/h/2QYZdIpnmWF16ViUhkE8cGd6+bZ
mNU7OKsRDB/6+G+AP4kAA2N/w9h1fZpIMWIx+RQ/eUNUXutMr+/fSMzdRdn/Lwz95aMpqD7wU5k/
gzMCi08LvUNCA9tcGKHp1Bvm8WLB/z9/mwyxvVg8FKmK7eW2jS1mmsk1vwvb815CUOszIePtU+Wa
+Zc3eKuHeSOoe057pAZIX6asxKzViAA0dSMWCIeD0A/n7OBv2XKH5CPkkFi1rkr9sWKYDRwRQEbl
Uf9ftOCZ3XPT6Md8mqtuP7LN9zWwuSZq/K2/ttkHLdpihOi7jRer+iozB53J0VDiMbOTfzak4d4f
5sb8LYkiO4yTP0eP0eLAFU1WM1+HHN/Fhb2F9vs4MqbaF8JWIICTDKtzkcOY9AyF86neZWMFg1NW
ROMdcV5H7StRK7GzH3XR3yCFrf9cyRD6EHe+Kg59iIKd1vCO+QEzkfgjiyzoj1rhlEmKiPubMCS3
td9rJwic48BmVDfVDV8CgRrLYoYA6q/Dlb3NVnYZ9bLFKpVcA+TWaeFkOqXhW9UVyk6zrDcesFMx
TqoWgeenmDU9KCbpgz9bXsU8AMxmOwzTJM5WqJX72SLIp1OTOcsLl2A4va1rlBdn07ur/0y0mtmS
Wlm8uTRz3kOo/4+Xj5l+BP2KmmubWQ1pbhTS1XgXo6q2iTmcYw4kdYCEb0PpRztLqsXqD54I1A4I
3WWF3RDaUvKfkvM+2ztdhPb6Ezj/Wy6k07WwHMk+ItaEkJhrQ/6e996hJ8VvaLN1z8nY1PqHLJjA
ljcZjB5MQ6dWZ2+3RAnq42g0/S6ybC1upKW4a8p0R8FGkjneLy/bVNMG1QHwS5vZvtzSSvjjcENG
iyLcJq0YcjiyEPouEXk3mAc5x173YgbIu0c7sIG/U+yGZnjyIvp2KGch4je7s4mK3hZ/3q5M2/SX
6GNgkASfzHzoC3TOOBkycDYK6lAEC0slMa8QWkCKPjBF/5wB4GAbYlPvZ7BF+DMYEG5ein5WvrTU
KB/ohOrCVzi+xqLOGCNYPmaNUPi/FHr3Z45p5TIrH0rfWYlw6LuWqVKMYvaL14XB+EBSDd3m8Fg4
U5n2AsJQRAMIyjoFuCkw8P3svKmjT4ybmy5k9MatEB99OXExlTV3rxuNRwO3So/ADHxHx+z/DBrb
k/gaiFdLIBmctBq+qRjGjm3aRDRau5KZCZuT+u4QNKDs41g1grlp1vg7CCT3qW5y8TANS3+BbOtf
QOl/OTIuse1V40/KxuowukG11zmvRuy3zqsdyemJiPTmbZuX7HkkOECkUMT2LRhC/Pf2OC7Za/09
Pk8Da8mXnTIWNw26ZX9wZk3ggVF5/eHHmVrf16wM5TGumBOQVMJpTyTbkHPt+Y6/QGn6pD9EK3zz
jltjYZVXv3XFsRCcxFTk5SAPQbVxsS4ZvCIJBhFj9v9PRtvVXZ0TKnz0zPdRNXuzRU5876vII5hj
Auvf1U1U9H8Kwj6yQ0lyS3CHGWp1ym68ob2F3VZWB7cwSh0FwjUnwxZatwb3CmwW1tXPYDZ4fVVf
fo0uGNwe9MJ7sjO1UV8GJMcj3lhe/JOYJVRpF8BGHlQ98ypvMSk95yALzXRGu2PusA7d+LUC2pdn
rFWNhcFtYxWig582Ju6mglUMQeqaSxfI9Uut4QJuASrhM49QkZ14g43rDdvxUJ+WtuNYALEY3SfD
Fr75KYjyajoOwtXhWwjtdnUnLcu91gSBnBgeLYj341xPKWjL1O5zkbtm32i3bF9cpgo03QBOGCiA
OvqPujV6uaoOq/luKaqZOlr0jpO0QIA0OdQC8soCe0qm0EYU29dMEdJtbbflqbND/pV1Ja1uJ7Pe
iIMMxSLBaOrRJBjIXJqbag7+eU3LlcIVE77PrhxP01bWnxHTGvE9pls4tYP4bHO3iCyB+w1mDKi1
yG7hgrXip7Jj3Dv2hnDxMgrbra4D257tRM94hNgKUS7jky5Q+Mu2dF5HHwPbDhezPk5YqAYA1S6S
iZvBtDDcwne27zd2M6TulncuCDETjwNDGpZK2HyxQCa5jRQMPbZVj7hQ5GcwSgIdF+nPlEJkHG7J
SsADylk+cNKMC+ujKAYW89aZKv+s6nHleAw75owQQAEpOE4pcZ7j7NmuRdWEH3otfJHWbFQqzzPr
afaVu3XW1Zd1PR6n7wSSI4RlIxOCHPPt6DD6tP4SjL5U6VjmwzefE1f574aXbWUj3uJq6HOHYNYv
S8QSdpU4nq5+0XHW8irNU03cwJz5hf9nKSvV/pvaEIWfwX7dnDXBBZQo2UY4TjE0xbKL3aEDvoui
AUeHKZoyf9AFuyU+cS6HIbdD2An5End24RepT/u0XBp/XcMjTt55xMDUj+LolWs4nIgb6F5QUuKX
QTrL27TKzd0PfCntjvt4a2/W1M7rAzOT6rljnewPswS6SYMIJOrgBe2aHRqCak699OVD2dXMX2n7
EVyIoHAuG89dWtQqei+nAceJT8H6u3QznV28nuriZ0UgUIAzgthROD2tvzRzW8WGsnX8AvYmQm2Z
KTEfxBBn4ZGBs8j2ClT1ltdO+bVhRnr1LO3/mKh9EMjBXTiURFH6l5lQBZ0McraJQKLSjV5RD1b1
WmV9CgzCuKnlHpVR/JCRLbCPqhl3W4QtY9uTsQbND14yvfSMbw/uZOy7JpTghpAoIEGsfCLPkUQj
cs8YtfwHwFABqNZ5dviGquC/KtAd+jNRpu0s5nOVOWJO1tUFM7Kb7jNvvoeXZonWL8bQ1Wsxb83f
bUPzTHnDIOYmiqAdB1h7YnSTHVi7zeYNxD35PhNHdlzCInhoMwIk/Ni17nHOtTNLZs/H3FlX0FoL
Ja7lT77HUxS6x8ZM430klwqL5piF1y2Amqlid6z2RUZ1mdZ2Xb/Fs+V8dHHrkfLrzs6ZTraiWc+r
bb96eW/vmNML9CeQfq4IY1VQOwzYjn7miV0cOejpUoc9ERyYUBIjWwczVDtZGfLsUDLGq/B31CPh
BIMKbVQzo88C4yEhOMo3x4zWIyF3ePlSoVyx2tdTvJ7nWIeHgfLzIIaqe4SHIogHzKW59BWb5lD4
1nvT1t+VQlbcu77KAGom77+wtZz6UjUt3u4ZjeIeTSo+elVs7QYRP2vbdy4+GTzIc1kdX+iF5Z8J
xeQUVtsYPHUqi8cbYuV/Oe3Lvgrdfqf0RrZUbBWcTAhmvNbKPPOvEDft0hAwuB8JlV0nosIAF4hi
aS/4Vn3q006cRxq96bEhZAbTGjnBOdEEERxwVhbtX4u05od+U/UFw9mamiDD3VeP+W/Q0ekjKrsB
7g+TPnECI5EiQcTHKwjkS/5H2pktx41s5/pVHH2PbSSGBODw3hc1oVikSIoiNd0gNDXmecbTnw/q
PjYLVWaZtKKjo9WUKivnlWv9g+hISlNqqOC04kYY37DeGzdBzWObJG3NewG+6PwymAs4fVtB95Sg
nDeeoZt8A1w/tnA3PqFSYa6lXvxMtULcNhnCepwwEI2DLnUzZzIf21Ctf6SDXVHRaJyrKoz1DznY
FvSNeVT6bAUBxsa2gHHYonB1haQYiRnq8niGlYQasB3lClWD8Vqvh56Yg8htxR4TBulCw2gAVGaV
R1IwJblU5DHJVzkF78CS2oe0Kwd+j0TitIbLmX0cSlFsPfRbboLCsL8VcV9/z5EpuhnlrEkjR1BQ
FJL30PkEgC/KI4daIg1iaYZ/a/SJfOBm7TapILOKFIb5gVeKciOTvr0pRZA0G4PZzw4AAMVBGvjf
svmRFMmhp84wgNb5mIGvF+uBOzm8MZKk+FZWldgXgc2wmmAKtr7RRPsUgdjr2Gv7mcrd9PsOm9sr
6sHtxvMb7Tvhwfioehqlbnso84pUlV9uob3KXd9jQiSjyNlrmCnCh/ISQi7ku7/UZglmv4Q+tDJB
ErtkTdmOGD0V49bgserv7TwuH+1K9B9xo/CBrGUKCngFaIFBY2ECU2ACgcoUq67uCH9qyMIToeAD
SonmjS1+4yR6rSTmUjhUKddqxSpt1OyWUK4Bd2aSCPAmkORJUJX7Mamzd2bgeNvG8JrrIaKwDrrX
Oxiloj5V5A8rCl0K1IV81oJb1aX6syh53vUJXBAhRfDApR7fSRmUG1+TxUc1bpM9EAX5jkJqvRu1
gTOgIM/rRmXjbMilxQcONso1MgizLzpQm27bpJNEtZKowwNdN5eD2KuUn7+oYjQ/9XWr7JTBiN7x
aoIsLdpka+nAL/3c7hBrQyXpZwzl+/s0n7ejpcV3vNXEuLHDdHgn2hwuZjs10RahCAH3JeedhpIW
mp09XgshiqnGVaIhQTXuHCwSIkQWQrTRv0dRrhU3EZdaABupN8sarxog9skK0TAi5lWlWKZ3qwYE
bWTPMadrHwBZhkZEUFyk5D0jlHBQYdQDx07BeqIWBvYJRFB6L3mnm+i4eEHDwZrKYqpvSXvzvuDp
0qTxHfcw7OZVLhMwlu8or+PNvZuQGPF/jSmC0zt7Au32oAAxy3+9rJn6P8nJLoSwG78HhGP54kA0
d+sAqSzhs7/po7WFFRs6DqnVj4V2YHC+lPVwyCr16m0fPcvxPhOSDWtDWEmSiQMUSShhbp00b3Tl
0RbW34oAnRITRh+GZuTpNslVrfbF27SatYUArq945D6qWDv4dXvHc+cTV98Fwev/YSI183hIRo9D
DFiedkDmDrK2/0GJAXy/bbgXi0T2KlgRDZpEnnrfjWb8arHU3/jZC21sqgzgXHSrPaBik3BWi6tQ
eaP3xG+V4GfLRNehZWpkvQ8BmPqNHmo6EjR29cbJXCiMA5+3I1NFCoGQEpJTvAP89DZVf23hS5CW
BcIMoVkcUAVe5Z/1aLww2vNqOKOPLBZ7suICDXiTFQcJ9kJZJ+DggM8AwgkRkH2jz4pY7E7DMiFe
5BWNiPhPvUjv4AJv3rQSxWJ3DiQHuOOz4pA49te4yu/JZPz5to9e7s1Sb+LUiscDF+qdamzhuL7N
7UcstuZQthUFpXA8qAjR28O9OcZvE5YXi42J6FwIU9ofDz6OwhtDzO4qPC7etsB/S+s/2z5WIdRS
q5WBbW/rd6AlyisQl+0bp3KW8H726UENtri22/4g++66Fr6r5tH7t03lYmcyk1OJPn13yLRmi33T
l9pq3jjii51p6wgANqLuDh5G1FuANubWKkftbSOuLrYneliw3QHvHMQYebfVwBMX2frwbbemutiX
MeINpamDVa1nnnjRyl+eZ77xmy82ZuSAY+grFGPNgMq/o+Q8FlIjvnBszev5zLGlLvZmpaSFl2pT
g6qk1QDIJqfkBeJtU6outqft1EGMammK/4sFWN+/qYz8bSGQutifil/bcedX5QEYBRD7BFp1KRD0
etMyVxdXp+EPJhLUKJdzgCMSofhP0RD1b7uC1MX2xMd60sy4LQ6eEDMdzSKYjZFSettXX+xQG/tJ
PjLPD3422QhldLck5fP12z58sUczNJAiEfLVIYPEK5RBdgKS65s+XDiLLdomdZi2HZdbqCaPqLtQ
i8na6MKwmL89L05XunAWexQKl6qPkcnAwJF91JTIzY32I1VEFNMKfBbRpclnwLJ1VVjTYcir9Vhn
041pO+m0Q0/C/wihMb6KTPxsLK92eOtU+Xp+6FCmrX+aAwgXIFztrDhfrSl1v/cqXrtoNIAmUeCW
ViOYxBaUoTlq5qEckXfvux/WgDQq7MUVyQD7vs+c+C5RQS+CXBtuYWOEBwsxqVUQKFdJa3wIK+cu
wqGq7btPwxgM22GKSZLxzJsymi2sTOkf7SyLd41U/S2wGmcXV85cVS3ex9BLtonfCvDAQXclAAia
QBTQTh+vh8Hyd1NutvUTBgB7Pan6fAWtS/mJBLBF5sDsQECgxtshigKIR3cLauw3MFFzklARQrJB
eOeUnneHHuZW9evuC+7BMBwbucH8V9+C578WdvV5olx7ZbTJnZJ1FB+CUnm0qnz4NjhEBlK9TrMY
JRmvsPZCQZAHTiWiBHY4K/1aokPYYegAYCr1sBJ6BgAFrm4GQcdYkWK4Cf0WwGZ+LYrkikdr9mGw
Pc81FcSvJTD2W6TLoLaNQPw6FAEN7b4z9fvONvsdj8AU0qg1wOaCEL7OPKXZ6lHfrmXkJJ+iEFhV
2CiuACJyHyNwhQbbLcWqbJPm0dOUpPaa6Cwbd1Oh7NEreSyUsSctAoWSeHPjUBEbN+gr3xuwcNaA
QhE7qoZxj24AUvZxYN+gytiDMhhvFLiWcN/MtfA9DyNdVNwV3bTg7svB9VAW3UtdQDLIrB34q/oj
WUbgCB0VZTT/yVZaqXRQq0lAMa41xLfWCJuoO9krmlzDrIWLJrXq2tZRqEfNxihRWKZu1+i1eVWU
Y3PjOc1tzmKcxWm3toNMn2tXRFno6PTmOu3GfdvIm97PnvpmdEVst9k27yA3GY5MHmoq9Tejqb6L
UKLc1qgFrwPLgbIkkM7s0Jm9ht3UrJtSfRIgQnYqKtgstMhJ16adxgdrohhrgauXNkxfw3cRzKf2
WM91XZsBLdo/ndgeN6kFH9si+XTVQonalAYESV/aKY4WE7rArfprMqb3TYPt1L3jWzUy5nWFtpAY
blC+G9FzxiY6lLe2BoqGwsvwbsQMDS2UsZzgR1Ivgi7YdPrBx6fis9G2sCArW/2ALIW8MfscIgHa
temnHrUXBsHo1xheOeMHxGvemeQ1tCcvbzE6yK9iXao3IZKun+uyVnet5tyXSlTsp57qkBVskDG6
kjp1fWfodvVca4beJralWa1ag/ylDQbLtUMffRz0CtBLYE2vZ2oPHJjhfYwS0C7tw0MT69fomH23
/M6+FZGGelNTsbPHqZg+T2GSIIsQhqaL9L+2zntypl0ZHFJVp+aV1iMSE0jc4jLhACCXphVOu7IL
9RtTsyJ/o7WDukOv+Z0ZOpq9QXscYBpqXFtQFZ6yycZijqy+BgGmFqicJGszkvkv4WUKifO4/BiG
lLxFnVXbAL7nTTd5H5NQzvywqUvvDFI/Oy3ND9Tg2RuI7zrtnMPKDVCDgOZX6OZwzHjGHpbBNwiS
4qOj8IgDso4jLNXTcqOQ4QQDCHyW33fqnYnQxXboR4U6fDGDm6xKUbY2bJinALbU1q4ra2Nj/85X
8CvmIoBcN4ZqdlOPyR3AGu8dtg13Ckd4kZEB1HUFcDYYGrxEeiTGOA4EEuJfhCz2WVztWWDKnQ9l
Z+dZAaLHFBjsAZxWXqWgA8wSFS2Ifmxnr5x+FhnAqLjW4w8AuDTQhL3/WShO/yFSDfm5ylrlnZqD
fFz3beM4XymOtz8UxHcrVHWy8tGr2l8A15RrtO/ASo5MJQjX9uArSNKNzOimbKzpgaBi2jVpUEwb
IMBAAKiS/eiMivd0J/FjUyCgqCkMoNFIvpIYH7E07WLIc4W2daaq3AROlaHYXt03PUS8uMFqTzca
H5xJNTAzRi4dpMGdr6QU/b3alOEnIAFNfugUoxvXDQi8m6jvHGutO82XqgYHqiMkfujSHjhdXNsj
hRzZfGvBP6wzp5mAZRjmo6PPYJIGAqJH4WCDvAmMMjSKYX8gQSOQDlnXyDrtna6w3SnO/RsKJ0g+
i+oADziAW10a90As0o1OufFKcVRKDlqx1U3EpNdj6t+Td8SgaDLavkfKRw8oqQ5/Ur6V1rWCanj5
1aK8s46HynfNwkLOy6keuyARn1SmFFxfCtsKOYrcKMziCe2mqd3YZZXrGzvSrM9J51BpK1XVvi3T
aY8e87g3TLA/A/YPbhlNkFwVI/7mx4FMNyTSMwBn+p/IatgPeUXFtEnCn7pKqQ5Uncg/t2OmXhed
43/u5gp5Cb93k3AgozORB1a0IqZJ1kHYNtA+QnQvokR0d0oLn7r1UtSprMbWrxB1f4ShJa580ILQ
TK3gySqL8U6JUsOdyxwggo1BbB0NEhoCdFSZEPu7i5puujfUiYeHbh440HwkExMU6HdFnVgRLhaA
OtYWddxynapJxZWV62CxHUHRIy2y+ho0IXJVGDO173tIj4951NU3ttVlT5Cl2m1j6v5HYKkFAQJ4
+GaHK9C4p/o/5IdY4AKEEl9g4jZVU6Zrg4wzKEryVV/weFYmAwKHESgbgOvb0CvR0pejvulz412P
UO4KyjSnWp88GbXXY1XgvS/BcAvIS1XiatykxHVo1egtLcS/uSVh+eQRiK3BkmX3ox8xc6mlvMkT
UziLl1yTA2lDKsw4NLlRxutIK02Q7TUomgtPxfnRdi7EXTzmoJo2iAyMOpolIH9XiCQw8hpyOIiJ
awg4j33/ppedcBYvuyiA3x4Q5Ry4YYgi2xoKJ+lXBC5+PzT+/cfwH/6v/P6vL13/6z/5/Y+8GCsY
KM3it/9yf+W339Jf9X/Of+u//tTx3/nXY57yz/KPHP0NPvfvdjffmm9Hv9lmFNPH9+2vanz4VbdJ
8/vT+Ybzn/zf/vDffv3+lMex+PXPP37kbdbMn+aHefbH3z+6+vnPP4TgRfbvzz//7x/OffznH1fZ
zzz7VYc8g//6uP/6O7++1Q1/3RD/UIWj60DSTFTh5jxj/2v+iWPyA6FSWkR4QQXdxpwgxd8E//zD
/AcnjqY5Dk8cqQrV4rVc5+38IwBJ/1BVS+eHhmo5vGbsP/7/lzuanv+ern/L2vQ+D7OmptGjlWfZ
lsGDi6q3aqvCgAC1eH1SgTM8HBvMXZoSeW1QcGnneMzpk+u+EEW6qxGVG257wNyYcgVUoIBvJf4l
v0MxP0T/ewf89T2QZUFyQdXhyaiL7wGuEE1vrzWgQ5CodueaUnarYu83rByKsH+OGbXYVek1yY9J
d/hCCEbkG6Lp4MOz2ft7gJ4PyPFW5ItYpm5SedYsBws+w1489gcqjHU51MZOK/MfiqqpPxJ4sl8U
VGG3rRMNF97OJ+NPcxbz6ajS5ia0FvsSIKPSNPFg7ILG0m5j5MiuAwQdQ0wkAv0WmBBKA4Agp+84
sph7aXj2+5f7e5xH+qu/QHgtgWw2fGVrcQTVGsTQ0kAKx8D/aOfg9PBg+HXqvqEVwzRMJCBVR8zr
+XmGE0cU7Hh7wagmFVQeHPTgrjbRBWPtebCOFhFoTA2Mlq3D1hTq0ho8Z/H6fl/qO1Bk9aHnRuZV
kcj1MDTthbTE6bBJYUhJX0y8XQCiHHeodqLZcMjQII0nMRifWl6HkRo+vjxspx1irHCa0Qxpgwd0
lumbHnRlh4POrkfmcitz1To0hGpIG8XJl5ebOumQowvY8Q6Ef8k/S795xJ9RZTR5dMUj8DWgsNhm
DYV1YdhOOuQwNcAtNR3+pGTNHw+bPiGAZOJAtKtHasxbZN7gAU2YVARrRJvFz9f2yRTsYB1ANkAM
57fT+LO8uh+FtkPg7O3QmQdO1pV+jvVS3zRPr2/H5DTWaEsVbOjjXnVAHSU8eyBUTpC+t7HoQDQl
Vj/931pZjF1lmaWP5K63ayGBXeWxOe5QsrtUfFzOEPeANY+a5DDCG2tpqgraXedNkfXwTorxnd/F
3bolbPvoB1Vx9XKHzjRFdpNI2rYNixto/vmz6YnASwOexdKgJqMNhk6B8FiprfrZsjkvLqy83/6z
zw8HOmYbJHvoluA5L+cN8Ky1lLA6CNQGCtukh7iVBDPeKgDBcB1D18k+QupXI7h1aoShLKkpxGJq
NFhuWzgs6GYHreC5UE89/nNo1g2rqJ6KTzBR246EE4nPj2Gd5+UH0twOaiENLFcMYGIEDA2zL9DY
A3L5HgeDEPdPSNPNVVNa4RdBArJ3UfVSkfSvKI7t+nQS2XVYYHF2laq1dKfAdFq3sHqRXvVSaVre
hZ06g1e0OPsIKqa6kaJC0z5p0H64EPkub0MbLBl3nG7a/FIxFjgeNLhzdCpQemAlCYkMMpzRWPz0
0ulPK1C/vnY50BBpMe5dRzVNY7GL2hagpp+qiF95EZyUQdeBrYf2bogQd3y5qfmjjtcCTVkWNwWx
BqIT+nG3RgUrTF8z+l1cCuW6axhmhNymXZZVyr1aoOQKk9J5eLnR0+WuEe1xM+maLjktFgtQxyZj
yANI3zJGfZfEJ344quGJvdVCALnQw3ONGdyF/HJocVmzqP0aIp1hDbsxhVM/eP1wNY8DWm6RvXl1
v9DUVh1tPtXny/14MOtYE9Iv/XE3Kk6A/nMaf4EOke77pNYvLJF5uS3mDZUyGuF+Iv+/vKRUz+/0
rhiGnWIiHu6MiXMoemvah1mq3YCFHz45rQ3kCPFW5dWHlYZyMgB7Jt4mLl8EqBHq9+jnZ3ByUOiL
N3qOXNzarktwfZ2D/s32tYPKVpgvf/qrYS6waK5Eu1bL2w5/mYbkjh7I92hi66Ds4GW+3NK87I7H
FN1E7mKiP54iHMbH0yftMIyl58AEas2fdWPi8aOM8YVz5HQ50ggd4biX84tDO26EgF82zpiriBJg
NjInkfbOnBzy1dZ6ZUBrc4g8b2qxt4EEFn5ITm1XdMJYDXZQuIMj5KuXA60QyUjBNNmWXITNxACp
rTb2tJtQbV7pZtO6SYApkRfI/MLYnZkgQ53PYd6I+rwGj8euLpRoEiVWQ7zq9W3WQo1Fpcy8sItP
T3rdENJBrpO42YQWedwK2r2NWnNeIsEQwWjrZK/jVojExfdKoP6mjxP88JdX3plFYVA1dLiT8SRm
Zx03yc0lVQQS1J1da0++AsvWSoKvmlVXr58snrhEnNC7kOEzFw2Z6Vj7MWY7OyT2x8du9NsDadzA
Ha1gvLCbzvSJYEZlabBnhW0udpOh9xF6eBrodj+CJe8HpNrcwWwqC/VsnTrdy0M4f/PF5uXNqEmg
pqaJL+Ri1lAjQoAoNydiQkpgZVV+afpcXnijnlkaR40sziKkALRQtydOCBHglQYVV2xKVHeVdpwe
9Sq+hGj6jdU57ZVj8OZRdSZtMYhZXQBawQ8bhZq6Qsg1S/oet5kOjiMYZ9mS78wgM4wJOJyVXpjS
WuOaUcRryyqTDzCL4mvMivJ+S0pXel+Rjyq+vHbcicgk0f78mjWd5bN91P3QLgjs5upP4IZ18Vnq
MABf3wi1G/IhKuJNnDfH+6NS/CKP8LLbGbZafkXm03vkf4UXWtFPp5ezhVhA0CGUCH7//FlgDO28
RGHM73cVTpId5tBaC+kyjfLpdtBaY8Zup3nvFsgcYTQwFjK/GYC1v6tUFDPv/TwuktvUQkcNZS9F
r7prCLolel5wYeFytT6FKlkhP7xtVZO1iT5FMVxhfWuOex2Sq7mh8B1qLlZTxYdWmfVw0hK0eYB+
RIBdX1k2DeI9OTbzGBxqOD5Oahx2P7VKFtCq4E9UP3hhFAhtcbx1WIeP0QNcjPgSEul0axtC6AwT
ZxaKmCeI1XqmhFkI8I+2kWx1tISRfTMcKrbqpaZOtzXBGK9+znvh8CBbXJfI/Smc+GUPIBuZzXHs
MJswyY+/vL5Okm42ERQ0d4ujykIUeYlqQ3008otWp4ZpRd9hcw0/tb5Od9J34KlQhbzx2zG/gTk0
rRGF1u4yqpmXvsTpqErBi8xgRAXfYonE6i29jQF4dIhfhsnKj5z2U9BZ+qqRXviq3LfFA4Y8JzlO
nC3VubuLwzKWaIWmddbtJMXhFRg7TOx9Z9y8PKpnOsRlxl1sWLRB7uZ41xp6BQ+2pEM8Z5A2MSft
AXt7fQWbWrsASDrflEnUjWom9+j882c7V1UA4PlFTVNRlzz4OGDgHt5mX1RcZd7SK6lpHBGS+20J
r7Qt0StFWHS7sg5rN5dj+rnQTPMWg+v0ErTt9HXGPEn0Q21JZIqQ/aJbQ2Sj09fSlkOVCHZkG9sf
EGu/o+KTo09qeBc2wrlxnE8+y+apwutiMY6TZWFVJ+cGc9Xf8OSFgq0awz7jhfXqcSTBRrqQDDPn
uqUt7tIyNMoxQ4pp1wTwwm0UEFapieVKiprx7uWFeGZ72xoZSuJUkisWm+t4HOHhtkEBwXjHswVl
0yjChBvCIq6J6I6bsylJW5Yo8gsNL0SMcMLbUUw28rA29LZXpmZtYjxpqux18CeE+4vvMjWGoWg2
30UvZ8MfT0G1DbPB5iqw+u7VY2yjRK7Dl2KfE9ov1k9bho3tVRM5nlnVhWoqAnN5DGyqx3zn5TE+
XTm2RodM0lfcDNaSapDVSUIjhYYjcQUJMan2+IAhmYxtqvtyS/OXPo6JwLUY86lCZs5kDx5P5mgi
VA9LUtsNImnvE0l5FU53eGHNnGnFRqKHnasZ1IaMOVZ4dqKIDLcEM6yQFMWDZu0XpubOaeNXP9Eo
PhPy6xBZeU6biydaaOX6pPS171L1Qc4HUxN8cXwl7/MLg3Y6PTikEh6z7rS5CLfYbWZaOHgW+4Fb
Z2iGyMqIti3/upZYFV9YCaeHFk3xyKCKBuOGjNnxyBlwIEANTr6rl5lmrDFfJlJQ6oREJqVM8bHt
RRu6o5Fe7OTpnM2VwPkGB8hD7WNxrSlD7DkI3oRuRAAXYW4PwpaX25i/dm2QCSQHyAJkykhjLXoY
B1x38ZRquxwg/HacVBNJZbu7EI6e9IbLmfSsJjgheYzKRSudhjiDVZOOyOCKrhujxwmVB/iFN/V8
3BztJqq6BPCWbulz3W1ZKUoa4QRRpg67uo4bBKZEI+wV2rSAPTEY7+Irso+O8qvRjAw14s4kIOkQ
N0HE6uVdfbJq+B7670hB1yydCvHxqkGrsPK6OOF7GOkNNV/0sUz5LnEEwNIEpTenzi+0eGZ8DY4s
hBsc25jjrkWLPP+bUZJN0Ae7dFGb7HfNoPuv4ncQasGXFToPUhIKbAlr0YrMcPORuBO5iAuqmwzt
73XR99mFFTmPztEs0gqLhF1HR0zOx+O+hAjHNikUX7doxwCXLtta91r1EydGZfPyPJ1rCcLtnPEh
3UNsftxSnyIelkGtdNHp+ymJTz7lSFuvIZzYF1bmPDLLPnG+C+rQUvC8XJzApTLrctWJ7ga5oa4S
ZB03g2lRjEuj8UOq4HyuA3i8GYr81akLRtOe3x3Uvzn8l+FC0dZRN+S57sJeTXjk+DYo3TTbwNj0
Lgzn3ImTTlrSIrabu2guOjlg/aYjdkgnexG/G50eLyEKTE+BUiYHOXXxj5en72TR8wAkwSkYUq4d
aS6mr8Fz14jMUndtXWk2squxyR7AQb/cyu9M96JbHMCkGyikUtK3Fnd07YOc0nQSPo0H+3gtC0Bt
29GG9IRIfjrqqxEdSmXVJ3iW7lS/NG+h/5afkIPJ09m4QLNXnLBTuBbgAn5g/YfR0GioSAwOWmy2
d2ZSd5cACGdW9hzCcBzy+Ods145Xtql7nUFNVnOVFA0GuNoBugqqf42ir/3ao4dZ0HmDsVvnCvPy
AT06EQtw6jV3drEAajA2e6nEl4iw5zpELpGENoeCAabluEPQn2u0vkqDrIzAlNfH8zkzySKFyJPs
X57ws03Nxxu7RhPa8pSreR0jClMgd9whuoZgOJ4Soa64aPO89unK0LFNaMggiiYZdNypoKuqwdNA
/iW5nA4lJjHrOBHphbjsXH9AI5ERIAAkeF60EsWz15GGai8WNEjvQPZemSpq106QXILU/c4tLPcK
ETrxOW9kFc+Y4x6NdVv3Th1hGJrLBs0A6cB9wBjM8EW91cSAoyKeSzeynqLHKK/GOwQE8ebC6mwL
th4BoBxRqpen88ypRCafi5gxJsQxFlvBVhyEqwiz3DxDytgwB/klUcphzzWD1STMoguX5Pn2JAMt
NY5bdTEEmZYInGsAeIsY+atqym5bS9kgkpJvojD8+XLnzh2BlkUhFzwoMifLGwynm1bpFB8fUwpk
VNwD/aGJHO9Cl86tIGeO3XgTqRwni3sft+1s8skouqFZpXi3m/WmIIWLmrIvLjR1pkOOphFlCAGo
DrDc8QLCJa8rRmgkrpVgMpuiFbg1Ml1eeEGcBGjSpqxJ/YWDC7XoZenAKFBAUwZOkwzzgU2OWPwW
ekWKKmaaX+WBUVwDm79U/DsTA8xFkbniTgDMK+m4a2Zk2WpexdId4ikqNlHbFt9bvgo2IT1WCVcR
3JRuNYya9021ounLyyvlzBzyJHO4MC0Sw9aSGJ2bAyq4qUHspjWk3Yug+JBKxXADKyi3Lzd1EoYz
umAfAc6YHAFAg447yhWsO3LuaAzIQEeeY0K0Pm6ozV/n4HY0bBI8cOtVpLX3ttHXg9sGATIHL3+L
s8Nts1p5cfC+sReLNsizvMlHgVPxiEgWap9ei/dGgoSLKjxIVZVVtg8E6cUGCo++e7nxc6PNdOos
YMraZLuOhwBEYxkpVmG5XaPVbl0V/V5VpNwp+hRd6Oe5HfO8qfnnzx73ddc15O1qy22xt0HzbdBW
wjfyzcsdOteKTYpLJ3tAGLl8CIf91OkZVRrX8mY0NkKBV1qkOes3tEIMwS9zXjmLvuAxmdV2wpw5
qYFzox59nnNXFzb/2a48a2Seu2cD1uuTVSF/Ll0z0I2dag4f8NX2L8zKuRPGRtaB+i5FSmktbgF9
BHBqzECfGPklzm8PNa7yhtQYjj99+A3d4fbCkjvXLQz6bJvLF0jmctdpEY4jVcbjDFBw+Ik8f3zT
U87KLoR751Y2NqQzmpby4Um6PVOCUI/ChGZCazjIAlRciTb9LlBz7UKPTpvi9gQqPad58ExZrjk/
Q19lVFlzWUgwMcN7Nyl5q9U0pT9fXndnWyJeoTBDOEZS6XhJDEEzDOiBm26o9eVWZoqyGVEd2jRl
dqmQMB9+xxESnTJAC82vaZAT88J5tvoS1FmjgZvcHXtZPw3stXUwCW/TtkLbefhbXb2ha7TEQSjI
lS2h4Ele2RNXqXT9WG0e5nLhBlR7f9sBD76w5k9X4O+qlgpgCLyBsayRWDwrkcrPWRpREuzVslDw
z0Wl7eUOnW3F0UhXAfVST3aWNRUqDhN0KPJjKJBq2r0rkZi7UIQ5vcPIcWho4s7PZiKExf7F8VKv
54ytKyZdx1nDUtf4qHZuhv/QDnlhjAmHulrXVY+9uSDZ9HInz60SyjJ/wSjIwM2D8GyVWCg66hk8
HdfEH3idgS1EVLUt33nQa1x7jL1X5yccNhkKN1LlLsFH8bg92HF5zmPIdFGPAc+DOThaNU7oxz+r
jrzVBuyD/R7InndbU4C4dKacHpZz6yDawByYxOqL1gX0Cdtperafg3AWvquy6q+GvjRSNPgCM9nA
YZM/ccPjKfbyOJ9ZTHMN3iIwovTLfx33O05qifOybrqaltkbB9vCjTpgJf9yK2eOF6R5yZ3x+phB
P4s9b0TxzH8NTLemqywcQB0atvRrrWmyNzSlUx2CeMLW0MzFa6fDTFjFrpoORT3a2siCZVeYdk0f
grFI3Nd3S59DPDKYM5xh0VaImgyeKql0A7QU1okSJzeIi0oXk59LTJJzIwhnBpTvzG1hhR7PUwbP
CaB0IV1kT5DFNzUesiXhlUV+48KSmD9qcUALXSLATtpd04wlPayykDTU9IpIp7HGd5rfaxvN8/V1
hw/vE75Bxb5M9WkVFhfPnHOLkWwx0QD5SN5Ai/GEP+pp3UjcPBmhua3yMnUjiZ78y7N2rhWiYbCO
pItN2jseygRTknCk0uGKbuq3JRI1m75H/P8NrTgkhhzyUCCYFjcqr4oWyQXTdBMc21ACMxBuFZ3+
4fWtkKXn2mGlsy4WfentwDA4qg3XV3z4GmofbmSsVhcOxzOLT/IcZTlQRiaoWxwSGORgPquifKDF
VrDmBYPcHjBclsD06mHjSiP8QDiA+Be02WIJUEsNqTTXEVZbibdCDDra6dlwKVF7sgRoBSMplbq4
RSJ/KRtGiK9xoVmBy6FU7ntrjDbOZF/SbDoZNlqZA9G5lArga8m58mtNRZRyDFwCry5BexMVsb70
7U0SqvWl6vC5LoGVc3h0cmmfZF26Hh4zwiCBW3ph/iPFkADnnwDl8JcX3GmCC5QEo0Y9UCOKI7Y/
3j25JzsnbuLQHeas8FNpR5YoVmNYjtFHlL59JDOVJir/LDBSNldiRKt87ZiNXm7LXA7D3pw8FQmE
Ae/3uxHl5fLzhS84b6yj44ssH+El5wf3DLWgxWJV+7RJlJrFWg5ptsWNvc9+6aNV6RvHGjpRoYRi
duoTdl8aGq6oY0QfIDaH+kODqna/7jByRXzowpc6nZ0ZskC4BA6NxbUUCEMg2UkdOwpdcLThsGmb
MungrXve+EDC0JYPoV13PyovNcWnRME46HNhWoWx9tE8CW/Ad0b+VgmEJw9TSFx4Lay8uIRCP4n4
LAIAaD4zkoE0zRJHpJR2G+SmGrp+1cQ5PGZfdGsbbXJESIBxZPciS00TFQU/xErRZ7Q2VtCrzubC
WM2R5fEEsoBngAzZdND3y2BIg/9RVmkXu3mcY02QhazqFbJcXvLF89vBehSDlmPvoWizBwZaNzri
0Hmult/LDNim2L78fU4iUd76ZHM5DiS4GMKX4wUfYzenxwi4uridpdShMdFaT5Mn7kToj7i0IrDw
coOna4Xi7XzzElFQ+l4mqkB+tDa2yKmLtIR/h01O8oOV/up8xlwihq4GqItdQnVs0S01oP4cJCmq
492wgaWLJ2Kk/s2bPqJNP6ed/o6bF5NpgXjCqQAkCTSDRTN5NBlIZ6sRjkhYd1/jboaRXtl26Tit
sEzX/L05Wr29NrEAMa9JhSGYY7BRfrRZMWV3Q6rp0x5BWKdY+5aFAWikBW260Rq9QwMaLRemvo/U
1Fh1emNVl2KF0z1BtZcxAtBB+pcX9vEojdjDSBOHIzeUPi4EjkCrbeWnnqmuPbuAeEIS1eq2ipYg
EwyrCGUboQ+GcmFJnN4kvFuBF1H5IZVHgf/4azikno2RuNZtzbHao8D7o3T86ABr69JL5MxqB9E0
V0wluW7qBsctNWo3RQD+YzfpZPoE9TPYFGoaP8XaKDdTi27xqxf7jGpCx4XdRQQzb4Zn7zzEpcsC
i73YjdQguG9GD+9wGYkpef0uJjc0V+3hgUJSWvSL+nPk91irYGNR4vqgIm08I8fGmyFqpq9dgrzN
yx07nTKmymR3ETnNz+dFx5RGzzTPwG62bEVyO+ijssWLNNlnTt28enVQE4RkDrmMAjs1g+Mx7LFD
xXI9yt1WhsFW4nsP+TQ3Yf11UfbaUBBkAugKsg+6DWtjSavB3LHz7TTM3cnGYH2UbYh0BjTHhofk
hYvg3Ag+b2rem8+WRoqIzGhWMSOIpNg60/phZfUaJtfD/+PszJbcNrKt/USIwDzcAiRRxSprsCXZ
1g1C7pYwA4l5ePrzZen8/xFBBhF0R7d14WhtZmJn5h7WXku1dnbw2utZFUMUnHACdm/LxjrPpAu1
3dYhOgOQbFsFnB9jC8ZO0fw8RxTovm9c3/DSHLwJzKMQQ3kbZzS7khpOI+ow6zM4njrg/mSo3U5z
9RooKb/VL2Y2t8awElPM8EIwKNQmh27Kom8uStaH1YzhYaMpFxhEbMiZ2dlyRi63/zqVhbuz1ltf
kT4IyTFVBnKIzVqXXEMG3ZpxmDUd3hcLkPhFUcen1oQw/v623jIFgA9qCpoOAFGNS4dB/gq0JhJr
JI3ZB6Zf21BrJcJpdr3TfUu3/AXQog4TDwMTZCuXltohKVxF84oQmYnU77VyQdFFyqg1A6re6c54
4K11gbwmg6B9jcXNFnp9xW0tYIVTRks/qOmiPalwYzz16NTtbOEtz/zV1MZl8j5GFKBO5Hs3cPUv
YFHLA5z0hb1zj9zaQbCsFqBbnht7WzpxtNbTUYcqQwZ/408UGtof6A71sOJ384uWjfbOF7sqavCh
LDgUJESZ9up2D5HGiJn/YA9FodYHBcj8s1NF7YfOU+PvhHjre2MYx7NIe2unkHpzS+lIANzA/YBZ
XfrKbKQZ0ml4ZesNzqsxp7CPzBOG/sWnk5QrzJCCv6bvfmlnrRQrsaAZCRGeMQLTicCh9tmys4/S
AS7jORweRKbM/piy2B7nVtQUYEsHKwTNB6Oz7E8LJ/93TWs1Sg+d9lIKFxG/++ft1h4CPSJKJQai
b705b4a1WIwV20UIORnjUzQyjy0p9Kf7Vm6dMxoSNPrJ2QlWN+esyE1IAnLWVsEN9c2airn4lsQA
lT5QbU/zw31rt04A0F0qXSazN5TYL78XJ0Bt0sRFetTWi89QVBRPuWdB2xbV3Z86dOzhfXs3TgBz
2rT7ZZGb1v8mStBKhK7aOCtC8NwoTjflUos/lczLyGmKFuLPEil287kb0bD+1osM/ZH7P2DzEcEb
0Dyl1kJGQ+Pgqopk6WKxkhjpjhEag2Mba1ICeHmMbJqPJ63Q4f85FwkI9nJbk1RTBZqN6tlB5eO0
QNroG327N8vxNtDwyzl4MyPpjSiUEjgY2yrDsq6mFo2zeqaXGs+nou3N9MdcoFL5Us1kJyF08bX5
gZnjsQna1hLiNCIY3x5dV08mqFWHJnkSkEi6TzEYOHFILPgTIQksGwmB13mIvyDClZdHdfRs/g9j
tTqHrGPyIbA6gHaPnbC39QDDouyG51MC2Ph+NutAscYOtdwym7/ogze+oC0IlcR9H9gcMWnGBIqg
yQ63jFg3l1RMDFb0y7CcpRrzSSUYPmgid5Gfh+zyX5iS0HGPijKJhfwpv4SPfJZIckctyOjVExxw
0/IxKYXmG03bfbhv6oZn0wXA1+TwNN632TxTUKUpO4IoFdWzYEHX0ndGN965MG7sHe0TLnid+jhr
2lyCKRKxvMTLDG2bpMlo2+gTbwki3Etf/nF/QdemiCj4VI7kWOBG3OydZSqQ12ZRc25Bb74rClX7
Cv+38QLaQ9mJUm+ZgrWE6QyAefKCuPxM3pLO1OWM9tw5zfJkTdCP9qM1hJrYo4TaPF34nrx1ZJ8L
H8cLN7ENoU2iZwNU3bo+R2h4xqUCF107onBeFVFdnsZZS+oT5btsD9ZxY5H08DVGGagjkMBvFgkO
x7UGjvy5AZDzDCALzR5Fc05l6kU7t+zmWZGrlOOAPxFW/LF5VmLXVJgZtttzWynlU+cUaJprFRSz
QzkG46Daj4U32IPVhJomCSFA8qsGItgiaxpqszxTTyqfu6JG/Ep58GX+aYRv9jYvbNCYunSSCUpk
BJDRta6AQ/yN/oFzWCi0PrMZez38609FV0j2D9m7t6LfpSmkeFN1hJL0rPcwjCRFgzZzG8Voayd7
wfYtU7Lxykei28Y1dWkqN9pZnaKpPA+29d1YW/0pbuz4EIve3Hn7r52Cvg318P+djtheHd6i1wU9
teY8Aff9p3TMqj5nuj0sJxXh5eT8xv+0c13dsonDEyvK2tXVsO8apUD7LMhx4zUZPjGf0R2y0khP
cSbSrxUDizv2buwm6aVHR8+hREoQd7mbsVWr6qogHDJ7phQP1aFPRzZbheGyLlTx4/4NeWN1kpIN
BLlFUgba79LaOE9EqUnWnkWhlCElxMJvXO1LNCvP0AmJ031rN9YGGYK8vViYbKBfWoOv1RTGOtTn
TlWb6iSGSmuPpija+Al+7l7bMSf/usvgBrSMBM7LhrMkYLg05w7d6okinc6xW8yfQPQbEJ221c4j
c2MLGZUgnQBVx59brpFpQY8t7qPhnDi1d9KoXREECSvsGS57ztEre/iVlgALXhhIX6lJb8kNTEBU
6oKY4TnNOtePSSrOloj3qi439u5t4gkuS4v7w9uE2c5U1YY+Ix8yZ2N8Skqve85sL3267xDXb5nH
68wVRa6Hv2/nTjPTTfVUycezEq3zF3WlqmOuNM77iEbB2HXdb8piaI9e9fgEXVNI2yHtY6x+c8Jo
kmV2WrM0ZECMP1LdSD60jfP3/ZVd7R9GLCYZSMGIQ/lel74XL27aM00ynmOEjJ+WLCuDKk/E4XEr
NtgGikVM7tJlurRCV2HxFGLzs5vXoGtKyAdNb92bnLk6tvIQ0Y+lZkOhw9jqjvTJ5Ay1q41nr1yc
9zHKeGHkNNn7qULa9+EFUWEgwkG7WL7+8qf8Eu1ChDs0Zd5OUhys08+qV/bzIVmSZdqJ4G98H/Id
Ctt8f9oD21JpbyoTX76azhwz8w9HQbbXUIb588PLoc8shxXAAhDzbk5R7ZVN0re4moUGLYTS8zA8
g+GjsP2gHW433kV2jkopMJ6Nt0HONvY8JfM5xbcPJI/zKzzl7c59euUHWOGWY1QLNgPKXZvVqFrp
jb3RqlDTF2mAKHXi16NXHEVf7/Xnb5rikBK0M611BW7JYmNYFq1Qz/bS6uT0bjQS5PKBCHiTth+O
9/dPnpOLlwJheWpBlLUQwaYaKn/OL243r3XlMFitnlslyk4qko5fx2kwP/VlmpwSgpKPwHxmAJfR
9zYyvef71m8slviCkUKdWO26xyJmpZodr1HPaaKZL3bteC8xXB5BaqTNzuNxdeGyUJriHC7wLybT
3ZcLzWwkRJ28U8/qkqzBUg3vQUPR98uno+OUr2u5O5t5ddDoHJHnQa7MewW33uYRTo26NIApsbXt
MDe+rWj/celBPkiMCY+6zdaRe5Eo06TdvlfqYmQZx0A9K4ZIUZh2ONm1Oh414XQ7j9b15wJfgLPo
dFP5w93ETJnwAH0PhXZW0VL+PvWIzlbCqQNDDOqjyT8dRbJKki52j7bt5nMxRLMqpdtG54hJ08ZP
1dk6qm3a+RHMKA9iKOUWyoycVo6csKJCeekbDD9y/XtZRGKupD9sUNtnQ2+G8L6zX/sD7z1nGmwq
jVIaR5dWWtRwzDLKESxIp+o4CD3314iW1X0r134OYh8ADVOlcMl42xqoq3Q2c5K5fVaaFGkIALC9
b0+5e6yAfTyjmzsHFAzWHc+4sTbSY5PmDeGmHNG7XBvy5H1O+d45G8KYfLynDhVTLDtruwo4eUfo
NEgD0PLw2S6tIBOLLCuTrGejMfSjbTTJx4wC7Dk2FOfVjY360TeZCIPGoZxHAJ7Hc3ZpL6GgUREV
dC8GpEcvOczeQaVFxZ/3v9jVqeJ95KIAawarIgHTxkoUVRO0kQlWUDv/2i9m5Xsotb3OwzrtbODl
Z+I8ycFm1kG3XuLpt7VVED+ROmnacBIu2Crfs2cQEDMUOnt8HZdr+mmI2Skmmhlb5H+bLzVVEdnB
Oo2nFrTNifnjMpjGJn1Na4qgj2zf/zNFFuIYxE1EtpcfyYizBDDSAhd1bxyhR+je16DZf4cceKcw
c2vzZL8Q+hG83N2yKccdc8pg9FhTnzLQ72W9z+z0HnhI1gz+70H+uRxSAzrzxII8y5vlJIIOBlRk
cF/1ZvwSz6Z1UlIEXJjGs4Oi86KPdg2dbq8OO9mcdLONYfJhHircwybP2rhhU6drps/JdIo1RoWt
fkwIDHuhhqo9t4csa9SnqFe1E+JZ3sEuUP1++DvKABifgeNZzudcfsfGG1IUTbDfV4icqVOeB11a
LeeyEtnzfVMbIr+3TabeK1HzHDmLp/PSllBMZKgKAX1w1TKzEuleqFTtGBpQzB+gGVv9QVuRMss8
FabOCnEirWSgxu0d39Lm+mkoU3Tp19z5dP+H3XAxSG4oMDJySL99W/tLctiBpjFjD/pKO0LiAOHl
WO2BZ9+O+fZTv3HpUNoBpLb91FqS27lbDdPJbHsk2aNcfWeqiaSN6KJDPiFkF4MGgR4SpIvSifYY
e3p2zJy2//3+ei8v9J/fgdsBlAMdNDCLG5+bc6Xv4lKSesNP6iMYq7w0Ra4dFMYPTyPQzp0jfONa
IlpiJEvOl9FJ23z3uIVBdqJgfULeSRy8ODf50LUIBq/ao8q7NiXRmAR/lOCZktrGFN26asqM2uvJ
sSZ600XufS7rIj9mnt7tcYjftkVTTrIX0Brf3LaWVi9ZMsOYkpkNuVanOJNv5Kl4jZ1+/Hz/k71h
+C+dh4WBOyQsk5X4ba9k6gdVi4sEumhUzwEEjm08vFvUTptOiHb1xp9L7tof1DXyUt+a3DywUIho
gpjGr4CuPNZJmfS8Jk55KBWUzuTw1sCih/QIr/W2EQFXhS3ACU+nyCryj25RjMfE86b399d/fUSx
wiiMRNLjt1srhUkTtvewslblcDZsGKKE6vWHf2GFIoB8BQC7bSUsc6TXJCJshsbX+1Ehchh45pzt
RAPa9fHjzaTjCksEwCnkDy6vwZY3BVGpZjl5UzYIH6GTpAlMUa89RGwdZIuO6OzZrwE4i6OpSmRO
IYy4hShDb7oXbVl0dKfUJDc/EIs2CyPSSto+d0BPVH/Rxm6vtnTD0Q14UhBBYTaICtYmzBxhsIXu
35hP5ewyIGrrDL1Pf2epMe1cFDe+MkELlO8gKQkBt/0KY1JFYbrRTOgCN5souzwoo3nPyo39J0yn
5M20IRIXW1A5gn+z3eXtAs0E56Rd6zNiYy8weK4+gPsdpjvn6n3Hj6jky9kjxue3FAhxOROQC3s5
QUlQBs7g6pXfucZ6tKwle8l1K0ZIbkz/vu/IG3kDeSol/hYVCtnHJSvZPOtjxrDBQBf/1PR19CNK
rL4LGXkZM7/2Gs37m8dn+pIqceG81Ok0xH7mjLl28jothWTRjs3/Kp6+mMFQLBV6bXlhRO+y1nGz
o4qQXY/s1WrHvqYlg/LdHfT1lQZT8aVfm7w/m3WGIl9pVVN0bNTSfdFLBe5L0SpGHaaRbn9Zs0jp
EEKcEv19KcTa0d5fk/QEDskST/qw2NUfZSQm+zzMYom1ozHn5XfVHKcojEpDCE6HlS7tzsm8dj9X
jr9RWZcN1Suqg0xfRztaNeOkOmv1lKwlomhuuz58yZAIADYC203SC3/L5fFPkIScHX1xTlqp5u/q
sdfOtSrMndTwOqAlaGZwF+kicEdM7Vxa6ZtWKxhEc061IsoPZjkrp0mJl3dJviSHth2Tv6M0R1Jh
HPfmyW9YlkAqAEfUVXmEN1W7OiscgOe2ezK18cmezdRfhPGP1UXPZl69myMbWvTowYokbDgMfNMO
QSbLZDbpCuqkVa4+V3ZrndDn0A/rNC+ntNHUncduexNiBRQG+T1UZmCUt6X8mKsrps9pnTSYAHwF
2ud/+qH0aEhbyUNZ8NuCTO4oSH/f/rHFri+iRWqP+stJzQUU18U8/rVk7vr1/kWxvQtZEMUeSuyE
MIZHNffSTeKB0Q8DLRYprmrZaLus7aeonvLJb7rZ++ZaQt0bUb6xhxKQxiAhtRKKWpuraSocz13s
wiZgWCd/SNvsNHHNHAG45Mf7q7tlClQaSHkKuyahw+XqRrtqNWfBFBTCg5+t+hhkqosac7Y+Bkt7
+1yULajkopoAjmAbU1sxitH2itp4Ms8oQcA3/RUu3sbv7Tn6MK21s/NU3vhw9MC5QZg3gDJwCzxa
q8ISmsRC5OYUB3GDOK+t5QvCJW13MMgW/4U9Ai+a0oTVFCHl7/mlYg2KXCsiuAJOTZY6r1ip0BJZ
RWg7w3IsNaX69PCnIx1n0BCeWKLd7UyrCRaZuw175K3Vn3VTDM8QeC1/t67Y4+26yks5BA7FM3KG
N2jtllpBm9p0ZLIsOjHo1v4lBhHVyGk6Q9n/xUhR4f7em25r+cj21vpTonWz5sO3503PFnMtLzVP
xhgItUjUg15lZivrpm29c59v3ybqYGSo+BCNMckwsLnPTQpHokFn95Raa3Ewh6U/lFP3/f6m3zJC
e4qpLQIk0qhNZAqnAS2yuOPqzrzxALmYwqhCv1drkX/Lr6mMXIqstaDzJAumWytLLIqsHA3vVCxT
94wuDPzyyaAeZ0iePyx1FD+bK0x5zqDHfzgj/F+PLpI3kdoU7QieYYgLLj05z4QYiyGLw2wiB81j
A21xkf9z38gNn8I75ctL84P7Z/v+irVw69qb4zBVFhnrIKMW+wXdzvTQDqv3TYtaxo/Hqfe035l3
USV9PPOeywF9BSZE4tpFZqmfMjR450YfvjuDMWU7Z/r6c9NX414kHWHG4IqFGTrkKBtMyYc7wxhh
ZKUVDm0pHkzd8Bl0KWVAyh/EJJv7vonM2kjXIgmTPm0CtStQKAYw9vBXxQpdQiIOKe21bfvQwF+c
BXGq0HChr7bnDOpW6ob/Yscokkk5NHoTpL6XvlNOxSIYWk/CkoI4/2hQNDf6vWGhq+9CrUQjRrSJ
MLiXti2LcfYiiJharGheeuzA/wYwQZSProW/WVK4U5JhFP6KLpXJ0ERkmZKESmFHZ3fwlK9Nv9Tf
7h+Et4vp4rS/maFVJqe6NTqBl1u2KoY9D12UhepY2j9Wb7bWz7qTCMsn4Ig/NJFXtGe46Fb1NROm
+11d8s6eiEQc6EKKPmU0v59BUv4z1o2rn5Amzv8QmWmXwVg6429xPK/92UiqKfNXa7WScEx6Iw0W
kcUQpBlVqvmqGg8fO3eIH2Pc59FnbdCeQLfiMv8LAPhybbIyaUekTKyt0fzKNOuXvMrWs1Ln+qOR
J6ZoucOvoDGBCszu0pSaZ5qwIeOG2MVOSY174ae0UfzMS/Mdx9imrKyKSrAEEFBa5w3ePDVV5tjT
1HlpODYMyyTkedZo/cN1/PtS2R8Gw9q5K6+iNDpnsvYKnp8TzBtzuTSlSQCtmnAXoDnPRNfUr791
ReT6sm17uu+NN04WAacE/hB7EoVuTGUetLJZ3mShyHUQ/Wo7HazcqD7+CysMkOmEEzIJ2gTVrWmS
Eet9FipabgZGBWuuo3XRowkC2wY8kIoYJRMosuW2/hKRobK+jEpGeSol+ztOkzYFGdO2O363zeZw
BtmaIBKT0584+aUVa7aaJk21LBwdrqHGrMyXtii1zvdMpet93erG74tmMX1cle1OFePW18KuJKeW
R2xb86zRmYdmEdtkP83Bm/TloNSNvdMBuWmFBogs0NDL2o5m1s1UN6riZMzNJ9ahTkagJmvX7Byq
m1boMlDbIuqgjna5j0VhxOtYMtCdlwxBO6vDzMKqeo++gkSxtJEYBKFYTJC1CeDyduhHLSkYul+V
5MkrBzLwrvh8372vUg94N2im819w+zQQNkam1DSWcW2KsG+G6NCsVGN6A1Ut9OrH9OSIdk+49fqC
oCpjS3Qqa2KAanPNOuUYMRBC8chK+vH9OqARjwpa8187L3auoqulEQRRMAFER6uRyTf5FX85U1Ns
m5Pa6nmozUqnvpjToGV+FSez/WTq9Itf52pkzuTB/cQoDQTiI1oyyAZslhcPqoBSgEvJbeL5sKjT
FLpoUH5E6chia/kK/7lv8Go/pUGKUEBJmI4nZb1cpYFuURQlQxYWsy68Y5Q4II/qxHHDHs7UPWjV
rT2V2hFgcehL0y++tEYgG6eOumBNJIuva2P/Gdla9x+uaOO3SLGb8nB/eTcNyk7xW0J+NRrR20yv
xCbXRtnOzW9KpGkfFWDo30RLUq7FZbkT4N6yx1gEWThNA4fy9eUCeyrI+QoeKKyWJWsCe1ZG49D3
cfZUTk70cW6m4vn+Cq8/IKUhcgsiUQ4E67y0GEdFASlSBMtZtdIVjmgn5gg3vleWXZmH68VhCj5K
m5FySuXbxngXM8ZVzEYVOnyoZwpj4ovlpLQt8jGOqidtEeLRMixjEdD0MREkcdtMfWxXR+UpNcse
0OewxNROvM/A5bqdj3ZjC+WwAvqJPJ+sS/77X0567rb6nNJHCmeNhNpXRJR+GHnsPjHlvf64/7mu
7n4WBEaH+SMuTUgbNrcKQ0ENA9xlHdLYMQMIbnX70DaesqeUp19FbtKQhGmD08YbtztnKsmo430i
jL0i+2Oy064LotVN5yfCYed1WiYv92s3bbpz5aZd/I6rLv4snNRdAL80zfvBzo3hn9HOqM9GRWwZ
vqkyyuTXMHJF70VWMadVJO38BVQOhPnpNMfrmZG81TgvILttP43H1joOjaZ9rd1hSCqfAsDsQShn
TvWjlXTpKCR9MBYR09HJ2XxDr1rXpehcBrxnumZjHmm/iSxdP9//elcR0MaKPCG/eApQJzj+cqPk
63nZgSjIDepy0E9jWeZHN+sL9jURn6pmlydPXhwXqZO0zJfkaQAISxnh0rIAStEh48VBqJT0yeib
+RjpQxNos7B/dztteWq0OP3kxjp50Aj5h39/5TftMzBHAMiw7RUzrDDjSWm0ogqrLikDBSmUr4mS
z0EplOKd6PQksHITLh9l9L6kPPs7YMTrYyMrRWRVPMiMim4LBwMIEnutco5olLvPtjGu74ecMOP+
IjcjqSRx9A6kZCb0eYZEtm++b+cVNOAKogvXkULcKqynlp+mS2c802gVi2/nujL+JxkMJfbV2lnL
Z7LSRjsLlDFUv9YmlwlTxU5EUAHz55+JiRiIgF/J8TvHmYUch1LTYCpMWA86r1rsZ0sZquxlMPLW
3nFX6fSXTiNfWd51bjfy+m0PlR1yqxKUDZXgsfaXonBgWBw+IXWxHu/v3PXTIIvd8j7jwtGhBr90
zzafWqgXgFKO5mppsH4uymtdmVXYiEj4Bvwt6863urU2mBypIlBjBz29uUi1fHLXOeIiXeq4OK5Z
+slrFeiF9GQPb3HD9yjxSOFxoCRUYTaJ4szI1EDyVodx1tTHcTLVkyrGPR2Z66uFIhKxEQAwtGHp
rF/uoL4Kdx0SQ4S9F/3NSz8G5qgduUfVoAMiFei18mFpzJ3o4cZ3k64OVxFDdFSSN1bzLhZwUM4C
usglhWBKX4K2GevAXMv4OK6G+HLfT27s5YW9zTVWrksCeHgSYe506vNqjJo/ktfuRNE3fAPlVWIi
xhEIorfeOLgEQNm0iLBqGi89IDMAY1Zfq8bByTInvL+kG1tIB5dLCco1hrG2Qk11Akc8lP8iRCAH
1No8/UA06UtaVd/XPvrnvq0b28flT/OKq5Bxv238jPyhEuUVURbyy20Q10p9KE1vL3a4tsKgHLUR
CYNz8e5NfloxiO9m4PPDwnM6v5vLXvHhLKwfhQuxX0SMENVJ2BTRijwSv7ymY1bmriOwM+qd5jf2
qj3ZcWEc7u/ZtTNQEXkD9sK6wRmW//4XK10CIbZbrT283IseB9HMs3kcLR2BEXst3b1hgGt3oPEr
q1f4Hu2qLaKkH9ps6Mx5CCH2q0rfbd2ueiJmKNJ3kWjy+oPotPaxiVv5bsnmPi0w1gk317aPoagO
sn+aulAltquD26ZKUKyGRu172Hsjr7dTYrs0Akra0RQgZaDwy3bSPxNqoylqGPVQPSZRmh5E6XbP
PQNZD+l4sCqCOSre9JnozjCMs/HDHGevZqrisCk286GPm+YkMZM7D8mG40maYagIoTdGKgiWoS27
XFGrRUO+us0aGlPV/qnZXPChVsVpFyT5FJvHoTLbv5bI1HvGYjxjXV7LrKiMJyMHvxrv/Jqrs0ex
gU4U6FPGnQiTN9trls2kGEOMcNCwVkHUO2o4ucZeh/pt+OsiMgAfIXMdfFRyxm25N2BUrW0V+FY4
lla+Hrveidt3mbmm1YEeFeLJqZ0UvT9M2ay8gAf1YKqNhZa/dhTdVjK+WRu0z2raouUWrovTjMyG
9IvyZz+ojMu7FG3NPyrk0NZjs6aT95KImgGZogFfL5q6m0kG6rhfD7mjN/pXL12dLy1oURQy2wF6
YclnXy4vFNCrd1ZZVf2X0s0YEB7tSQhfVHbnHIUQjfbUqCAZXwY10/LjOAp7eFd6AmR9U49ZHDSW
mcPW1SS6+G9ddv0Xo+jMzh9jK2nDJuu00XcbhYlxITQwAYFHI/C8pEvfHWLKdxWTSaZwn1xniYqP
a5z0NmF+tNjHSGuj/vMAZ6tzIJNKp986kAceAsI2Olmr5fTtsaqKzDvMzqSslHLmZXoaTR3SKZS0
9M+Gt64qp6ZPrK+N5ig/RA2k+69SFXH5LTKiQn0t3DaDpScaqui/9+/Eay+Ts21E8wQab9PDly4/
C23uIJ21w87rxMHutRiW/Uk83bdylYLKmWQa9jxZCKgQol9aaYcmSrgppExBIr6npV29Zq0tjmjP
Fq9rYmhHaEofIw2Up1neFOTy/CFJejbXfeYliyJqNGqMwY2eJrvWwpIB1WBcqj2ix5u7SHhN6MRE
21W1GN7okQkBDhE8PONrBbTtbIyqery/i5dWEEwEHQY+XrbLYDOlQ3u5i5AgciEvQxHWQGXOataJ
d3AP7FEb3bIi6UOIJ/lioMEvrcS5kpug/8twMMU3c12g8jB2Z1JuGwGbhcAriLft22HkHBGr1knS
Rc7YhhG5+pmMN9prAF++UT+3DOACGAn6jAhobQKL2oBWOUFQNcxpMQcz7/5Lnuqe36VNvhNA31yS
xIGRZdHW3nYMILZVnKSbyjB2DKTksrqG8qKJ4zreOUw3DRFWgB8g4bkq1M5LRWMsg1mLGzg6KnEV
/4Yy0vjxcWeTEDAKrgz543aXbgDmulgQmYRpDQmtoE8ycaoMZ0+/5NZaeH3o5wBIJUzfPHLMenWV
QTEpTMcyeWfF6OMix0ejcecxvYzFfvoB7EWaZLNi2GorZNCgYa1likoWWhrdoVTNZjykpimSIKZs
kvjQJyh7ucettVHeBoz1hsXaqgyYXeNOuYAxslN0NZiHdDrmaW6eHv9OFJklSSMAM8Bml99ptlJy
Eahr6TbD76zo1OWmStvTnNiMqfzcQPo6svaE3jop/qWZ1chrAMGUX1tneF2ccgkU00MEb/pDj/tP
jI68DKN5rg3raV0W8NNG5u18wpvbSaMHzwf0xIDj5S/IurkzSqKA0DDKnowUbtE+UfZeqlsXBnxn
xJsMTwJ+3Dwa5eoOqldQ3SpY8AnUV/dONKj41Ha2hzC7tSCOFrkbfJ5Q6W4uWkufM0iD2wrIkbD9
obUdf07ihyU8JKSYl1A2nl2O8qZm0YKbzqBNw/O73LWCxIjS/l0dL0P0oixW9f1xbwTgxKA1QFhe
qs15XnKmXau0gowVTkZfjGn7Sslrb/b05kf6PytbBCc1SVInZiPCxqzH06rp87Gw5jSwmczfKSBc
Ri4//Z7iOYVkJp8tkJWXXmeUFYTfZlGH+uho78q06UGZ0yjzOwEYoYY7/w+OxZ5AyS2rxOSy+wct
Hl2WS6vFYuRrmitVKAyNenI/91n3qR6L9QuJqvd1gRir9edB1Zp/ceuTClCAeouftiAjzOQKH43v
lxVDkCKNNPoDIexjCf/PbSWTY4BEohTAlVwu0EvytSccrsO2SZdDkcfdsdCHYefj3by1uC7oA3CS
YQ3dnGZURXPFMUYGoLNS+zAANT8yKdAEjdfZn5QyXoI5ndTnQijT32YCP3G9jkvYg+DZ+SU3P+gv
P2TrRonaoJsKgXW5jH/F8VT6iqf8nivtn30+Me2Tzl8eP4iQZROPMrrIfzYr5zIYMxyoDk3RJIep
U0ff6po9NdRbV5icPyNOZKCA2OfyM0Zp0tgAjnl8TGcORJH/Tc6XhveXcuu0/2pkcxhsBBXtrIpp
9OtpdJzMpQs0qFOfWkdrHkLP/HRLWbiWXP6oZW1haWj1pqmtcbEYtkKD0e1y39Cj7Pv9Bb1ty//l
3NdmpLf8UjmJzSYSWiFr5MP0TVvtgDmFPzw1/eqo3bFR4te+G94nc+9Hev+uMKZDpfyo7T0u3Zv7
KoMhCfLkVd24iK0sOjwYNfHJMkUvYHvrZ23MxXkY+z1eO+ne2wWTHMnJE7iiGHa/XLA61BaodJWR
NaP/oRqj4mfq+KxV85esSfYArDeNAWNA9oYmDjDbS2OazZRw0iZVuDpNl/keU2PN86QwvROMWaqP
T1lOXLYTlN/aTOJLmrkMZwC02YTLTju6fSsWyfW8roHjznrQlUt8jCf1MeKAn94jX3MQUKoEX2/u
zqQvdGGOyCiUs+hQCl/roQ0sp5qS030/vbkmh+En6kI0+7drWmzq2IWVyVZb2n/szMlgHKOug8VY
2p378dZFIiUMqQNTu+RVuPxmUePoCVrHVdhTf/KNKlZONOCtnd7hrQXxtmkgx7iyeNQvrbSJ14+z
3lVhPhIwj/OcBOk4tMeuVB5rSv38SGgIgPeDpoVi8+YjZfCIFvUqKpCZTWX6MYDnOYjHBvUVfTZR
v7j/qW7sH5tGDfYN6sxGXq5MzZskMdyhCs084s5f6N64k7nupLg39o+MUML9cQiSQ3nyfrm3tGmd
HBcJLvQlYGHzrQGs/HM3wNEWqO2c7x1k+aM3twbEkUw2UJuUY3GbW2MeE6tM1zEL1zwulN/cDhpY
P4nzVgR2ExnFu1p4dvHU5I7dPgFcdrvHXx54ODli1K24J7fdo9galiTTwfCo5TJ86Ntlfk4Vx2UW
UdW+PPwBSQTeKhV0QUDeX25tBbRMVxCSDhtLK5PnprLqP7k7kj0l2RufEF0rmvdUxJh22FbiJqsr
DSfXgOktiGE7wo1Ct7WNIIvjPVrnGz6JKbJfOahDFXuzpEJjnistzCKcdYsVjXP5xOzDw/q7smZP
YxDmVDLtK9RTqdu1ObdYyQoB+js3rABJycdmwN+OM1aIWC0aEbTSN8fZHOZW6q1gBanF/6DzXoJy
iJwf953g1seBwZQHhB4zufbG4bPBHtRegZk9Kr3sD9RwXIPpkHZ4LpQl3on05e5vDhdBG7Ehdij8
b2G0C/HcME1pEY5WJ16TqiXHrfmSp8Ybo2OvkRoahlc9Ro/wtpG21EmXs5Jy0G+zkZMjpb3SHLGH
IpuCLhNZUNFtCRgknw73d3PTzvlfW1iSxUwpVrC5rhqjqroxiwqSDO0fRUuQmhL2t7Fq/3Kn0vFX
dDveaYG588jccHvKsyAg2FUu/y11KrCuNBuWmfJcNTqn1VYkO1Lr7ESq8rdffT4CDhD5HqX1bS3Y
Swbw+mNbhCnc6ICGmU2bvPU5nSigGTBbPV58QWyNIRZ6BHjNtijsDM5IlxMIrJq49QentM00gPnW
m4/3v9mtzcMn38S0GGHcVh0n1NBccDIoIijx4CMsWD8jBtXv3Ot7VjZVCkU1Z3o6ILNUURtPTPDl
L4adTw81LX+6n6yVEQRIrmV1c/+VSQdXgVVx1Qpy6bxjNji1hm7Hy2/cGfIm//9WNi//aM/8dK3g
zgBoHUApagfZPJVHPV7Nh52Aq4IaCP0iIJJU7i/fKPomqWwvG2FWz1Tu48b5Uhmz+59HXYAMjOhW
srEy6rRFUYixT2Ar7fQw/h/OzmxHaqTr2ldkyfNw6pyzigIK6AZOLLrp9jzPvvrviWrp/8tOK618
Ba0+QLArwhE79rDW2ilHIJq0+hBG4ZYfWnEOMKkYmA02ntYApYj5YrKqhc8shbSUZd3NpPGTmUBe
baoGniagFDX6YOnxuTbTE0JdG9Ha7eVFy4KyNx1XQOXgTOe2JT/IGZcqaadEsq32GDda/IeWSqG+
Y/ZadvXS2Dc2jsntkQcrDy8JkAVDTSjvzE2qekv65WMSSldzBqQ4HNIpaDYCxLd3cO6WBMKCQwJN
FADT8szbTuS3jhqWJ6eMmAjpiKhsl/htHZ8CxIWCPbi7pDoNAHaiUxO1bbXX4tarUKfRkghhZF8a
XTkYkuaaJ2hfnYMuj2VXb9S4OutAKv0DQ4Frxw2tuKueolAuf4X5mP/bgTlO97408PdTpknULvFv
Ne6CKgsClDsVTaiGqEl9dLKoig91rsV/FwZjPjcgxMrtwwqvHP1T6KRioNGyYtgSuoHgE6UeunXR
jvZ67l+k0mgYQg3+29/HDIPsd+XUhx8brcibXd9P01cvBo64JyzwmQSp9Em0j7QsbvZ12bYAbvXE
V568LrfCnZpqzZae2q0XET80U2GIBmQwyeL4vIvsdQk2pu85VFRB7D7VQR+6WdcFR1lpt4hktycR
UxwPIgDCanlZ+jMahpZmDchKSyuLfdJO7a7q0mrjfVy3IkiZBhgcZdn4S/JeKoZKyk9m0hQnACzN
S+AVW8oPq1agc5HmQRHh3Zpvm9OBrNZDOz8lfuo8jyhAHplO5G2oxax+HKFWDneYSGa5Fi1C1Kia
WAuykeMuz7Ngx1yZyU2p8e3vO9/Vw8uEeBw86Q7th/mCErvMynYCwhY2SfWBkSzKlxoY08E3+vEE
PkbbhWG9xYy7zfM4EdQx6F7xrjAvZW60SEsgtRbg1K4f1C8mj/O5rnP/BXK04/qyVB/bnB6kY0nG
+f5yVwrEpMzCBYN7RBdnWWgvgbVJHkPqTyrsieIc13ns72h/U0vpm7L+rhue8SMNuDHnvpOB/YyJ
F5mHYZJLa1fTgjA3AqDbp0HAcRDXUN6E95bxcaNbwQCSNz8p1ZCobup4zLZVsuYbhbLk2BfJ8PP+
FmwZXOQckK49Nco4XLIVf267zPjoe333Khvx+OJ7W3J3q9YAIdsCOw6LVBz1d36mUD2jqlqWF8RZ
8wrItv2sy5n5tZPbg5f07cb3XbufzC7iPItONm22uTll0oMsC3Brdpd7f9aMR9v1cdhtRCxr95Og
CJCJ4KbQ/Z9bkaNRsz0ZN6PQJTyEKOl9iQet/jAOkv/98a8FW0om4IPZQEI6N+WFhc4cRRtTVdH/
dio7O0uB7LhsuH2yBz/doEGuLU0IvQoxN/GaiQ1+970ctFbH0i/zU5GayYfCs9RdluTaQZEjYyN2
WDsagBepAmKMjG3xraTQ6yTDpvYe0NVomasIK/zUppYzuIXTWf5VziUn2nit1w4I9WjCFTGl1V6G
tAHiaXDoae+lGkL/bpVaVfHUy/K4pVyytjqCDFyqBm0BIfb5Rkrp2I+g8IsTUMZ0F5u+/9UI5GQP
KEo9SIDiNxa2ao8GrIlDJYy2Fh8O9c7S61QuWkUtFcEqla4Xc0JACTN+8DqO3fgYo0+kO7zmnEtb
KPIJJuF8hcE4DaOTiaPJoCjXK53RZUrK3605fmuZCf5wCM3HErqHKAAK5YVFHQEOH4T+vi5P3YS8
ys6qBmPfOaP125Bi+9sA8+LT/Zt3exMwKBqWoFRgNSxvHuovBTsZVSetlvSDXsv1a1301T7o/S2a
we23o9xIqA5cjrYzksfznTS1WsclG8WpAB31xUuGJkYcS9ZzV+VFvFhxVG1hlW/vAWwi5tlBVqQ7
A1x5brKs0FYJSz6eKcXhwRj0eD8Nk7aRQK7tIXUtanXMuqUouLBCJC9bQQTHwGdgVneS0OP6lZaS
Pe09TYs2Ptjakhi7BfRBzDqkjT5fUmakSdfR/TwFmWftvCAf9pUTPybI9d+pf29lcc8sM+iqCP75
SWuaYJ/pobaPhniLc3UblgEogy0rePeC3bm4WwNwXIDPA6ddK6NLPKrKn60Swu+HaPN5lICRA/rx
hg0fsrqDkDTe2IPgYRY+K+hhHkhJVp78PC9LV+kMs90ZPqPt94/fLaSG/5+hhevPNV+L9SYtT2nj
Jde8NqRDG+bdHw70g40jeBtrspNkBERYADVhXs5PhdXGQPU7szgZoxKkhzyGuzgotb7PFInejG63
9rFN9PhkdemWMPvqV4RgTfLPb4occ9tmxwRRJLLLUxYal1ST//EhrCMC1JxK5M5Cv/91f1tXv987
e4sb0LaWM4Ul9kyvaPdMuWGwruoFG5541Qp1BShRANWpqcxX1WU5vyw+Xof81446cguCD/mk+2tZ
cx2gGPhgYKXo7Iqf4l0gYoWTqiWFDpEna/0z3UJcla90Xyqqb1/um1pb0HtTCy/VIkg5piZHhKlJ
kbHTQG60u7TUva//gx3Uj4iGibBAp86XpBiVBY6pLU8JifkPAJaxCZ3SC7bUj9eeE0IPQYcVrenl
ACrGlcCv0XFRcl6Of0vtmFC7SyD3ymZpnaRq1Lbc1drHEjoQCLUR68OGmq/MhzmRdCpHwmbu8VnL
KuMMxn94UmvVeL2/iSuLE4I0bCFkGzzIIg6wQk+TPTL9U64XMDQVuaufCwTDoz195ubvMveax3ut
NM6E6ISti1lzS1xnK4cJPSJwe2k6mL+ycUAolUGBWbDhqlZKlIRTIPZEzEgqtEzGLZn5Hro+ZCcp
bp1XpTDDQwVN+0mXS+8ZrIH9R1yX0VEfTPsE7M75wxil0Nr4KVa+JaUAcmMqHORRy+TG17QRfCuw
SxMKg4uya34cO6YvuZJnDQ9nGyz4/9ta8iszz4ysPFTY2V6TdqMTm8SRTb6bKmOLprq6rLfOiUAd
3wzlRH6ntuKghjSaUA+tjKa+qH7ofRPyVxurWvEnzH4TbWz8IyH5wkFq+dQmUzTmpzZUS0I4L38d
Cid4uNvAwJR3VhaPS9gaoxWmLRW8NjLPg5UP3zOpszeu2+paOIu0gkDtI90+v9nDZMWaHrMWw+pQ
A7U97dBaxZYW89rJhyQCmIZDb1GNXLhGPeXTFCqHTu/ar6MhVZ9Vmrv0HgK3NftrWfXHHkl3VzGl
3aRVzcNlA+p5GlglwnyQ6cvHpqrTCt4P51BKOsbchEXv7PWkLbbkf1acFxEdZAuRU6Ccs/CTfYMG
tF2DbAP/FZwceyoPSS3bLshx7eJVyeNTzVFkJ4UR3HmdJHtpr6PIDIUlA7etxL/ERIVXqF9bQ0BW
zsjMyuLjyVDVqsr0slPQeVB8+qLbNWn1732/v2YE0R/Yh1R26LMuLlWbDJKR+1Z2UktPfc7kzjxw
GJKHq8gArUDVCAIspJtlQ75MGQCRZLh6BSTKU5c0wbPRDuZGwLESkwI155OQfFFMXs5X8qbJDCko
gq2HKPFXHEXdd0VNnJ8dRMfq1co1qWIcRGw/Edn2zun+Rq6dQQZjAfGiY0HWuTgTnt5ZzAmGPZ84
2lM2eT4aBcOLqrbf85pI4b6xta8GmQzVGCyhx7xwUpaRRUDzQKWGaVw8pQgrXbNaibbkyVacO9Vr
oS+JYj+g90WQD3OqK4IuooiaBePPvpL0XSkn8T6QQ+fxHImyEZ8OfBwdtiXwynG6Nq5lDns++elP
6D/KJTVgtt3ft7UFQconmqJvIihmc7crpUYC0xS9HaVRpWevr4x9j1jqS9ra/uPhPCGpmAEnNAUB
o8xNlYVCGVHDlF7mKWqy6bSf4CxvRBWihDHvE1Jto/4LNU8Ad/RFiSNATToLPCeDZGb3+8EJd51m
uShAfTSt6h+y6sil+6u5zpg8DmUQppECILQStaPFXjqMrlaCgi9W1HW1q5RO/Sm1/tbQ77WT/t7K
Yht9lNampGKBycA8KbcM9fBJj1J/o3q/uo+EhwhoCfdkLN7jrBwBBhQxRdOs6IEXyGPl9knhH8Og
HT4h/RO8mHRsronTETfqZmtvnMwV3yXK+VTXhYjrjdpOY7bKGAQQuIY4dD7kvhIdOlmSP49Vb37I
QhiwtpVbJ/6ys0WQXrkUYFIobKPrzjTfZQkwCK0kqJkhgE6GVb2okMa+p8pg/MxD88FxcaK2iXcU
0tpi/Bi7Pb8UlWSUJeM0wIyiTXUIWzV/kRn5/O3+LV85MzMrC7dV+zFM2BgQ7IQoGcMXS984m05R
+cf/wQ7OF38FpQsU13w1DHfq6rhkNWlvNK4G6aNyGQAwbtVa1j4QLUvwV3wiwF6Lm1YUcm4PNHpO
bZMf0MjVD3Yf/Qnp+3HUEG1eAhuBGAI2shwlpKiTwmHAUBhkEMzr8qOHHNZGgL22GjRfGAYGE0jA
oee7ZhMGhO0EZVWTuUpN0X40JzPYp200/r7/fcRpWjhHk/iM/ygCk/wtvk/ejZ2a1wqWym7ntbCN
dhqSJYe4bZp2lyh2JgZhFcPlvtm140dtVuAYhXTtsgbMdNoWXxKmp4hRdK6tFPFeV1P78fcFJUqE
8WjzEPMuc7xkcuJUskCvG1Ea7UpN7Y+htRkBrK2FchR4WrQwqJkujl7Sgk3RyiY92b7luVbZ5p96
zY83Cmwr3pdyCrN5EY0V6jKL4kNjJgwdaYQVJ+mepbGRjYMBOfi7H7f5zg9K+5tk+ExdCnwJAZAy
2tLfXzmTFLZVhDDpgVCNEH/+riomVZOYtQKgHc0z/5C2cOBirRuexnJTHGNlR2emFnFibjiRFgUQ
QOH+WQiLWL80XvCNsGDdCBglledM+Nv5etqUMewN3SIUWpISLHv9q5N98/zwOcdJUJZ6EyOA6zM3
Uii1KjRkybrkAKBSz2uhEOUf7ltZ+zRMUmNCJk0j8UzNrWipltp+xH7ViZ/l6GA1iNEZSfMcVlL/
7b6ttW37j3fOpUIZYJEMhVqp171Cutw0JX1FR9DLZL/48j9YoYnOgBMAvKA15isqpbEqAGNw2PrI
tlxFR+w1HuXpr/tmVi4VwD+ybyCAkHeWtFi50Qf0+jpi3agZPyETZbali6wYhFU9N6vaTeWgHfdO
W5flIQ6C9qlrvT4cHvdTAsdG1wM5M5Dly1NSF1OQ96hpToP/1xiFyouthOlGfrm2VjqmuEEYm6Dl
Flua1jL4Ro2Hy2m1wGUkqL3zre4Pw2g+B6r2rEXdh65RGzdWpg2U8trx5CXjorE+UDeLWKOHRN0p
acp1LgxrTzomH/wmBwNexsnGTVhd5Bvgm54LuOjFIiH4T4ViwsfyjOZ3mQz7vLaqo+V43ydrYqDm
8FFrtR+pvqVIvBKavvUkaBiILH6p5tO0nl/GMaQzL6vLFAEYf/qhlWr9xa6kyvoSNHJkHhmCykxF
ignjtPE4rO4wz6iY9CWKf4tlp53EKAXGh55gl5gu0EupY8QBg/AMEChbQvArWTwbC8JT9LYIThbe
JtTzuLQ0YmEllI29KTPAB85Rp7m+TmpvxYaxVZ1e8znieojCAan2Eq4hVJCmpBc6jLmQaxglo9un
nqw17n13sGqHZM0i/uZBX24jFLQWHSLkPDvFYf6X2U07xmVsDTxdtwKT+232ATXHuW/T20JjOYB9
mbw67SSjYF5jNCgbN2HNirhzBMO810SrCytTHeRqw5HIJTneJ2Hhn2w9tl7v79jawXtvRfwU74KC
2Kxps3dIkzq1E/3OC8QnHMf3fyZeLz9ez0FSUsxVt4i1GBAzN2WkUltQx+XjtLWz78vC308Adh/P
VyxgqczDpQkC/Uws+N2CZM9O8sxg2+joxr/NIvVcM7e1f+5v29oVopMB05/fVOMWH4eqR8B0CdwF
wJmfECxfmZno7JJK6txo2EJCrIT4LIlSmCGCqhvVDhgBsp2gZ3Eau/olsAvvg5Sa42ceRPMLTAFA
HtpjE7bekArE3Qz2oIcqkGOLI572hSWZjM840dEqd8gIGW4RKNNOII437uza6qhIgIZzxCqXHY9A
ibvSl1Qel7Btv4RKlSUolhv+ofYm788G4dUDaiIP3y6OIMQih9QCy/B95sdkijomJlto7Fl2XXzU
4tTaoWlePXqHsULWDLeT+qXAyM6tUFKq5LHV03Nra0PyohZMpvjEwI8k3whAbq4xhig8cK3IYOCD
LYI6qQMDXodJcoZEV8FT1QO3CZ3cjeJ66/W48Us2sm2IXMBSEUS9ZbZUh5LaR6adnCOvdWxXJiw5
VoOmPnrDKJK+sc2RPhOqleLYvL/HCoM0USOIzxyd4Jr1hvdjiJp65xuZUe1ixSz296/07RZSmSK+
AfgJ5wyNwrnBoK0HY2jL6GwEQfXqSHL/t1f27QX2g7OB0b5FEtN8BtbELDRyWzHSeG4rM0amdEdV
dFYGmL7aYPRPHSKqH7tRbn9UuWYzI7N1npyur5+yoonPeZ2Fn3xgShuLvv2YuEoYR0Iph2+5TAaQ
8as9I01ZdJ82V7mJ82MYRcqGlZsrTgWfLEBQSsR47GWxoAsGo2sKOzxXsiohETLYr73TjTs/nNq/
qkEeP+X9JD9cuxVW6aOCFadgyDWcb7KNFAm1gzE8y+1YfWk1eXitqDI/ihzDCnaYbYLY0W39Reoj
XhxDD88lYmi7uGxat6RosbGDN++NsCKCNkaOCWsLd2WbaaH4vRGe495KP1VaYHtu5gR6AuS97P8x
dCCi96/DYuoS3gSTyFqT03BKhdjvfPvCtGuZcsyoPBjXjvctQJWwY0BgpWkfJSrH09meCi3daZGR
TrvW6uxfg25W3p5+iuwd5CKumieVvr900vjEiNanTRu7k9cNidviFdWWgn2Upx/l1o7k0mU2SyZ9
8XSn8V6U3un7p4RpeeZVaWIpPERe2FWX+0u8vfFEcLRIxH5SClx6MtLxapK1QDqhvN3nKBiH8S+n
zHwgt1ZU/7hv7CbBEHEPF0zkwqjzL1P8oNcKn9QmQomkKI7W1BRPU2ZXH+287p71xJN/jwDBqBk7
3em+5ds7zkAJ3lX0nMCSgXyZf0izV4qoNuXwrEiJfTDrDABIVG2pGt7ecVJT8n10f3GeJKhzK0Zs
l6ZSm9xx35maJ5JENT7CbmKAJeB+xduDq2jjc4nOZXp4cIHkTLQ1uIPcP3Hn56ZTzeff9iT/7Eim
JzNWQlL3Sc9j++gjy7gHMLYiAoPeDXNtbiccpNA0qgkd/S62PyF7UGS8skwUa7oGDNH9Rd3ceIxR
SRDUDoi7cBLmxkqh5ldobXhmGP3fk9RA6xqVl96RPk7S1pSkm4uALZsHAFEe+jJYm9uqnKlFE9oM
zrnqVYcm8cwzrrl88kA/Hu8v6+aYUPoEGISkAI08Yq/FMfFypHvTJsGRjZESfaj70DBe+1i1fzEx
NMTBjAHjY7LG2hqxsrJG6hdwr0gNAQwvDYNYVhmkHYTnru6UnVnhp7uG4d2DPWxJUdxcONbIs0Ps
7IDfh+ix2M6hD2g9cBXsCOm7Oi4q11OYZH1/J9cWxLkng6fNKypgcyuozen25MfRGW5qcEh8ibVo
cnSY4nwLrX+7IDYNnjq5G4Efjdi5KYRop9wZdf9cpEN3mEZbeU2cagvieLsgon/m05GO8j94w3Mr
qVn6U2UH6ilp4vivxCZvd7Qi+uZXdHzv793tKcQU0glCroOW8hst811wmRHnFbKRqjxNxte08q9F
G75mmfKzHLOXuio2fP/KygSgS3h/3OMN808Oqe7CalBORdDYZ68dpl1kqMU18fKHGd7ooaNaQzql
Q/RHH32+iRXAvwD4v3KSM+vrZMfTBax57CpSE5zu7+HKouAb0JYRWQBucXEoWphZ8JIV5ZSMqbYb
dUZMm4UpMwMDnNV9U7e+kISDE6jyiAlazOJkZNWY9KaNeG3ud82uhQSjJPHfdiTtK7oAG8ZWDrvQ
VxSCSQCgGDo130FT81W5BlB2qukLfJTDLnpu5Hw83F/SqhUSdCi/YvrMEgitgKMt4PQop6Y2x5cQ
jZyDHERbWe7qNwIBTegoVGmWgJMC/nZHKVk5ORn8IRfOLqW+0vHCv8vSrLc6q+vWhCAaECvek8XO
BbYP+atAeL3Ue2un9Ep1nAynOCbF41pypKDEbAQ2CNtSKV4c81rTmWcDLOVkB5XxFJZZdM7G6mF1
Y2FFJEYIpkJYWgpM1KFjx05ksH2d0l/qTG+P3lRWGxnErTPimIEPhtQKWIDsc37gAq8cbD+IVdhJ
QuRQTuW0Pk6WkT6r3pAx6SKFdeZ6shWNG0f99oMZdLaAQ4OIgPa1PB5oIElhVOmIGEa+85Qi0uA2
g2Nfg6l4WPyPNwrIicBxgf7ggZwvUhoGz2r1AV5wRX9fsRtjp9hj9/CtEvAWDgQcHopJS5QHkE+Z
OrbDQAM/6V0rbAo3ScdxI4a5vbtM5SQd41OpMmCUxQcrAuaRGG2A8n8T9DsSfHVfNPZW7egmYYAA
DtwCwVfqLSL1W+xYIdlOnQwDVAlde7K9zPxXb5XikNl5+KOaJntfB072PcmbLQ7A7bHAY8BTB2pK
vER+NLcsyz0kZngvp9ofqnPa+dOuaq3ykBbRw4gg4Zx4q/BQ6ISQIc1NJV5l9QFU+FNtQ4mFm2sw
tBVJ3ctYMz9zClvrKH6YdNcMkfL9URcMQo4onWCUX/ye29bVfEL7LTR5wBTvdwhvauerTfn7YSsU
5oieMCWAmwtPZcmR1XlZayA5JebgBnbafWuiQt9qfax8NMBNAKtEaQm02iKGT5w0CsrU18SkLfkA
+7XbV+OY7kOwPY/dMl5HgcYDaS28h3hZ5hsntfnoy3qATqIVeJM7ap3v7zJ53CpCL+7Zf3ZMiy/D
iuDNLT5QXOF6c8BUF220pZ0SBPohgEWx4QQX7vc/KwysAZIBH4kQd76aIp+mIYiwUmVR+ze8Lis+
RZ7fVXs5Vcd/u9SOtUs42sZj07NRMRDb+M7w4oL7PC9ggsziUqDm9iWhFMIIzf5BlMSbFZ1zLFov
QkF/sby8gX09GFl5ySySuaxJnXNQSeOvh075jZXFWiSrLPI6TcuLobfThyC3nU8REhqle9+M+Gfe
gZ3+MwMnj3hJHMClsLjae/nUjHF5iZicYDb9l4yV7Yy2ndyhQO/vvrW188fLSBuaCBfIzGJRtp94
U9SkzQVxMn3Yg0crElcdJ3mLULt2BIlu8YTYooqxuLvgtxrNyuMGkdMaIFUmoRtB2y8fxs9BW3bZ
B9kL/OKgZao+nu+vcWVHDSBcgApovwB/WjjgXO+Yvxfl7aVugCftOhloyNEaUuSVq8ZjUHecJj0I
r/tWVxbMYYQzgboQbeilkn9uKuVk8KRcksiP3NgwvZNFhMBU8lKXd55SRk+2pNfFhtmVDwoEiyFp
9G7FSIRFYj4NlR/3yYRZVepVRns54VMaTOrr/dWtmgFjKNpLfFJ5YcZpsyJ2wqC6GF7ttS6ToDvt
WxCO/pYWyqohQKQU8JGsptwwd10IP2V6F5rc7c4K3cFHGk/qhgfHLohLR6vsrSAsOF2a+CneJcvV
WKithJDmRVPz50Gy2rOhTN7p/p4toh2MQM8XfopbQLl+ebPj1lK9cqzLy2A08ZNV1H+1ZUk5yLfT
JztRp+KT53tGsE8yNd/S1r+9A4DySNCpbMAR4Z2eLzB31LqRKM5eoqKvX4siyWpXUvoRyT/LYj6B
4df5g13Pt/UKvKaAfBDdLfN0w0xlq9dYr54TiOxKivmvRQr15VAk/XjRra7Z0/ts/rq/zWtLpX9H
iMzUQMjLi9CukpoQSolaXRQa19WJ6UIgR1OdMAzBhyRU3TbL9XHjPtzedgAtpDg8P6LkslwrxFHF
9tH+vozRUL0UTtsqnzOECZIPEiOQPBeWGMNJeYid6s/7y729IKJkC9ZRHF8qV4sLAh7FHOouzS9+
46VPnpSmdDCKB5lS4ltSqwUzRBub7MMR6393QaAHVubY9/mlLYf4JKll+alvHpxJLcIFYYWgnMQD
6shyWBs4YzuLkiS/yOiFPZlp5vybwnvfk1ZmKWChtNgIjFY3D3gDs9RAAXA/5suy9QRcvqrml8rv
Y7TR2vAUhH61v/+JFnHrf8siOMGxoFHDQzu3AjHF0JsYOfHcHPNd7putqzK1ea/l3lYZaXVB0FUE
whwvs/TLlewpGsQYdrA32qPd9tlFS4atqGF1QbRq4BmDKL457TyoAXO5zPziRcRDflhN+07v+te+
Cuvj/b1buc1kiAipAHehFLcsVZWRYdVQYvKLGvRT76ZexUzhYkB4QRkN61nxCnWDwbS6OKraFDIR
XgSrP/9aqp8TpzKM6TJosfXTQITbzWUrfE0da2vY3NrXwj9yLqDU8cAtgiKmPDC4Sh45GKrSHVC6
MvcBgC73/hauLQg2ABR+oi8xAWG+oFqQRQbdLy7oprbfoqQyXzvfqa9+KW+xz9dMgYvnQnFVgXAu
ymOd1JhllWAqIOXe+XXcHsYmM/ZjmwXn+6ta27v3psSfv/NI5GZTScsvvzgaw2f3VLrNaF8QCG48
J2t2QIBwpXhBKYYsvpGSKZMyKH5+MVNtOMaBYZ4qHbXX+6tZ2zjQEkCN6KmIYuZ8NYwOVK2yjJg4
kBWF9wynONN3CgQH76nPbH8rGl81hxAwjXYOubWUb47knsGf1sTBG9tir/tOcI7UMnVHNU42LvDa
/hEj/sc+FL3F+cpgbiDmUePT2bVpn2vp5FZFU+4f3j/RFeUZFGUdtJrnVpq8cbBTcmkbqTeYYtI2
fyDey8hvKjqKv2Ft5bUHgkSATe0ULR1bOK13Zy+KDD9TMwff6lnyOUqR3/TV0R19240Tqd7Fuh9v
HPcbP0hDFva1AJEJ1uOykhNKMCYQhssuVirJn8zopSh2hTw1+x6h9MP9zVy1RXuKd4RGFaXM+fI6
XS2kyubI21NA1CQlbVUcc4bflvvaj7RPlWT1G0735pSQRJAYEp7SLhB4hbnJIjEC3aOBc5EZMfkh
oTK8Sxj68fn+wm6OPYGCaOfQTqQQgp25Fckb9MRuEqzkhr9Tmeb7kudjdo6cctxwG2umBJUdXhUY
E9gVc1Nhn8sZI8aDyzD4uUvxuzoWwrU3Ueg/Bl1/k4oUoACGFHGfeSPnpuSsU7Nkqv1LmSbG2ZNk
50VtreS5akz50WBTFPB59UVPh7bvcgO1Qg5yazT8ix9ZwX6Uyj+yeAyP97/SzfETkzwIZYHig26l
djdfT5IlnhXWnXVWjeklVZRr6PW2y+iSr53kPdgfwKfTHKJBRa6M0DqdkLkxD7xHpjHF4xIR3h/M
xgsS1/Yib1/y1/qNl/jmlGOMkoCIof/DHc2N6Urji9ky2SUyInWfBZPjTlq2BZR8K87PSkhkmEDs
aU/xAhNwLh4TeMx97oBvvdhq43VukrV1sQvaMNXPiWHX+bVBv2R4AuCb7KuC183N+jB4KQOlMTa0
Pm6+pUh2cVgqQGJAM0uitjGJeTS2zfaOmVPuWs+Rz+D+jB92VA0faoRjtqYw31rEKVO1FRGjUDJd
vASFbHlNVjbJJWzM6nttKd4z/N80vtptbKV74DOh8vBnFVePpi/nCLm4JRvWaRrbqAo9uVQwqN00
TJWdPehbRMEbj4J8Mhx00FzgbUE6LU5qUHOIB8/oLv1IN4ZIpXUR5ah2+WRsSRK/vSbzE0TOjq4U
WZhIi5YrshNug1+XzSVo/eGDrozM8SmD2seiHD0zELc82IrRuhrTRE+FmmXP5G3Wr943LDf09PBB
cgW3lFoaCtoIXYGvvGHoQuYAQFqm1YV5x9UPcISqWzlNvHFYb68nOTTgjLcwQgUANb+ecq140+D4
9aXt9DY4DKYmMfwJOYNHgz2RRpObMakAXD2vxNzO5IUMRg3q5mJLSvMxzY3kOGp1/COpJnV/35fe
LokWHvgqqoEsjG7y3BS0gD7ppS675BFiya45ScZrrcrD1/tmbs8mkSt4AlrIFkNUlsDiMSk1Ar0J
M42p74hg0KhvyXDDCXHg+6Zu7jelAVYiBJnBF5O4z1c0Mo8cHmQ+XUq/L92g6Hw3jhgDTrOyujKz
68d9czcrAy0Gmpd3j84JSLVFLFTrJSAuR2sv8RRFblI0CgqXyO7wuG9BiFdMEeBB6RBeG0HwxfEr
W1+2R2PsLnnrj3uLlb60qVI+5YX3cNFIoKHpH1OJR3ecZHe+iUGdmYjhReqlTVEkQN6tgIVlphuB
ifiBZ16EvhZEKHpoJsjFG2jGZBYOc8gTlWyw8Y9B71kMQ43DX53O6DEjK9TntMSjbtwu8UVurFKI
o6ksZJmWuY02aI40OoN6kTvNO1RBVR2mxg6PTpn0L8rUdE9WpqcvlZl4v9H12CpY3Nw4Cjwg44Q6
OR09ednu1fMignThjBepMuU9gv4DIoP1wwkcVsg/0JUFB8WZWeT0IDJtZs9zC+psyPZjZ/5r1KW6
703lQfg8ZU1CFaGbi7gVAPCl2LoHsT+Jh1q+wsyRPvbc82uh6VstvOVRebNCZRFZIaEstHxwBsLa
1Ant6erJdiHgrV8rvf+sAm9wxRh4UMzH+/d66UaEQaJzirUEzbyni8vGSIZotJDevyapObi+FZj7
cQgsV9eSP+os+HLf2vJQYE2QLlTyNyZ43UgOVqVRmFZcDtcWav9eryRv14RNueEaxUd/f/IJd5D3
oRFPgRZnvOyPSyKiBn7XX/04y38buaLv82HqTkPpJWevrLXvSRRlxybfDNnXLDNAi0qSaHFw+uf+
pNG8MjWsqL/qSlTuh3qq92pZ13t+nPFop1b+qR7Qs/HKyvl2f2eXTlOsmbhIIPkRu6AWObdcJUMx
aX3fXeMmkw9A8aUdgxtkN/OmR/0zM7VoqzHyiveLdHUZWQ4hMBS1zZprW0zmV6QOYH6XSvC1sIYt
ht/bvzX/lJScKIALCX6RQC4ctNMkchB2SnsdNDOSmYc6pcE1kmqz+8bjmIT7QO/T6KvdV75/Hjst
mNx6SCP7RemcQNk5MiihK0GVLx3GRB78vaEzo2jD097uvUaVWSDUeLRuKT69rve9OgztFR4VuA9G
BxYfu8jOj06bbEGF1myRFwKT4BDTx11siNHlYVQzEfcapma+aymlPfdpH3CXiuHb/SN1e1k5yEDS
GSfP20/xeX6kYj9QMhjnHKm4qL84dqN+G5PowTlt+FXgq8jooM4iCChL0ILspXlt+2Z97VrH24WJ
mex8U282PtHbnV8cJDIS8mheexL2pZnSmZAfTxgfUyBceVR7uTjLDDX9d/DR0WyaqDnEhTk+BYwF
OdKUlg9xLidHx5j6DRe48gHhur3JBdEfg+I/39XUM6YhsuX6Gkdy9mJ4RfShUpuBelY6bKgIrJgS
01QIbFg2ameLD5jw3A9o1jrXMmqSqxqBpykNqT1Nvv6gOhhfkc4mhXuqgFRDCN3mq1KntKk7L7Wv
clIorl/V0dH3C2/jsVqGNMIKbzxuTnSp8XQLK5YOOohY/hpYrX9kWLMNLinKzyhre8e67uJvOlHP
1UnT8FiMZny6fyFuvTt1VdhtIiEkWV82N6c065h/51nXElDgh7E1n0vC7gsJznQkZCiPU6coHzXI
Dvv7hm8faT6e4PgKrSkYuoszo3pNbRhTZF91K/kelAilI2Qbo3CZjG7ty1tByO3F58ajMY8rExiA
5fuJyk8Vk4JaVymM0fH02/5a8+oc7i/qjSY0v5KUCDg1Qh6PusGyNBiUnkwULKv/x9l19ciNo9tf
REBU1qukCl2d2x7b4xfBUUyiskjp198jzwWuS9XoQt+HWWDWu2aRYvjCCafW0vkrqCg9y1wPbnVA
H7JgOiFudcY8AqoZF3li2a8+9GoKKeQ2rh91PHjdTVV1NQdqEi8RWuiDSx9l1UX8Boj14rPh6Cak
c2xHcuy7urhfVA1t6BSsiaCEjBy/pp1xuT8AH0ZQAz12vFlIbs+3J0qTM9KhgJ7Q+gHdZC4Gx4Nz
l1XmkaL0Yvaa9AGQBi1B7SkO54ZeIZte7hMk6+hiYI+iiYxk9/wHmGIZoHtduidF4Vedwot1iP8p
dTx/jm0ULRnDgoxXLpmLzYKxVoMoUMLCFda5XkJ/9QAIIgTQWwdx6hZlDzJhfN8DDXF8e7O8NgrS
3BVciVz3Qrlx9os6QCtInvyGsOLGL9qxyaCZMKsrD8UrA4EaDJINDgCms4Xiggk2ULkYeVJxAxqd
o4ddW3bs47unsyoAAQ2F3bLS/c8Xras16I4eUydRWpN6whsyBN3X6NsX9z+Kf2AloXYMnAcAKOtc
//o0TccD35qCn2oDaaZQNO597UInw3PVOz0NEYysQ6FCtgK9wFDalHJ6JWFHHgpxAqxoyUlriwxu
NNE7C4x/RlkBHgBeoMK41XPrdcdqtGv4CYO1yFGoqttMWlZfuwEv0jBMB6/0CuVFuQPf6XzldDwp
nVSanybTxc+DXPydEm1wsL5T3puItAf0SOk7ywTr7NCfBsZrVf1F5nI+KErhrRVwfzsxmL1+A59j
/qbiid2xaBIfWi80TyKE6ua7d+KfMhI+2or92FZTnWCafSp9capcUu2LljuA9+LafP8o4AGCCQgo
IMBI3vnUkiVGddbn8hQJ7u38EqKXBfWvoWxf2e/Y54gnAfRGQ3f7TDLG5DhXkTy1rjHiAK8wf9l7
smdlViXVVRzba8OhzIciO5xt8H5tjlcEXZDYI6Y5tV1ZnIzFsx/3lO2BOtJXLtmLlwX1XlyyeI2B
hUWWvrlk63lq+qFt2lOReKbJEyAy1COYEWGVAcTswrOWJ42LkGsZp0PpNVACfPsDXs4VDiNAsKF4
tUZ6207v1LjBGIMQc/KmYMmx0j+dpmkzNi3Xzvjl0cNIWNA/KpRoYWyuxrLsNIQMh/YElZXiviHE
hyt7FD23Q+zl0gbJMYgW/j4NxzWXgqgG3m1wLCELsa2VsQmQ5oAPNTK4xR7AfOyz1gIUOLVSXzlw
r6wkIMSQOgaVE60zf3PKC+kUCS3C+tRSuIij2OIuIjOu6fsdHZyCXIlZX1lOtF4RLoMhhXO33aSA
CsDGLkG8gefG7GkxzHdA2sxPEeiPT+Gi6BPMn6Yfb++WizgdqSlus9WiAME68q7z4w4P3Unqohen
CGnBA2TbvJ2jcVVbqSEsoBs2wsVaLo16hjGUM+2GqoquLPN6+M6CS1BX8fIhvkQ3cxUyO/8JM7jv
nplicgPxNA4X8yhO8XhcazG+MgqePFzVyWp8j6rd+Sjt7KL7wrviZmlL9gSa3ScQWsWVjPG1QdYW
1FoUxyPrbAaR7jIEbaCKG80rtdezGjJPQqX17W92uS89UCKAFV2hB0huNgsmcaUw19flaaYQt1gg
X3mqK9A7WUCuiRxdDoVLE/WjNe9H0rjFwCegx+jAM/WpAjfMZiEMjKDoHJCAQ5jHQI/77Zld7kak
Mdj68JWCZDuAMecfiah2msMuVqdGKjevlOedFDbfziutvedwkNvTiEV505dmZ0rzTo1uHARkrHgi
QAPHhYySyvnwlVrfXTIuJxhnKZLXvgf8iI+yx5TCgWK+pqp3uVswHKo2IEqu3pXbHFmB6M6HqF5O
lZr9I2uSOIcHCd+9vaaXnxBcIPSDgBlFcQhB7PmkBsQMRs1sOZVFiMZJ50V9mgwVGkIFxL6ulQFf
HS1CLQsriOLXRZV/sLD+JtF8ok7bH4Jwgt1Pi13aw6zp09sTu1w+vHEwOoMTMgAyaNmfTyzh2kBR
306oh3ttiYK4ECAK+YCGvz3O5ZTWt9RPEDbjuYFg1GYcDbAeMrXp5BWTk8JNsT4qCBXsh9G5Zi/1
2pSQoiEz/VPo30ryJD3MnhYASU4RGaujk+hxXxKo3749oXVhzi/c9e9HAuivdiYX71pjifVAY6Gn
yAGqHhJinoZbF4NFN0TOjZ32CNadd9KQcbZWdDRiZUA8kExtW4WRZtQWcUNPEpCNXMA1Oys7HmVj
It9pcv5nKDR3VyXpFSi6pSF3VbU4S8XpybNo6M6TqvZwGpTvOldQq0Z8jJIdsnc82bgtNttibhSD
NE0RgoZcVvvJhmpXQZd7r/t5enn7g51vi/8dCo1P8E3XTvL2wrcSTiaNjsMDBHDUQ4u48lSAwn0l
sroYBXkupGLW0wQIPviK5/u8dToFayBDDpNSLkQ9SZFHQfM+8jvmglME3ZTVCBkNR/Crzkdh8eLK
xNDoMMR19BmpU5HzNkj21m+vsVfOD+5/Q60t4xUshRR0e0E4E3DENKnjQ9mZ4rtbVLPAa0k5Gi8A
NFw5VJeDgTaIqeGKAEQC9+z5vOJmqUDyIclBQ3/yMIUk/oE8rc7YAADplbEuvxTGQrSE3n78hyR2
PlYXliTseZisaorNkNpeiQ91m4grccbrw0CZ/z+7tm1xsWliUSrAOw8VPCTSKoTEd18W18jGry4c
btg1lEFYv8VbcZJorWiRHIw/ODoz65kV0zDmjWy7awSfV6YEHjqKUqvSW3IROiVi4E5fxJgSa5uU
tnZEaUpeC2NeHQU5A3BiyATRPz3/PsyTuH7rsjhMtV/IvKx1+SMK2+Vaq+Ry6fBpwGQDpx5lTMA9
zsdRNmyRRYvwUAjup8LtC9hXDsPROtK/Uq98ZSgAjcBOWumQFDn7+VDoFRgEQn5ygJe4gVJAMGeU
FyHadmP37t0NrCZK9wi2oMJBt0NNkemnueyTAxLpJHUmP8lKWkdXXvXzUHO9HFAxwpYDFxANaGTq
5xNqo3js2kiD4ih7r7lTUpI2E30dO4+N75VOOvuA6+SNP/ffFj+UkPCJXHg9vn2zXy5ruHYI1wsR
ZxXZ5vmvCOaaeFTYBJwvXLcNH33wLL0kG0XT7d8e6nJTohUCXRhEmwiycQLOhwInV0iCYt2BQrN6
2DEDXWUQRmrvfQWIPyuL/AoDAcgCEuS2AlJ0QdlFTl0cgrHqMxX7cKloKi9H087mb8/pleXD3Q5F
SjjSrsxR93xOPS52f/QdcgCSqz3Orfuvcfo2rYxI3j8S+El4rwBDAlxs20mXSnaA/7SwtR/RdqRJ
E+1QcIAOgiBm9+5JoUaFWtVaO4Vs0Drpv2rBUzG1eqRueZR+/6+MpcEFP5MdLjP/3Rc8iPWrABLq
cAgttvcHI3puPDBgj6Xf9Rkc+sbMT0x5ZT7n4eaf/bDyp5FDrmKraLacz0dYmK+VhkKnqq73BK3l
NGHhz3qY7vpaX9MLfWWXo52SrMuHPj82xvlggadXR7aRHVkxxqlvyvAlHm1ypf77Zw//Xwi9zgmV
X1B7oemAViqgb+fDEJfB4bbuyMEnnl+ZdEosl4+zgwLN0+KCF5COoptWM9BFtCk85Z0X0YGCnEpI
agTpYgatDjVkBprMGQBY+jYqHdEb1CTj4uWd2wkPBCIS2DQB8rv6P57/VGpKopuyrI5ebD43WvR5
qat/NTBEV27Ui6XHwuNOXdm6gHADJ3A+UFFPpBtko48WHs15VPfhLhm8+spBvNhN6yiQBgE7DDsX
xbnzUboZJgl1sOijZ9zOZsRr6iFdJhTiYWe5TOq04EdeyyjWz3n2uaGmiaQF5X4ckpXNcj7oGDYK
vBMeH2aI7PIsTIzj5SgN2mXP/aG8dlVvIBDYXhgPTfO11In6OKoD5+MlliZMh0t08P1queeVLU9d
QavfUPOI4p1fEQ6ZzmFKwAOpNYuOScJrk3mEsH7vtf5VLvbFY4nHCRJBuPn+yFUGm9SgKjjaLBAr
PMy8+DbMy8HV5BSU5b+llXDDCD97bXRXed2V+2lDC1jXYe1TotALNhYAYttx497TSV2WCdahoTSl
pfbSmBdxNvYOPVYjS25p0vNbVbv2mY7E/VL4VfDx7QO0JnLnHx8/AvUZKCSi3g0+xPnHYPXk+8Ce
JAdoUnNn77YuVIUAXPCCY6VQQ0ljVvdPklUmvNJLuDxR6NgCSYAaLZ4C8NHPR15AWo7ceU4OkrZN
lQZNNPO0WNBwf3uGr46Dy3IV1Vjf7XUF/npxWB3WrhiH5BAMXfS9lMv47Hh9dSWEfG0UxAQoJyKu
W0VqzkeBNBinPbQMD1Aji+4ArARbS/H36SL8t2UAUcLRQZSKW28zCgJVFbslcqOlHWFtarSkJq+p
Ndf87y7vBGR6wF0A7YZE4sJLxQZlVTcWQT6yZp651Gluk2hsc6Haa3XJ11Zu7XIDzQqyPqKq85Xz
E0lGrmRxkFHHv4RVLw+BrN39+3cB0EErOBGERKg9nI+i+64AiIwVBwipzjvuCec4EnFN2Ofy/say
/TXK5jQ1nW1hl4q420RcP+olqE8N86HWCgXzexBJot3bs3rt9K41IMQdK95vS80C+COxA+iiB5TU
x5twib/JdrJZrXv0vucTRFbep2fyZwfifUKTEQ/uWkbZXJYenoia0Ko4lGzuD7HTiZzZZHkXMfB/
R0GUjV0OYgai0vOvpQDJcQPRFAdS9OUB919yhCaXs8PuuMaIemWnoyCPDg3Iy6iqbdnYZjAIG7xx
TZWCf2ZtncMSiQ4xj1bHtz/WKxsdI6GlDmkDZM/RZgv6RKIvgDrhAejtLh1dgm6UPwbv3+iYzhoe
AhyL+3XzmoNNHs6l0OSQqLENsyIsizv4Y9NrSlmvrBukv7ABAOtIVuj2+SfCE2/AuGXlMZB+9UhE
ZW4FaRIYN/T669sL98qpAuIG0FsE82CkbtHMkK1csKADO47adW6HYo5vNCH9S6zC4WsQdd21WuF6
TDeP4hoD/5kfEq/tJu/wTjoLkewIsoRtUtN6McvdjvlNakPS/UA0W8T72gRM/+PJIerSGfqd3c8x
Gju9AwTaaUXaFH0FqW3PM08jHOBawKCoDFLdwVo001E0lOkSN5P/fQrH4ltBLBt2eGwt6mvlPDR5
L1wIFUF5I4y/Q88ETMteUoc9FMbFBUObfhwO5aDIj6QCOxgPG3xr97QfWLKDBYPTZn4pRv970E8+
BKqNgVivN1j8AuOZfsxKU4ovuutWukICy/hDTGDmfuV+emXLo5UH6C7K/qtmxPrnf7293dLAbAAd
32NiWP0CC2GxBxLp//EqrqE5AJ/IEhE0b7biOEU15DtmhhyMBTtUV2CmtKDI8fYufHUuf42yudur
qAw9pK7sWFDxzR9HmzeoY+RvD/LKqUIhA4yEVT8V/Zj1KPy1YNUcdayERNtxlJPZxdC7T0Nb0R2D
SfuV+bw61KrqgiYJVJC2ZtuAN8x+pSCLDSNFOGsEyDEmcPMPMGF+X6N1vc6hqrGyqPAfqJ5tE0oN
bLDiocuPgpV8F0ky7Aqb2L232GvmeZezggYx7MLWtgUWcutVrUB7hFFIwo+Ap3uZbaNgl5RR8Dxc
14i43BAYalWnRtwHlMFWCksUMMiBaZeAuN2oUrzQbUrHJLlyhF6dEMhLgPmuGh7bwLIdxKQ9Dk+E
QvMSWy4ZM3fmnx0jxysvx+VIqLKAFYPAEgiwCxABetfSQw5QH9vIUJFBaWEeMqapmSBLmDjXMurt
cPg+6/sOIAGgPAgAN+fJlNDUCFVSHKp4XoY0dpUrj7xUJbCyzip1+vbJ2oZK63CrkMEKmYbg+zbb
Chq3daIO1bQWardZX/Hmlk6eyvuaj4cuhnZl7yjnShyzfbn+DIrD/GddoWCzOc4EtTof4Bty6GfK
PpBo6ndz0Pk3jTdP94hyhyvXxzaVxXgwPVk9ZVAHxVQ3N2HB5LyUS0wOJeU1jnP/S7v0k+q7JxOr
D1VBm30lzI0P+vXbq/vKx1wB4ThwACsimd5EHdBRK/wSFuNH2AKqJK0AM36Zw7bqdwa0w2tX8SvL
itGQrAKBhmrlFrHdjlAPo4NXHmFQIg4m1ojoeQ+gSCnt3kzJbK/cldujvq7rSiuAXAVSVQTq59dy
GDFGOo0Byza2aRJ3AP3C8fzK13t9FEBEsEdXEPMmto7jVlc2gea9PwMqCFRTlwPnGVypZL2yeFg0
xJ+olq2irZu5UA95XaDhShCCAxKnwtfdLSBJ5R0LgwpGgPDie//qrRISAL78IbFvQ1JnBmS69XuM
CC/aR+Cax5PkNPr47i24tjxQ/Q8CcHi217HiiY1nAbA0UbKGsnkZPMzEdQ/uKK8VfV+5S9CgRCqJ
uxLdjT8+Nn+90qSjJoZzI94zYCFfGGviY4MLcuexrlDpDJLEYQRU6oomy+XhRp35j/cxsEPoy28O
NxwgE7d2FnGcY6eeDnyY3OnWLwPK90Dt9f3JhKP6MRQcmCJJuzHK7aDC4sr2udyk2DKr+iiCfmyf
LTPUcBLSgVXyOAS8/mBYPH8Yx6F5eftj/kfu+DsGB4EH3ZxV6QmoAJgRbmY7utbzWw+JprRadw9L
oKZinxDeTB8bwOF/EZQUyO3Q1uLGQoQsOYLTqZcbsZCWIRMZSm9HIO6y3Jnej9rnapxd1aV4zusm
42HYhTsGZllyWIdpdjBQNQpByZT8mOramTIXfvVtmoxt3B7cvuv8zJkWzvJalq3+4hSD6+dlWCzh
hyIwuBMAoWmjfFhUNN+Unjt1d3Rhtk2LcWHsxfdFKL+XGiyrtBx9CrflqSJuf+t6S8Q+AY0AuICo
png+iD4mw4cgQKcsD1qnGVNRtIPztXDLed51rpl7SBLDTvwOzafKZlLo5nlKKDeZcMnoNZmdDZIW
UdR+xFCMt6ObukFT0jllqjP8qOuojX+JsvGm3DLa0bvElkuQ9RDE0bmpPNavpKLZOUhVV84zgxpx
l+vEOuaWaSeBqy72X5RPuu76PCFB5X2UYVInaciE72eokpcsNcM02zHtxViVD6gzec5d4CxqyprE
BYrJSKO/J1CfHB/l1MRuaixEgLJBd80vG6EIfqILmavnLo7HeYcGC6lOpHEMTH2gLWzRsAffMrfS
LtFuiAXHfvSLXt+3pIrGPSEhcY+IMU31YS5RU78puiKEIMgiA5ObuVqaDxZyqu5dy1xl96qXkv4L
od/IQBAWwJf5AaN0897pSNL9IOjHhN+8uipwLU+l1rtSulyngMrXajf3I2EsTSxiqzKdIjqahzhA
+2PXANsPOKZKoHKvO1xEDF35IBRPdJg9B4SLcKh12s9zP6RKLR7Uo3raR/di7lS0G9uycXOkotI8
qaAuk1/uQsrkuW0b2jwn3jSpdDXSlGG6VKSvjjIkfvSjZyGYzDb2hu5nR4Lam9OiYtAyzxqPkvrD
EA0JPkDcDMae6mH0+pMSw0zvOg2a8kGRhJe7ohlFwW4kXnX30x/b05/GeiJ6CMHz8o6Npu74j3VR
u9t3RKhiz5Sl5sscd2K4UejrcZw1Z7Rihz54DJnT0rMsW+oWSibpUDIcphR2dDUaDW5X298oMRg3
b/GG9B9qUsTeHnVUzZ7JWjXcV32J5Jih8yqyMjEeQmCIroh9bYfpExRzuno3JCMLM+yZqUuBbBYA
AC4NvsrU173cy3b09NfCIrFPG99G5MYlanheQj1GMvXVEhcmdeN+Sh4X+N7FL3qEHeST0xqXijTR
xuGQSVviEIUhWD0joIEBdPDgTGiNHeFiZNxPVQAR1dytpyRJ/VGtf9MASaCccriSn6x2OLiA/hA4
6RDNfXyYPB4lUHnwC/2hwVPspn3v8a9NPQ7eqi/dD94+9l32HVkVYJML7WVxXOgyNrupAVvnCwkG
Jnaxo/wAyJ9uBFe1YpOpdnR0++iQIENoIPLgD+LRd1sC/2a0Yso2n8C+EqkH4S3z3UAz0N64FVgz
mR/pDjp6UK/qaM45r+nOQABX73kAMtsn0GKp+hbPDpysp4UlUGFHJzf6RSsYokyprWLDD5oPNJu8
/iZwDTAbcTvHOw9KCE+eAMoj05AjLPM6DKckF5KVfTZL07fPAhSXW9RIjNy5ko0TMKOh4HfFDOer
dCHQbQVoJhmH53gxBAUMECDJ/UCK8uta5GI8DTvTLRlKYkX/WxBRfBxpx+1p0WOhRsA44kmrPOIV
8zMUfqYY5sPoJsLxXM4W8U86TnyoZIq7TDj3lCt/vqG+KvuHcHa5809XNGB84xipaclDLQnR+N8K
yGSn1JdO+ISVdZcbGBZ59QcItQXmu23HcMj1BK81mw49a8c0nkINscKkCr1Mj4PRPO3DxYsUbOA8
oI29mvfiTiyFbUjqNN16fbs6JCJjjZJPcNmEjk/UavW9NnIqZarLbuhyHg2NuFmCBr8NwrPNJEA9
b0N62xaEjTeLr0KsYtN32hHYtsUQpxEBiPzkLG5NT4ms6o8JgC/TidG51ykk4tmpaq1DjgKrGuwb
WBeFqREYJpfao1/6xJdjZhvVoVHnQ8gqX0aMeC/x6JIHXmJH2LR1bELuY78LQKxsh6k86Ai27N+F
LMTyALrB1OPFat2uP1oxx42X2gmwmeciTIrucUgK9yWpJRJrvfjD53jy6Y9CF9DM0XiZiixW1tz1
5Vh9QQzBnpoJlqcQMkR/4ki4E34JHHf61GptbYYK5uLfMeiFBqCF0Ymn3Nrpt4Ae+K8CiFBx9MXY
Sri5TFhDIEZ7B8kTxJ284UFGMBD51NFJRAcAj8oY6gkLPGdyMPzDCMsUFuOLCmaP38YD5aBqtHiP
q0ejoYl6DzTWJH+qqUe9Nq17r6s+UeguVCkPuzmqU1nq0J1SnLilOjQAvlUvzGEx/NSHYvEPo1aB
uzy16798UrWQYZsS1UALCfsWSI59orsRpt3xWP7QYRHorJoC1qWiFwO5J603PNEeFcwTiXhbruFQ
IFPRlu6IyEJrJ/eWMfhO7MChPi24CH6A3ljJbEoUa15IEUB7PgiBJbsfC8Z7Nw+4CH9TI+hHnCdS
fNJTV/Ed5K+4+C0RnNpMiwSCbW/Hgpe55Z8YGwDEGN0AIDnOk6+WtEXAKewuAboeb7URS1bU2n3g
hY7eWaJH0IlqGDxjVrEaVEDW4PevwL5nozPUUDk5Wm1/Ig5sIZDZV4e35/NKBA1YMsApkONBS3JL
33aCQZAO1LNj3C36iUQEb1Kor9m7X6Z5AJchJV+zcgAkttRBPJsteMDY3FUT8CdHldEn2IbTErsj
kPfcb/0rsJHXBkQjHWBHUPgQu296Nn4XSuuZGX6LUSDuXFXSU4t48KS6YtjraG5v3r2MSJXBisS1
vnLEN9uinEG/K8mgjoj7u71rRnbjcmq+/T9GARAG+qKgk4Jxdr4jhGOpVwF2f2ziCYmDgOVJ6phO
fnl7mFf2OLjLsIVZqzYwHln//O+NJ0YHQR+kL11EfnkTkDBDJwmgOeWF+dtDvbL9zobarBv1OJ1R
ANTHChfEvWVKf3Vic63yf5kiIwMH429tEUJUbQv2BwJfNHaeqiOHZNhNFYxoiNAleJlj3X7i4eDk
EEvwn987NfRekZiDiY9+MrpT56vYjE43RULrY0etYHnvjsWa1jjv486hq7piN4Hphe4MKr8X8Eq9
NMh/aFMfbYQ3sSSx+o7r2Ush6bh8eHtKF6cKS4gCVwJsxnr/bddRNj6aGnU5HMcC4ZJPHJnxxHzq
PN4ffK8Vu7eHu9iHK3kMnQcUySH9jn/OVzBseGdN4mI40JUyZpf+6LsmTFUwXlNpvBgKdRNcFKhB
oaAGCs8mwXfmXpT4U/Th5RztkKaGHxOjQBIHsezXO2eFax0fC8AM6DFhzM2+aCeoO1S1z45BSWOb
ByxqXxrHxk4OZxVypXRxMS8MBioSKNSrZhy4QudL6IJW5S1zwY6wXQJUjsPd72ONPH/OGsDlrqHl
L0aDHydMAQGRRtkepO3N1JIWO3FcsIpDghHkGPMU+mD8UIt3etFi14PKiJkBYg5qDdrymw9GbD2N
rB3okfoQdLLwQ8x5U+l0Cniyf/uDrbfqWfEHQ4GDsrrTwScZg52vIaU2gqKzco8jWOHdDXDE7jft
9FGTumUpPnnMLZ5ZiYnu1FLz95n7/jdRkIgAzkIRFuiDzZpWtBw4RBHcY4kKzx5lpghhV3jNAuTi
HsYcAVdGyRJjXJJTkWc3MOnz3KOj0AxwunrMHRl3V67E7f2Beihex2CVx17fyC2IGFdi04YLjY8T
6Mw3tdcuN8off41KRXt/1NeWbrsdwX9Z2yzYjBgMOjGb53IIRBhZXRVHwGDqfb3Ec+54XXdgCbvG
XNuu30q1gfrU2lqG3g+EBc/3CLcj8EIzSq+If4NMAZEKuZWOXSl3Xq4fEAf4RKjz4koETuR8lKSr
RUJsGB8tC/8dGL3roXeVojzybMLlfepFK8aZIrzFqq1MKEBN3fPBuJ4cW7iLdwSyoDH5MHfIs2qu
xLe3j9d/1dO/DxiQLgBGo2uJVgPUBLdb3B0UkokkLmFLpPFq7ZG/GUfcwKCWr+WkuY2nz4HfjMvH
vl2s/8VCVJbyFP8N9x7QzZVBHgaFVzxwhfb/fQE/AZsFhS31je+whT5VTCh5HFHqQS0qgQHLrhY+
8VMDZJv+MSkAFzIAnJ3+kXf4/97UDI2pHY1Ey7PJbVmRo0jEyMfBbeIq081cy91ceGTa1YhuRJgm
yjG/R2QDENVTboVUWbZxcJzMZA08PTxqDos/9uJ+sUrzu7ppPRhcBQmeNVjUeixrZiB+dlLLpnyI
yib2d8FYmC7lyvHm20CB2qCymKMT+Rj1UVw9sr7ywie3iNrqbim7ooLf6FwC7xwje79llW7Jyxwk
3D9hz0T1rS8EjAIW6Hx9QwbeODs2Rdo+0Bkp3g36nACXpLRjCCMCUsjut1wsShEoa/rJjuuo6LJC
Sgl636h9kS9Ireiu1MaTqOPG0W8A6jBrU3TOeOPA92PcL9WskmzSRfGdKVVpJKkhFym0qgKVmjmc
pz0fXRMf+sKl37DldZWD0KW7owNrrCYHgY4gge3V4LyYeg4/EjPN6gmKSAHZ8ULW38Cacn7zwS1f
ZuF0czoGDkN1mSStcwqkNX3qjQP/h6MemuRg0bYvIlrsU1eTEUS1wJK7YR4CCBC1bGAp53i+Unea
2yaLKi3KTAVQfswqd1LJnYTq/A+nQpV6h6Bb0c+otPjzXdkkxXfpKkiC09rnQ5ZA62dhaSijJc7k
FPQfddiMJjUGUqOZ01VJm1MKZbwyBeWMQ36xKZLmEEKSr/nInGTWt1FYmDIvy7maDqYFg++WFb73
1XT+or6HJQwUjyitNeQY+DDRfZkSXGxwf3NckvZtlDx14TJ5SzZRwug/YU3dj1U1+2KvqEUtPK1x
LRZf46aNxS9UVKt/BGdiPDi1NMHjXKJVlDt+g660XgQ+yQzr6+hFw6UBeiEkYHU2cUsXRBJOvaQj
aQjaSy4I1veaaTk+1II4X6sFyJGjCxs8MWXKK6PxKbFd1PwwiRaffBnK8nGyuv1g4pnSD9oA+oNG
ppxRahJ2CW/iroW3PHrkRn0KEjnDJKSHQMSpQB32t0XLbUpndzQ2K8nkOWniEMfe1X5ftXcymvhH
jywOR2MbOx9CQnMRfrSmSobfHNY6kKCE6iFLO9hSfjI+b4aHcphouA+d0YF9cyvD4FS3wJveAVqo
/WdRF9295zeBOHhhB9emumA9z2kP9hkKQi3qbx66CMtTA96j/IgCP04jRHgUTbG9WISXANH0fVDG
zWNQLmhuBMUwdRnzCpqk1OlVtVNEtvRYmLlecpSj6xtTjm21cwtUY3eRA9Zexn1deekAi/M2Rw0d
VXoW8fiHQ4JF3qIwx4L9jMeVZbA4dJ/NzFSQLwxe85la3AHOtnE8oKBkSsiCe2bFiaHsEj/C9QAd
jDCawwkWWJDfAm7Eq6eMuz36Q/5I+ikNhgp1oqYMOy+PAfolWRTFUtwY2ILEK8UClvVtGA7HKC64
yjgjrk5HyYPmMESuYFmHtsdP13RUpR1o3WgJouImskCUyweOt4vtPK9zHkuK5HbnUd4+QFgFqzvJ
obux4Iv9CHtgCXe+x/0npylrmXIQj1U2W2f50S4MjchgaeIb14Pg3o4NSYzyEV2qlMy2mXeRaJpd
XSzL53IslXvrzW7hHSLUrH9J0lVdVk71FOAu9oowJ8xGny1wzG0241miqYI14T3CvOrfsXEjs2eu
mFCGddtninbYz45Py/dBT+yLO6C+n3UJa72sj4YQK0elqnLj4nlAEhqhQMqd4IfsePmvkLFJsmEA
FTmTgzuZlCzgYeYox8Ts1hRq/oXL02ugOhsYmta+peiggbc25nxyms/B+D+cnVdv3Ebbhn/RAOzl
lNwiSrJsyZZsvyeEK3sfkkP++u+ij7K7ghb6giQIAiSzM5zylLusnn8ohnWFD1CnXz1XxNidqpk4
Kh+9HHTfVGZzMPgVJZfU6h6trvJ/zGbfGKGy2+puoGO4gvJPu9vMN0Z9p0rZlaGJ3dwQ6H48Z3s/
742fesmzFZLfsZ6pL1CLK3JEGgIb/QgFIJFG+nGmwh8TELvmvDf6zPNDOiMrHXzDmdodnoPjXbzk
MHXndSINz5A8YVVhryytbH6XmVZZUeHoYxFKpwGN2BBCfUR22rX2ZgnVLMwy1/vtGq3xjOChJoKE
LUwjzSCXH9dq6MHsTJij+10mwBP6sW3vsIaYhkBiUmwHUPDa/8UjQATKxlrxx5ez8T2e7SXfl4Mc
v05TTxN1al3/uUwW97Nbj2V6QMqnvI/XEbCT1yHXHEKnztVtih9eHwhQGt8HhHX5x7np0906mGmy
6xJdfYAwKssd+vDLjWh8VgYGG++v5/b8xtrq62w3JojrhKR8g8571igvYIdoj53ltL+HhLcb9ENu
VGFc8/jsO08sj3y5+ascalsEet63n421K7qgd6nDBn2fmB9QTnPV3scOo95pgFLGoAEbuxwquGZf
G9NKpiCf0+1d1VzasjROOi6GKW/LPUi59KGfZaK4Nfr0SbNymR4hlNkRSR8O93rmdnYwzGhbHJxq
rD+Xbe9WIY8y1X9cRlIrIFnmolE5+eUT2gAVolZ2XO5K9P8+dy5dwUD2g1mGal7sp2wQc71z53nw
DquwGjegP2J+EysnhKmPbRZ6g9a8lIsji70nYv13szReH0I6nmhgxCukA32kC3vXD0v1Q2Qzv4+m
HVYSS+xl2n5xBzTkVqGWH2al6XGQOk0Tb9L9hXakFVnXgVIGfbkCs8oiKNOFZ7lrrWoMrMZZi1Dv
6vaWTsFSBP2MPksYT1SowpIS9ZNcMIfZzcBxP+CNMRYUp+3OCxBq04rdsHZeFrajaw/HdWTN9qil
5X3oW5lehUrI5a9lNfYzznLiW0UL+FNt+egr1WxDiXuBszZB3UwYwk1T0f2hbDX+0Sh9+NzZg/nS
Ih5R3uJ7pxnHdJrae3NYgefCj+LVXHuLVpATO8hjl21dfSbwap+roh6+27EBrcfUy+kxjuuuPpCt
u5/Lbta/YpqYucE0U+EJIA4Q5ubVIj67QAaeplptSiZ9gUSBrrQ0D4zUVGJPvcG8XzPLHXYVmrB5
0ExrLelJrSxS33c0IGKsTdXW0+xuC+Lj8WOm134SkH8XT7kmvXlnq8rQb1Y0bqrdNAvVcTx4+0Jz
cozfxsIVuGv7df7u+H38Bf0cv+FOJ6YK5GpkTYhvlD0F+qB3xnEd/FmkoaPspbrJTU9mx1HUnEYw
Ttl40052Mf8ardZbPhCAW2KXm+mkf4kX5XpHZtvHN11XjOuBVSqro6oShw/q2jwEcF/7+DsQjXT5
SOCQN18tW/QCM3Jl9Shr9Lm6b8EDDY9wO51u52iTHkedYZVWE1jJwOUdjE0uvX2jGVmFmyACbF8R
gepoiPOe/HJif41f4BLPtF3qWNR7qWkzfIap6CUkMJ6RD8CWrG6XGL3rvcRp3ciD2Rqy3qMY1BW3
Y+KkBlo9sbcenLgwvHuLJp38YUts7veaVxj+oRnmwfkFYWhkCXSxoOVSI+G+rxkEvz7g4N/t2ovV
g58kYo3WZZmNSHft5WvP/umfLXdFtDMooHK0H/CmWJ0HkB3WF9JsQ+xZpByxm0Th9x2Kfsr9aIwn
f7hzho5MZ+ZrjlE/63VxNwu99IIB2L5339t+bYTo+dnOISto0/JcN4SboNuTPNTysVU3BBHuTAEG
Xe2dTmo1/6TZIMwXy5ALAAgjzr17lwD0uWvA4W+dyprHstHJPnKrwR+yFtTZviXE7smXUeD9OYSC
9KUJq6YZmhcblqgeUkDueOMQQeV5sjQ5zvtWTaL5sVQjlDu9WFr/ziJbNR/KchLlsV2MVNFZs2rx
kBslFp5sRctgy6eelvh7ZMFVGdVcl9ODripCP1N0s3eX4cPrrzuvAuT6PJuqWHadnvm4K8d2Y9+B
icn6A9Zh9noDXcKujzU5eP27Qpk+fRxLHb/nxJ5iPQTKb1WHGlAuOnszKezn0mqHBd2NxXUe0Kh2
xx2yVea8oRHW5U/bKbpXgaoXr4LsXFvpHuELz7utJ5V3+ybR+qd+EI15pKPYksl4xVBqt20K1OqB
0prOD13r3j8Ic8nTOdCmym9vnbrxr6mIXdQ6NgozCw6dCLQ+uObT8sM0opmsjWsRrWlnfDHI+1/o
+rU/PbHppKGRe6XKd1HBQXsOVgDUP0oePqyV0/Fa5OdNTMbKaB6EGTqt631u67q+Uuy4KElto/AG
gaikkMjbezqKg8TpSjMbAyJQW7wTS2l5gSnbFBCRL+progeXk6LQjOgjOALgsACpT4dTnfIBsJQZ
XnSIIe5Tf+z/51Ve9V7WLr2ATctrMzNFvRhM/uk4VkuNhoZyHsnaF2GSDuxGg4Jo1RfXzBAv9wUs
gU28DqIqOhnOWeG3jWMpdTnnkaiabldY/vhF17thNzmZ+RL73jWI4eUX21gJqDVshXQ4HWdTk85i
yTUZ88jpuQ7KdZ7rIHZq7V5Wtfj+dins1bHQstt07Nn35423lLKeHzt6HvVLn9AFz5sq3Og/X9Ip
tT+/dyw6sZTpqW3DeL0Q6rS9sXKqzZdqSX3zdqAn8EAAJe5mQr4rZcutRH1a39uavj5dFaB19GLP
Nn1hLHPBviijTqIVtZ+KzHB+Zl0MgG2lgvWpb1HI+GhMcZHfT2lTPmmynaabd8+XsUHKbp0D7pOz
77huVMuEjDAyhzbdZ046vugSoliQ2zybb491eeyQWUQRC7IJMHuAVafHAUQOmgsp5cd2nZKDGhx7
56rMuXJj/bNqO1tXgkro8Agzb3zLs2FifoJjVEYVNTO4JKpnNCl2S6VNeQiuzvsi/ZoghDws64Jm
7tVy702JvX4ktcwtgrJk1fDc8ZxnfU5lwncxF1Cj6Bxlu5gXVd0SrXvdSyzyWUOVKCn8Yuenbqm+
1G7rdnsbOdDmplWaVF8ob3bzF7317OneJxCL91bfuO8+H1zP8HeQ0kCOzjs/H4hCZTXaT1WUjfW4
r5M4Dgnmnin+D9HbX/DyJKLBzv3CyYAGyTE5/YJm5mkjNfgqmvUm/aC76/fVzZhZv3x9/0DIc3Gx
0OFBn/esuZRZXqNrhO0RsJg5jHG42de8dShMute0DrbffLpduC5dg3nRPOAKPbs5lSqonNSYrfq1
b3+AYuWHRTm8+C1GC0SZ5h7w3t+3Z3d5EOBgbNc0miQ84hfoEpLshuJlFcXx7O5GMxmJJifz3R+L
+hm9dgoh9MguvLEKPAOrIXdrBEfLLAuXGWMHDKEFJtrIcVy5zC5XcWtewWi1iKaIUbad8x9wRGLD
r0pqKnTbpeXtcF5A/aTXx+EmwWaTUmBv6yWiV/5yTcn5lcWkgYYWx+YexZ48a8hYPRMr1NhELjFu
Hmwq/2UgO894n4AgnZ+tW8wZQ8dtO2kXMgy65awayMdoiZclsGLgeV7s16Hghr5yU1685lyQsCTJ
27iROWtnc7IXgDoIji/Rohrjr1KVE1Zj43wbPbzNsqSdHt+5IRkH6idMHdQ+NmrL2dcze6Qv0B2N
Riub98g+ip1rVde8by6+1MadpnXLsd4kVr2zPYKZmZPpGgnUZFTiVxsXyzeUasb3qUL/+04IF0Fm
pT3Nx7rQRld1ZsyNrUXxDFcml34XjaWyCCXrYg1yml5JMGfJ+ue9a7jJV3DkeM5Bnthn38wvqHM4
2dBHi/T7A7gyN2zbMnv3l9quDFYQ9BbwmfM15BuaYwnmk/i/bI+DojA8iOIa7uPyS21PCQvILgcb
dH6a64y6TOHVQ2RZYsSJXLohgIJh9/aKXdwZ9naMGAY0H22d81ymKruC0nc3RFqv3DDvy30/F3dJ
Utx5AMjDsr9qPXN5rliyLY5EhRluzLnphZNZdMcUz6LIx+Wp6jt59BPVHxo3NiNZNPOVK/hyHfF+
wRsCfw2QLYhcn54rSG5SXzV9ivLBT0JXmOBJx3J89zoShpMNAlTgziACOB2FxTPRXHBlBCku+etm
JuEbyi0J3rETavQ3tBL9R71urGvevNv/+OTp3O767brgkUFd4Nw0YhrisZmwLImstVn+aubU7mVa
r3faolc3C1FgEnZFbr/opMnHt/fO5cpuQ6NByY6H5vQvCPzPeyObKs/XIZtx1OEJxa53iYycrsDb
o2w30sUEkexGdpBskW7y6cqmRdobsprmKOt1Wu7os92bHV1idHKv5aSvDYU2DZhW4F1YwmwT/s+E
dK9qFxKNOTJa0wo0pfr94iFP28fetQjZf2VW5NtsSFK4zZzodCiEOxpinhxSgV7m3+ESJi3tW0eo
EJ0ppz7G3Rp/1N3R/jGlaipDLZHNO4GoPKD/EFEAiFheYCKnP0H2WpHP2JZHcwrv5WBMxZz8KDXq
1W5ly+XjTOeyu8J/fW3LgN7YrhpY2iB7T8c0ZWbIkU5Y5FnUBbURsqMYa/fdRx4gCuYA0IndDZd0
NrOFkl88lowiYIDsm6anZ1/KK1nqhfzbtn68NcBQeQksKH6nc3Hpf9foVkxR6qYQszEL4haL7WVe
H6jSWmNQmVL/hDzLonOxamUcLI6D1l2Ju91w0GkA9ce47AHKpk07Yxip+rTYwwfQ82tCHfyS8yPk
8wqztXmPuShOf+kqMrxnt/VgI89Pqe4Mf8pmyq6s+j8pk7NhOKbcBiAxqUucR4HrQH86bbo5gsym
J/y9BRmCOwnFuDQdxiYsNFVlOzMuneyms9bl12wgEnHw7B6v4sb24mu50ivbDWgYaRkyolwf9lkK
g6mjciV9R4L82jsUjtbdoWF6zePv8g3FhML5J3WOaBJil6fL6xYrbbSMa2MdrRSvaUr6eqj60vCD
tEPa4wNgkrW7szNaFlcux9cmCNhwQyltXkvnbP0iBga1xIWKXL+Xd5TiH/286t9/aAl1qGvhfIS+
wvm1WJtGgj9LpqJyWLqDl+rVvsNH6somvbx8kZTlpeY+3AqdFyUDBWQkaRaoqZLIcAfTzM0Dt9dj
e+96NNquJEsXw23FR4NCyIYl30DKpx/NqiZq25gKRXo91ci3lSQQ2WJYtzFs2CuiZ//22cnJYDAQ
/+RkpLkOQcLpYJhrTOiimG6Ud177N6P5Uh9HOXjiRpu4+Xdw8IT7JBu9eDFR0DPDVMv1Mqxk0rV0
be3iewopgZrikqTVR94Gt/20TEX7LAyrl2FXFelT1vY+nPusG51nJzHzr9qw6vFuklMr7wxZFHWY
keZ+n7As8na0KKrftMfLKir9svxqpjad2jmh9blDKwvSi20ucxP1KLDYgD20IvtCX8nKHmJ6o/Wh
d3Ac/7bCeftjrbI0fsXCqcporJdkejRqjzCgg/897kQjMutprWzO3kjyAcLKIKrdj2s8yNDSaTEE
k3In48r3vTiULLlFmG6Rh2wFmbNDWY3jnGJeZEdCas/Ic1rcstNRFC2Mx7KwQrftr9x/r+0oLlgq
MnzojVx/+pHtzPbWSXZORMN90Q+Dy6WAtWKOn4m5JtO7oy9w9USOaEsDWDU5oKfDZdbclwt4p6i0
PXQdWtAtsop/vR18XQTrDEJwadHr2Pyaz5NS3guZTkurRaJJkemv9QF7ADp791aRdp+0qnCu3AIX
FxoDWhSCEB+B8Ypu1umskHXwWy+dSBz9tX6wYnAoSHUbVz7Vq6NA9oH1s3VyrLNR5rTw4WH6WuRN
xfRJAZV8XubkGiHrtVGQIEDFmrKuTWXmdC40vtPGhDAdpabR3WAfitktzY4rG/1y28GOIi7WUT8m
Bj+XJTX8ZGa/pXYEzdzYC7qvYanX4AQs89pDdzkhTK3+1Zio9RDAnW05F6QCh9+wo15t/UIFCzBH
z/fdE6JgRgWV/JAw8aKtsWmAJoZcPVwDVVZ+0fwCTwpbz9viN3o71tPbO/xyTjwDWLBwYDFIoeFw
+pEmeh2z6jsv2jTUv4LxzV7KYrmmxPLqKCTa5mZHAU1l+4j/ySzqsRvaNp69aNS98aWb0vFOF5l6
eXsu/8786TvDViP2opXHn4g0nA5jELJbkPL9iGowLEMo+DI7LJDRuhCWIkY6rrl4f6TSi//Fopvy
Y5po8medQbU7AALCetrBuEg/vP2zLncoAGpSY+pXNKr46/RXzRX2mh1ms5FT6KnzSc3rNNxUdlWs
zwuAqj9vj/bKUgPYRnKKa5HKyQUTaEimtpsVozmZHXJe7IOD/M3u7VFemxO8H51Khkvue+7DN6Zj
oxXx4EdznI4gJXMtUogdgH8d5ZUY7/IlQ0CSUhWsBIxuyE5Pl2+LHECp8FFtK6+OHqFYsCKjcpv1
Wh2IxNb+mNnVQ/jKKlrUnig7oUWz8QZOB21a3F+goMXRCAI1bLWyCrXxqtfS5fNiEJhzp4DhQbvk
HF6fAk2UuhnHUQqz+aHJsuIXqu3oZk/IJHaUha48Z68sJYHlJguu022A/XY6q3ZWsWWjIhLJZPQD
oaFKoSVO/kWjFLnz9d64a+apX698wNfWEjlGXD0xt4AyePYBNXuY0njOMQQreak9b9aOvrFe4wK9
OgoEeoSlsOoytLPLeUEuxMKnII7MtfyF1My8Tzvv3Zk1RkvYpfDYUO6nT7P9iP/cY5XWuwVRuogm
5Rm71TLEoSyd4lq8zP/l7BojgkIufqMYQ0Y7W7C0g4TGoyYiZRlZ2Bt2dajwvgNHW/98+xi/tiH+
O9LZomk22iFJzEh+i8aZi9DFXaLZHOGx8SowaEO1BGUshv3bw75ye3A/U2CCQLj5fZ89OkZdd22q
s4zllMU/qSHoQziPfbeGztz1P949GEw0h2I/dUn6y2dhCFGwpUaq9JFFCPLJ1BsQtPVS7cZBs6+U
lF7Zg7R/iCwooXHbn3MV18xcARS5cZSpPkYtpkNqQTnvlffnHaUeTvGFxxRu5HmdIfNzVx+UJSI0
7YHSajnAdGdUN+9eNp+ZIPROeLVVOU+3uhQF7tNLltzG5lCGCJD4+wrjtPuGPsant4e6vAYBIXDH
krLArGffnw41jtkEtnZdolGl/7NU/MfPzadVa/A8Ka+Zol9uPcbaLFfZCNqGsDgdy+h0oSXTvEQQ
+0x61EjJIxnvoYbkz7u3p3W5GxhqE8YmwYYZflGGy5zMK2yDAmPpzGEPRHCXrfK9opn/mllYaFOd
IMi+6LwnbUNktcxWVAld7ho3/SVX3wEWqZp33+NguqmUuvxBEe1Czmxu4LLo5Cao1KyfrBV/3MIf
1JVqy+UH4p2nMUdqQi0Jpe/TD1S4cZamKLJFsUytQzt0VoQfbx2U+mq9Ow2iXwv4Cq4q8QXf6nQo
+t21W/XKjKDqboo2mKDrqrhmsnO5DaAGbtxllo5owt3u4P+8GZkC7I7KhxMVFDnQDnM/uW6rX0ka
XhtkS4FgfkOkoz18OggqT6vZuLkbDan+V9pJdmMVyroSyF6+FgTX2xQgHhLGn7euYswmy6Id3AjB
nXoKzFbAiSqc9SspsgD3jToKqiLAPt+rDLipsevsCC6kjV957lM0S6EXfQ86QfVDd5O645M2tvGV
2V0uIaAronNKfdQTwEWdLmHslQg4tJIwpSVf6JWKA9Fp4/G9lwJIJ6awWabQbjwPnLmV0orSEp7w
i13vJrupw2SAVfH2KJQo+LWnMcTG8+b6BndNPdE4O0YaHKEubbM4KqVy/Z3IJ1e/GSY9/YnggnxJ
OmX9rq1GEwczlRsdHCH/ztvMzfwF9IkNYD10i8koPxgZRaOnvmzF9GXr34tDnMej+cGgCVzvC7es
40cSVc/Zz1qsy0OCPpSAjKSZ4wcAeq198GiLpZAqKwpqutHAuUjqYpjvoLHNyxHVmxE6ol/5xX5t
E9faabK3gaxnzTjcIt9Z6vf2YkunDPKmHYo9jMJxOY4o1qw3zqSX8T4uU8t6toSYX7K5r2wYfKjK
PbZoyFk3tSnSeef2MWBxbTGrUu1GNTnrTbnqpR2ZioJLaA9VT7drSbvhaVmrxITI1Q1/+0oN/Yem
yWkjGr1MnmeBcPZu0uI1+ShnE9ODCi5qv1u5hVdYDACKd27X218mR7XJjWMK4yN+AjnFf+JJa1+7
kAs+KteoHweDGX9IZsMsDg6q0d3N6FrrvPezUqEyZJSWH00W2mf5Din9cgmaWqAVpecLskM4FY/P
UzYt/8tbiXSUWMfSDqdct8snjC1BgneNOUOl4+IBr1gCw8HoCrVXdTNZJo8QrxZITTdb8WuEITZ1
cNR0w6ge4S6m/ocUBmxFT0IX6oGyZer+XjqhlT+GVqn0TpeIgx4tzKy0b4a7QgeTONiJ28Vw3C6A
SAzZDMqpnaeHecZN84YmcHfbURv9ag8NRst1Z6MzCP9QVABFLeXtVjnr4yGvsTPZzejaqaNujdBX
qq6069vctqru1m1ANu9sLtMubEYlxY2VoVGxS4Ht1se8JNC7FYaueP0sPss9affyZ1zs0XhwlQ5P
TgAl/dFrdu9RG7Cd/mZt+1ru3XpIUK4y8nZCTsVcH7M4drwQbHyaPVgTxYZ7ex308ZZ4fMyPTo5w
1i4FfopE1qypxYaxqFA4WFqrRu9wEapFEq8rhjtVqSIOl8qSqGQ0xlqF/RiLJBgHM1c75eQ2LChb
yClYuwGlptZxUkg4bTmWt0MsJhVkbWH2N2YPZHlXoLQ87B0E/Rb2Sqt1IQG7hFIipjyZnlxf8XkT
4EkqXDLPU3d+7yzmAYvWxEIscJzlfk6nZDo2iQ3lKKj9wZg+4eXc4Vc0x5rY+ybw6m/xmprDvT8V
3rdU5tpn1Ad9P8ziNq3vEwyI60ArkTANpAlxMCzWnv20SSlWoedMIg7WBO5OODWp3oWCjC2mAOyo
PMQPOllCp4Q5Q6BiZSoAS+vj3UhB5mO9iPyzobfiM97tef4pwV9Mf+7ntVKfdPYLetOFC37e6Qrl
BnXRDdV36OnDuJvAh4udNZcg3Tsn8cYRwrFdLn2oYvTpgqwy1HhMzdn7Zrvx3BwzZeHgrOc0wX/K
FMdPqAawGHtqhrP1VMq0/N9ot3p7nHpzKSEXaNMLSP28eFpcgOcfXWg0881AwaP/gu4X3z8b/Oal
E1Oi76DS+TAt9LmUUILS5GMu11U7+CgJ/sAAuIw/6BhKpvucc6x+LpM+49VWc9zvJmRkoXrDlR3u
R7mMsB6A8DUhVJhyOm7Gpc5eDrY+B5wSlhD6Wup/5xqOiyMkzbEP5OYhebO4sSVv4tT1h4NfeuDu
OtdJyr90NVovlPOYGEh2ruikitnXUWakCLjeu7Jxysesc2BFNsvcG4+OmJP1OCaTNh/Mwhi+rrEr
548J/LNun2lt2e4mPuUAuXnR+301tat6yIokho3bCxM0dpHIQcNiZBTWbpxFjVil3TfWPU9tDMOr
ojl5SO25ULe4K1jtXakGOUcVunPioz+2mOL26ewa98U4w/waTF8NkbfGxnJPwG2bv2LDxsJcmZP5
ZHed7z4XrSfqrzH1TO2zXqZjEZWjlg1Buip7PVZGPTzkK+oFByeHO/6M99tgd6HsFlvsnHhaZt58
FUPfZ5sgdYloqgcvD12ddqfBo6sg8Xi92JTcxuRQt4gVH6ouLuZQDUIaD3idrOvBm9u2CWWbLGys
FVrv0WtHBwvMchmcb9xYsvm5IlIm3LDRyhpCXhvX04HemPziisVawrH1Yvd2ELQKuB6SNY044Pqj
szqNth9VL40bv9dd8QN6Xdkf0pz644GOQqmbwVyIJP2ULcjuwgFp7ZImkyXWg7LJslFZJOFHey9Z
v6c2CgJDYCyxKHZ2z70JvQbb+48+9inDLWhf8yNUrLb+qak+iXcQ9EhqMSDX/9C6ImWShbc2N2DE
OizIZAbYEjZqbf+2sqRbAyQ5mn5XcjfTOEXswR5Y59Us//D6dNMHX3jCD5a+wmNCVLmOl7rlSnE3
5LnDf7zQW9nbDYqPAUq8Mg7oAtoURAYvIcS0xeqGfrMYX1q76pE8HBr4j+vquQ+JNjh5tLhrjlll
aQn02ittaPcab6d2dPyFuCZvNGsIEr7SHMHsNe2Q/8grPwkjWZeDpyhn7pwu9fGyW9OWk6T08Wjl
s3jps3y0PrlLoeONma3mN5kkMnvMhddxLFe0WrjNRGcOPzqB3F0asEfq6fM6Cdf/7ANyh2BH59Dc
e2VPowJleWQGUXp1muMKEfor/lAWjEN+ZMxzn7omNo6JMBCLXsRm+1WX6hn5RzA53L/rPUADS4uW
Ns/ETkKsHH5nc9Ykod9P9Q9ogzEiZCCzfio4gT9nKF3rfs033NDsjgb3cQJhDoas0ReHDAXx31iO
ZmpvwDvLn+wUc/H7Kqk6g+Bwao0mKGfIS7st8cNuol6a7CVXedG/1KjGwiQ3JuDpCqkaFANmc/5E
nzGHwLaoVXxeHAMiUpDyjj3bYHS7J0Wy3+0q+rM5bNJ+eSjcVJb7sViG5sM8Tcn4wRXapG5g+mr3
AL4xdEtdmZcss+ifBm206BPnMOWOzTDEbuiBrdRC6Ozwp4gu+UXoKtSPiQ0S81HDWdk5epayf6Fq
zm4bh7ROP8ZpozBxEyiT3VMGm9Y7ouO1v2ljI1MPpZf3dYiU9uIeY23Ux58uoo2fqnWTZ8VByZmP
zapn0ydzktVfb/AGPeotqb+IybfGX34cd8a+xvFl+ezxr7pg7vNk+bpUAjWMcm6zY0dwGukIn9gh
7Ax7JnbLuSvbsR3VQVYrYP3BaCiQBJ1se+yAWg9x2FsTLVsgFh1MsBCKUsxja8ZNth80YX5JPCp+
B1XLFADB2ln43qBF6rlBJSxIz6Pl5VzZvmhkaHqJTL+b6eyZn73Ulu3LINkMkFw2gyObfy92ybDJ
oASgXqbq3unLqkVPM6+oS7JZ7cfEGl39oWHDdV+8pDXGfRfXwjrW3PaAMZzFPpAVmqhwFLAC7uoK
Hje2NlY23RVWX3j3sOum5maj4LV/SqeLy/0gPeGwn0vIxZNbId9doiYrj/BVQWNiBqHKYBgNoz4A
9nWNj4boRLyvszRGJBNVUW28b1F904pAaUmFvotKMvG39OJCHiqpVhpDAlbxIQcfbqEwna2cnkTb
RD1pLyGK1XGlNaHKVfwwtp31OekGSKJ2n6nhg8iwo4gSgRFwmGii+ooIHxuu7P1GO8QxLOJgAgrf
HOc2HtXHMk3cCklYqnnwWSZrKB9tV0ElDaSjNhH4GjT3vV8V/fq42I5kuwllTF8rrUZMNYcKnIZx
kq9+ADe10IKmcfHqSnkKnc1KNPnRznNch8RtIIrj1U93s8k1FCy6JOzicXOuuehcFut88Ktk5Pbm
m0JZ/zRNRvy5454tk1sWfO0Osl9duKq8cF9X1FXht1SQGK6ls+fJLNHtVi8Gckaz+gK1rYlZWRzD
OIJ9TwLgxt1h9aT1YC3IYUhNX64k6Vuqf5I8Mx5FVpAqeNpptOFP56iTDfLxe0oBGUVq3W6tX7Lk
fOVKDTuMzeIPxGvT99yR1/hJF9WvbWRPp8m76etRDD0dOcekaSB/Jm3PmyIsUrF8hP6PnDXiX9/f
rhFskziZJEqBlPEo5ADNoZV3VvuP6yq3q9j3KSObyTHzkYFW0jE/LCayQ+i+PDZdilCPqJYBqWzr
vRZG9LtgPlIYoyK2MXnOKlaJlFPTmqwxCKAqaDyRPcCiwA4x6655t/0rIJ9NFe0qul7ABBACOxf2
E14+u53w46hHiTsPlKfkzwQS6+cGMQI3kEZb/GiKdJ2DimDhyS8SzQ/XQmS/3r3kFDZ1CoGOvXVN
z+aMJq/WAPoUEVLZTaDcojtweuUBslZ/QCpijPy0wtcjG9IdbPent0e/KN9te4v+BC1UmoA04073
1kC/eK5nun+ANJdvSFdUh6l3ukOFttAxlaRvwMSQzHl71NfOEkeWJioldxoJZ3PuCZWkp2gxJXrx
tfTpLeWputPH8ZfZkMzCJw8KB9WYt0d95RzBdaUajsUT0pvnZbZh1EpBZiWizpX6XsYtcWDpqiBG
DPb/MxT9I+qim7zieat4ziG6t/YsIreNvT3CTTJY0CGgnpBcExS9KOq54EspJfsaaA1O7Tbr/5SS
HeFapRAjsvTdhGj7hOWBuWr1ldvvtVEAVFEVh/VDHehsn4hGq2ruRb4YJZFdDfM6BId0rZvwym7c
vCFBpmGVvFnmnM4FEbBcGR6mvlkt8mcJt/VJsZLmbW9hJyvm2aMkg3C1cfP2znhlP27MFRomHhge
XrHTcfW1XQHwJfmthh8cNLuuvM1HhfCQbaGJWct8nyh9fipS2V25cC/3JLXlDdPjQ6wCZ3/W1gWz
4PQLdZBbtNxV2Bepeh7JvUMKRtcAXpdIGM443SDHBnxlbm/Z6SxjsUDoVUV9a3Y+Tqm4mhbqR6KG
JHsotF5SdZVSt29ToO/2jU6t+MtCwjMcOi+WCNs4JsIqbERNvry9+q+sgeFyMNlVnEzAMKe/yzG3
LhVa6re9huYzHa0pCQbakOS5hI2Htwe73GJcdCAd/o+z8+qN22jb8C8iwF5OuUUiJctVtpITwo4T
9jLs5K//rtF34uUuROhFkCCAAc/OcMpT7kK3SmIero5LNxkqvfQ8XCcDraRubD1/QP7nYUYFAJ0i
Q03KpyYro2Vnj12fIJ1KJ/w5urMg9rZ7OyFdblucFMOqEYqUuSEv4LF798XDKB4lS51mMBQ9Of0/
bgMjz1AdcrMiRE1Eec6rNDoZyzpgNBLtXTzXh0Zi+Dj0pmSlc34uh+rwE4avSVHSqhs1zKrMvGsQ
Z+KGWAUSWSm05ALSKiWMd99FDEyJEI8yuk7s5M3Ahd5BvC2LUM+U4YSw2+Q3xRK9t+foMAp9GaCk
xJlYjl+O4owW6jZocoWoqti/jRJyv2us4iVyh/69AM/XoVBlkBwwAh/9ciiVvIWDy1CR1+pEsXQa
XDf//fbGl6tyEe8wCH+/6iLSgRj5Fm7nIrrWtu7K58oL9xOayfp6BLRAWTjPgeM2bm3t6Uzc2vLE
kABjwKxwsco//2Mzdp1md8tUFGE5r+Vf01CsD06GitT7JwaGQ/Ygad972/CYhpYm6iotwmZUnTMO
PKQ+y8J/OgI2c8zV94/HngCJSRULYNH2IC+t27hlmpRhmmJsuK7F945ep9/nY+Bp2X9vT+7GIQNs
prLXeRSl/fTlElqDPfToTLI13GPpzPVdbRZf9YTouDH06DS6zUJVTezcIjc+HIBtiNO0n7DwNjYv
xeLFfZUjMxbmSum+NCOXIbty3gsDry9+GepDF4IfA8pjm1IJrctyKQwYGjm02JFa/jmpjPyhc9Zd
jq98RDbbn6SImMKV+BV3S6VYV8o66hI1oUBXavVLxDt6X7VQkqfC72DOM9Fm+Ka2RfcJ/GX7cxLN
OAdqFGNUws2ddUeIIMvXKkdnz0+n2DPul8Ezioc27wz93rVWBUslok7liO9KOZyctM+n47DSVgh5
Rxspic4RO+fkXY7rq0grr3e8RtLdexz6/lfien2G6AYf5JCDE1lO1BXQec0NUcdhXfWxc6A9WOJa
mGrJcoKpT3qGuDGqmVTTo/xeAXWiHSzIvi74zpWAAnW1tn6AG1w/vb0vb+wQj9tBJU9DjQRVi8t9
GbmdyR7JqtCiT/OCWOb8GZemPQPT1yRs89Xo79N3l2gjKPzyePxxg2jsPLcY+ipEuM1oHqC0u94P
XHrozuYrpXZf1dHpDWkI0qbrEzH1j3pqxOURkZklPdb2aPyLjGs73blR2wjqs8ucnNa4KX8pkGut
QGTA+f/qRzXpDwMF2Dh4e51ubHE0duDwyFcEcNvm/JbI9kbU3qpQUXLlpWAPjuDZVO202Ir1biUA
eH2kVSBT+BfDxM2ThYebvWiUJ0I8GYf7fs7iU+oYzZmOmLIzr+vvz3WEZgq5G2kjCLrLD+N0yF8Z
FOK4IVbbOKFlMhgoeJVTcn57Aa+fLQoSFAUYjAT1CubhZF6muSlX0Upc3B+aokB5PzUMP49wKKP2
SQPj7RGvPxnXO/E4gc3rU7kJR2tUNdt8sYuw5pwdEDWrOXY00nAQ30PoXN/uEpYN9AzgB7i97Sqi
p1y2kbmUoSbK9qgvH6qmOuAxRXFQlpNxJy2lcm60c73fWlNPsuNUAE7EpHIF/jhVBSZFMeYgZRin
eeYno3tM7cI8aML8MXLP77yXN7aKDvQedXKHBPJKJqmSaOIqdcuQUCE5lp2RPJhJ8W7KBzUr25ZD
EGVDztkctBX9Og3JviZEWwTbNZ1qK/AWxIb5nIe3N8iNCUm5IAk/h51H9n25fMMYoxquDE04lvP8
KXW8+D7KcV15e5QbHwnsI387UDRsr7fAKhf5I6hlZRN2zbnXRhatyibfnGnrGMrOhrgxI1551ZE4
Jwmx22QNc0KoVqNMGcZUg84CvMU5WYrl69szuk69JG2KlItlI4DaMjEmg3c1ymzWbSHDJbTPaWVp
Bbw3q8bgb1an5pBj07XurOSNA40WAO8g0EHYLFscXOeIoUJquQnbolXPM5Bg3yoV74jPwLsB5zxV
UI5As8jsEnT75dYwMjUe3C6qwySb1mNjif6YiXEvmLkxIc4tAS/JJGXDbbl9TYBbrK3ehGsPBqmM
hfu1BDx/ZwyZ/e4siIdXA91HYg4XaGu/PqJZjdNKI0J04LsTEY13KEVmHhYNR9G3t8eNTYjaF0UA
lOkQE9nWzCR+esjGWoQGKqAm6HZP8U6LIYa9KtOtgXgcpfoQRh3Iolx+pHlOxwyNfxFifJqhfjFB
EVOUvUz81igeCGbeLUjxwHAvRymKxRy9HrlFxJPVj4my6i5SqEDadpbt+p6AGwjBEnyivJO23J66
K9E6nvUh9KIsdu6NeUEcPVX7eDotiocYZbo4Yi+suZ4cQR8vCOp3yGCRdl1ODtdauqtLPYRd5xXh
SKxAf6Cu03wnzLje6dKgi6YEGTiw9u3Rbd2+7cpZHUI05MWZrszgwyfrDlDI96rDt6ZEfGw7Hv+A
i5A/5Y9HsdPtgUq4PQBySLLzaOgz8ivKHu/l5oRs+d5DFOGh2iwcTDQH+GM8hoU2lR8UB6QBIs2W
gSKbAsP77RN1feGSw1nSaAoVPcR5NrfRaFhZ1wImCke7q/LjFE+eczY6heTBcoohDSm/697dUpTx
p/ePTGYA/54mEo+k3LR/LOZq2jjTiFW5z4VR2YcKyebqzqw9cCzLAtbpse2xPzzq9jxW57eHvo6p
ZBmFDUdzAfGXrbCDZvaJ66Z5G6BF0fpOZazPWmKhPb2q8f1Kg/5TaxvtAbxftLPc1zuIl9OkJQ94
BgrclsHSGqITc5l3waAI8y5rOl42Pd3DPV+fd9aUm0s+aTJH39wr86w1PcjOLsjV9OuYldg1l82L
m9T/2lYX3b+9mNfbFTaJBKFK63pqR5vBtNQEzqTaCAW1KWr1a7ycc/IKhD20PYz/K9HsMteTY0lM
PPVE2FqbPROnehWZZoJqj4g75ygSMCFHhNQH9Tg3qZlLqCeYAQnpWY/4j6qPNCDG4au0vcT1Fgih
1vtmMhsRlrFz36M5D7TujAgFfbUxNqRl7CRGcFmZE/98e51eL7ztjwc/QEGZFIVa9uZcT7GeTZpo
mqArsjUBa9qWxifTQEbhVBSV26Q+5fYiOUxzXThhBOszOxSdMXbHVMw5sOpsJPBem6Ubz9gRxvEp
76maFP4cl5r70KitYTafyzkz9B8mwiH6ndK62S+Lr7P6ecLtieIjGfgxKxJN80E6ZdYTQAjcSyeq
2cVnHW+W8RjD60VlDLxbhldOXDQvb6/Drf1CkG/xIVV6bFtjpW6sVMAlZg5LDZiLuhQ/iBYs32ma
98dAjqy/4eJI1E+RavOIIzOdGhMA52CUxZt+Msc7fLUnnGDj9fT2pK7PtYNyAQpqaBUyt21NXXSe
x9sWVUHNQ/wBdFB5LHSn2Lk9ri9rQjrZCUbrjnxpS7omWekax8VuXHcn99gtdvrQJsMXPf3SzwgU
4pPx9qxufCqIrAA2KGSSyGwV20oFmJWVDCIQVlK8tJq+ZkdEV/M7S6/rYicEv7GE9CZlv0W2JpAe
u3wPxlWrjEVLBJqP7osEUwYj7/3OjK5vRnhP8rUhuaDLu63YgyevLWALLStoTfcogK4rGvddnwZq
nJu/I1sZxA6573oR0YXmmSE+Jka+ot3Bk0RFveGxSYos+Ta35oQ+tOINONkTY053b3+yGxOU7wvK
HegIkhtu9rwxCUEUKWXigCWMfm7ZogVBiP3AOV7MxASFvtDUfnvQW1N0aZaD7yE8uqJa68riiR5f
p6CpmuYTFI7xS1G74jHD/GYnarjeJVDreG1gwFDr5gK53CWFWTYY46x9YOIUr/ltmbsQ5dp2yc9v
z+l6IJwcoVeDqUGq6gpnomg4wJWYF8N+6DV/NnJwqLHRvHs/MgpyhahdAC8xt11lt4wpNVtmH+C1
9DO2xJ1Wzk9T08O8GdT3l+xlhEw4Tu2DIHZ7fQj8olUrUfqgN/riZQBlfQIlPO2k8NebgVFoV9Oa
R+ORauPlF0LvCXCqKoZgqubqAbE0x3dje5bgxL2s/cY3omTKnIjIOc3bfpWj4ppFxWAKpiZXDgA1
cLmXsPx37wT64VztQCioTGzRN7NS0QUxqfQjhobnEB6pHxVtXXfCqKu5yMaevJwQPJGfaLNsGaQm
Z0yAsdcYajz1ap74Wle7O5fR1fUAPZVDA5aIhoWkmV5+HLNIvVQfpinIDYdKyqCpJwz6sP9RivRu
MmPdf3vtbo6H+gLJBb0wYxtpq2rmoenooiQ2x94Xau3TqZ7m5veoJ/mdokXwZ94e8Cq0Z4LIZkjq
mgwVnc391yoF9h6eMQWWWMxTGif385q+zJN2RzL6UYv0x7U09wKN24NysnS2ohz8clUxaxBqs9p8
O1V98Zz1QKux9bsGR6UkSSvf6buPU7nnHX0tHCfnSvmAPAIcETHB5bA4Dmad3tZz0MbA+EdNPa4j
KM+u1POHqFeULzgKjd/mqkrBeJat+cUWpvl7jqznt9f8Kizhd5A//n+tXzotXP6OIlsEKG17DuLK
tFHfHUT5WaHRHB/6SKsk2alSPkPOJQ95e+BbuwuJj1d6PuVCZ3NmtHmgUKR7czAM44KNnf1LAMNt
0dv3+zr+++3Bru41ZukRRVJ94v4khbucJdV3expSdB8TCvIfB2xZQPgr9ksUWb/fPRJZKVAquKvc
O1tx2SnqUYFfkQWdMT0JMaKC1DZoRTCPun16e6jrW4eR0Enh7UFFmUrU5aRWtGSLJodC7wFx/+EM
Tv4zb4W1c4PeWDr6qRTnuKKlvPBm6RJNz8RSZWqAl2r2qWoK56EsleiTPnblTnxwPZRODgpYE7Is
HbVt3ZMUtDCqTp0DN3OmUxa103HW4RolaT2+e+0YCiwGt7Z8wLf5HIVqzZlhEgX1KMavThGNPwj1
0p2A7vpw8ZjyjajSoFNI6f3yCzWTmqYij5dAW8Vy0IWbPcepFH8bDeWsDSl4bsBQO4/RrVUE9fmq
P4Su/FbDHmafu8xmuQRpDAzSg5P0fWTVfaWO1+f37kB6gwgxyt4+yKdtGSjOl7bTYMMFKc3w+6IH
Lo0/x3x8e5SbE3IJFogZUajdau5qw6tkj7YEaEN/W5ADPIFvg/6Kzc7OSNcnCuwjEqoA1YizuZkv
v1eqF46TLMYS5HO7YlvnRb7Rww97ez7XNx9BAjg906FpxvbY7IoVT43Z9qo1oPn9te6boKcH6leL
+K9B2/B/GYyjK/G/TGvLcG8LrXYjKGqBN7gLkhfO6nwzAQPDfII1GnoEe/pOT+Hm/HhKZazyKl5/
uYqSV2lX47QGswvZ79DY7XwQKqQX4ekdoK5q2Znj9QYxNdpasAX4aOyTzWfDg8ZdFnAfgRtVbaAh
In4ePA/HvtZbdqBcN4cCLQbECnVLyv6Xc5s6zIvddbECSei/I3P5DxfO+cQN1e5M6novMik0XxwJ
mpftjMuRunqJIlcg5qg7SnpOq8FEwYla69t78cZ8JJBA1glo2qFwdDlKulSjNpi1S4KLZdhYtspP
s4SBhEus9ePtoa63BYtG9gfyyKV/tlU4youhs8oKjbvGtEClDSUU8sIw4pOG5Rq2rp7y/PaAN1YQ
+Qjp+IIsGs3nTYTRGivGPjTZglXJnA/xCpqhX81pZ7ffGsXl0uB2d16/1+UKWi0kQxzYnMDo3Ypb
1quqv9U8L3Zu9RvDUDaVm06uHR3Wy2HS1s2JRk03WIo0PilDgQUMXen3bzp50UrpNSpG4CQuR8kq
r8f+NY8CLcXZPi+FdxoI4XY23Y25cL9KExJK6Yyz+TB1pSU59T2X1G9Jflvl6n5U8zjfOaq3R2Fz
69x7PBubAySypNV6K3fxD1/6D05Re8cYkeydz3/jAMkQAiQJiTNltk1hOJ6z3oGd6QYqMmqI4gnt
A7KkOAPP+Z686+tDd1GElrquPIOUHVSCy624kF1ljRKXSERoZEJx94gEpt8LBzAJyO3B1b4XDvTo
0lcxlh6z+si6HFB+wCErQ4Zz+ZpgDaks3xf3m7p0hzL50CswQezyW6L8iER273i4Pgpj/rtVfr99
FK/PPoGjvDSpIJC+bl+hwYmzAduFiG8BptIomjScGj0+GI2JUHg07tnCXH97xmNvvVbTOP6bJ5Y0
VRmXDPJYbbgz3jBVfaRHtQfvkfv08nsAt6cwSF2BChrF48vTgstaD3NrRTCwa8aAiIzeQwrD3Yfz
7H0ChZaHRt+KR9wkqx9kWdOOZtyNVWVkDiulV0nM2+xwALC1jU9AHNJnSAKUNnD5xrf0SLyW8iRl
e2q/15wq6tcW+w/uhmzhbAWk1S7VHZThYvgaGCSB7nAqAIlxBUD2YGFTOtzlErxwv/LUKMcF0uZv
yyolxiUxC/f07j0FQlwWgkkfefw3s0+HDLp1XSQhXsLqcTQnPdQyBQIJgrO4iHrHt4eTW2bzsbkT
aTrSiqcHvUUVtAjl0cRJ2gD6fXrqtdYM5nnSHzyRiXswotm9a6/T97cHvf7CCJxDuwR0Qi+EuvDl
DsOi08l62+sD/Htbzn2KJjFUNid1AgyIELTL67Xb62FzFV/NlSTMkHQZCV67MiqMEimRTEM1iLvB
VQ4pmtnjoW27qTu98hIex7Fen13NEM6hnFSRvaxeP9gnG47ox36kcI0wlIrzbpVgw5BzISVRXnIF
gXihetVAQ85TxKoP0CxL6zldm6j2h5iI50nTR6P17QEKUSC6wcw/t0tRKy+VQu+CtvZsDdK9vsa/
qqyy9jhZ6VD/U8xD7NANSLqYlK4ZyvpIRyVvvy66YiV4DCsUZJ2iG8uTOrnJgCkzgtxnCyLVszL1
bvtipUmen/ApcLyTLQbVvbNnKeqBskD7u4XJm55FDFn1IY/GMeNnOpDK1NFzYH5Fs46XqaH9gBmC
2SjiN8OXNJ+GAZvPusNzeswKLT8A9VnrOz3tVfUvxdQm5V5r1rVD2VRpxu+6SaqY+1FceOqp6aJc
+5FNnjs/JYJE4jeG6DlKAmW8zPl/kxG1yaPeIRrzEK8D6qiFVrTTQU9tFDvSsYi/Z3mWaHd5uZbJ
wS0ESCVKOXauPiRq7dI8nbMlmxk7R8zJOc1ukRpnJ3ecJhhGZ06+5modxwk2w25uH3JMhVt45URP
PjA8bfroeYXOUfDmXBzmMYVM2FLO1e+8rHGce6adDwejV9PmU7T2uS7VRqvuxyAKxUOVQl+be9yE
on+F0q/lD9j78b828iQ4ASLpHn9oGs2NmoNRRdC+p66A418MNbIWHZUqVKKGuhP+mA6WeoroC2Pp
XveGiThKp6rPHVFu/83t21j7ulBcpsGWiH4MDGvp0FhC8zpCFb5GDSbJSmc4pcBExaexyMe/VwMp
6Q88YqN3SBAIio+ZWngrvd0J2SvMpqP2OBTocpw6q8rSO2xqh/lhQabAQgKiWpozn5o9ZujcfffG
Wrf2sc1nOwlzJ8uns8raO34Khdz5m662F/8rZm3IjtpkeQKmS9HC/63Usv4oujSpj6s7ifJeNE6X
P6qJqv+1pkuRPaWOJZKg7mcBkaRL8LEfEjSSn0QioPCjHFP0hzpStC+jubjtY5ohQnIoJn20nnQ+
O33AHmGGR0fP7A9IReHZLrDA7R5j2qDaGSXB0fmywMhLntM6KouPqQfe5QhMSPQvIl7KJ4TY0S0p
Waj+rna0WAmTMYMtjMCKrX2v3Nb9O0d5BGnlErWzJ0UFMXFO6Iwsd3lrL8ir6G6kq36VGeV0Mkye
Ty0YsOU1ntuhTdJvk6Us2kcratAizSEE4mDcoNeXKj6OSYuOky9GNefZm+mOU5cSUTg76Ecd1hTJ
7A+1MokfKUWqyPAjo8w+NLnWPc5TPaITXuJwfee0vWEpvgvr74WufjTX0EkKbyx81Mu48o5ILSXx
FzKwOMVBO80b72jGitOdO7yJu1r6/SrMWonz6GwAOFOfloLb2Y+icoiCheL4D4DzbopClWd9J9JG
7B/s44QEUTLq9gGOuUKhMxGud5wpWIrjrKCqhSxK2S4cx3yYMU3xasTZnAUPMQ3XaOzUXQur+l5M
TuBicu09TGrS/GskbPOHHCGy+qeghucGioGX8Yu15NlvPTHT7AUKUNQ+dNo8/gM5zsV1HA0pz5/U
RnUPihuP5nG14sW9G3n1lTCdMTl6Ur05NoJE8G2/WCO2B3dKZjilX2mxSH7Es0VpDnfEdj62yGMI
NHOM3gzU3I0MUHdOVX5QeTAXzEEma4XP0qdIoyZ1Px2mJm7WozPMrvkxWdPpH+CU449x6jv1aSzd
3EWVDaVGv0qrZfzv7Sf16h2nQ00ELeulAFEIny6f1GnEnc10apO3Tbe4FGEI4D2tF49WpnQh77gX
uIO5ZxRzFZC+jirhUoir04japAmjR66GkpEZCGSyar/W0nT0i87KdlKrW7OD/4WCAW0bqsKbwDc3
SKNxq7ACmuPDeOKKGdIvI7aZxkFv6qUOBqPox4dRGEq/EyDdiA5xF5BFe24DgFlbgKfIuD+SejUg
tGfqCc7bfFRWs/qAJVMSGKjX3qHTZWLrNLYfRlMgr+Mig/f21301Hb0M06CsWPAWuLWpsm1zJJCK
ragT0wjyPsa+cF7jvDwRKMJPm0ZszxfOif0ghg6K1VSSm34zNOE037VSWT5xy1fiWKXrgIyKsbaT
5SuRlmvlQehOlSUnXOwLw/G58aohdN1uQKoDtFH3W8+5BKe5codz1HWjcgKtNHu+gCBnnjla3vdF
GC3RkpMBmPPnoevrQzMgj3duYY7oFephdChbX5/NaSl9Ox6df8pJi9aPJqCH6b2xM5IA6CCyHckb
mORmO1oCvS1iKURN1vSfoZwe23b85eXOf0kS7Zn6XcWwr2PJsgJcJTQQ5J//gRUU1WI1A83ToIWB
hRyQXiJGh8XZIWsMuOxUWl/e3gM3zhrmHSCHmCKtyy10CHmzxdIVJlfpdXmKLZQm49YwdnbaKyzo
YqdR8qabhA0SO05SpS7nNbV4G9WV7gW1DUf1BHXJ1P1KByJ1sCxk1w4LCoPtg4VuZHF0627lSSoW
yGUYRikPIk315L5Lrdg8JkVipRDBPOzoT9Yq5vEYOW21PJi2SBFrypzRDSxp8GUf9KhEGkwpOjf9
3qMZYJ91RBefkTGbILCqcbceeGyN7llDIKp/bsCoQ3F3h+SvRFsJA6x0Vv9raHkOQZSNcRdYdZ72
CPfZTn4sQU0SAJLHIMyBrwuif23sqgcgRGXP7yuUJWy0FTppMQulubeiNFtPqMJFPxpbKUbfG7w5
fW9NCvySBD7Q/AbQARLncp2zJDGzpFARxkTOJz3YKJ/BU0dMcqe9fr1tGIdcWpa/gF1u0SnxrOmD
0NEM1+wuC7zeKh7QEqv3tg2/9nLXyFFo4GvAiWBwb06DQUQLtB4FFsRH5/sicdODaQx7d7HMfa9G
QTxX1iUpGG2d5kXbJqSw7E0QNtUPgfzsyUyj/nNteEnw3tMmb3vJuqQ6KSGSl59nZs16dMmSsDGq
4lnXRzGfnRR92XdfWYwD9R0ekFSc3VbeFbRU03Ws0rDChcI4yOur9YnlEvdu6RsEMQd7LtT/YXKS
tw1Th7nRq7+cXAzqekWcLw27WBtPqyIWrPWIYt+/hC5gaqjbnFhahpejiGap1tUx0tApkunRbelr
5VZn7cxFnpPLPQE7VUcPB4kUFbiX3P9/3MOLOQ16PSlZuNK2wV1Rg4dxJIyEYdy15rr4LTS41R8d
ZbD9Ii/7HUqp3NmX47+y+SUikdNF3/ByfMPCJ7lqqQHiITgfENVFCtlJ711jeHaLcW9Nr08A9tpU
TFSCASon23o5fNGuGiqkhiIhfmpqMZ0rCET+agFUf+/Xk56SbEv68FLeaPP17BhDYVq7RP1FSu2t
LP+1qundOCb+Zsi4VP9pWIBs2zzYjl2nepsqClW+lDRnnAmoxfhu5hujvJaXMV+xKaxtrtohc1zh
FEscxtVc/AJfUIezVezpXV1ftFT/KQ45HhLVlEQ2o2QAL0jgnThU84LCdVVHXpB09p7v5o0dIKXL
uc/pNxEJboaJl3bo8qVMQqVKzM/WahgBHlxz6I6pfnx7C9waCm0nSrFUByVS4nJrZ30xrFXnJiHK
o9NBped+RuM2e0KNptnZba8b9/IYuZJUb8qDDGfqFVj0xzFujQ6JRw3C7JTV5ngcPLMZ/bZqeLMK
a6DaDZK5LX62lZZptj/qqIH6ngsr82AlC0K/q+UmxWMPDKF4EGucamd7raChV1jD6IEx5WOyU6a+
8b35uZxGaZdOWL4JlEAe133faFk4mNQU7zUK1cb9sLakoW9/huuBZNgH4kEHd8NTvvnitlmubZvH
Rdi6Xc07UeafLC/d87W6vsfk8tOC4ymiE7N9E/LcxIwDmYZwKNT4CS1J6a7cjWjeapBukTeNxM7T
d2teAFVQ2QA4S/dkc/hNLFczDFfh8w4ril2o86anNMrM918yHmBMCTxmEwOE36xfm+FUa6QOpH/q
9SHVwADGgdh5Bq7PCo0SmC0kIOSpxCiXZ6X1hKPV5lCH+kxOeGjdOUMNbNCHzyqA2j37NnnyLk+L
FFzhjiEXcOh36Zej5c66DGkPbditF/OpgaiwUjkflBIhkRYtRg14dfErmcpqBu43U5riPkf24N0b
U1YbSIQwn5YYp8tf4ShRRxJGAd/p7Ni31kJ5RH5T+fbuUXiJgAsAoJJpiVz5P26GuU5FGdlWFIg4
1z7AR+l9TAfKne8nT+ufKyqbj6jVwGnnQQKfsFnRyG3UMpogl6N5MYg7D8rVch+X6pj7iNGu033i
opjq11aEs+/bE5TLtBla7hzqC6RbcBs2W0e1Ywc3NQf2rZO5KMjOGjV4TZ96hPqdpPUTHivNn9JB
JUuhAbsz/PYYMnMLnjbsQcJBuH2be2x2p3Epy7IO+7JWDr0+zQddXeKdtvWN9eUGU+XF8grsk7/i
j68IayPGYWWtw2LRmr8QT66qQ9V342m2yAuRftYOS5baf713aYFBSzAhsRlXzVbHYl7QoNa0qg1h
of+btUvzRSvL+aTKtnC0OtkdaKHp0He2+/Xtga8XFT1RYIVsKeQ/6HVdTndS8XpAWKMNU8PDDAhO
4ZPoa31n027vbDktmnZ4HnrU4ChCXI7SKPPqVGbThRi89UHi0qgbem06Z3oxHRbTyO7eOyuD9plH
QgQkBG2fzayGAmUzoOJV2KmU261+BEJPeXZnVtfnAW4uNCkZfjKzLVoD+WrXTVRXhHHXR72vWxR1
D8K25/roFNphVO/TdWnboB3UPYOt11fu8ixKajrNQXJysFRbvR3qCtmANkgbRsOqx4/83y8nLuKz
KbXmjxpAbfTBOiGLvW2ld76de0tzn/XxbIfZ2vT5gcqCpvtgM7CsYIZkkJkH9++kLO6anT17GYoP
q6xKxz7UzjE5lwMCOE9a2iz/rf1i/kP0P9YU9N0MCeA4mrOgNQrLOaiWQv0RSdG2O7W4kRawzLU0
uotmMeDqEPfqc0/NnGJ7UyK7BHizn330rOvpoKhuFPsz3sXOYYpKw35YosKLPqxTb1dnbtTFOnTW
tBQ+l1TW3Q9Zb2kIxFc6os9QwttvM0Ld3pMX4cvjp4NOp69v0/8MY3aSf2tj7dfvhmIm2T1AskbQ
vMOiEjG1ZPzalEZbhbOCXvyxjBvPfJjqWY2OhojnKFDNEW8BFzPq8ZHWhPE8Rx7rVpeUfI6oMhh0
NpQCbVGlsa0XoK9VF85dNb6YndH81oWaWkeEzdvyoCAEoT0khQu4O7OoE4QV2Lr3Ki7yAmHjRHiK
eQ+Yr+1bZNedF2uRoEhaeEuY5zj12l2vPYu1VwNsCOpPogVT4VOp3fP02QYYpNDSCZMx5cEA5Ht5
1nOn5voeljYkrM1c1qxdfuqN3QieBm8Z1z1mzvXdQqSEfhzZO4164sLL8XqXTq8diS4UyJTZd82k
WO2jsZZ2fkiFsL8mVT70O2X+G3NEcwCdQR5B6fq5mWMMeAqDuxXevMZThKJj6ysG2VpurO+VX2M5
mR0QRI0rDWbQ5tHVo3rhQYc3X1i8D7I/Ju4FKks/6sZrMGjw8uH89uV5Y0HR7bXA76AZKaH0lwta
wnxdV+otYaKCTAQ6CgeP5KWtjFMUm53H01tbe/IAN1b0VcSG9UQ3B4ba5aBLktl60jljmLn4vPup
pkYnte9RV8ph3e1kRNcztF8fI7aLNDDear9YVeKSxs1TSNxbfCYNxqccKsQd5Ljp05Bne5HLjfGk
jBNMUPRdWdtN/BnlM/pour6Go6mL2E9LPH78QYXO7q9JOdLr6MpoD8B6vaLYZUL04x9iUmhelytK
V1HBFGhUw8my66diroq7yo6Tny239E7id2sokjJknQDnQMPaPO96p/cmvg16iNR8+netdDNa6zT0
w9aqhp2A5XosR9JppYAJTS7A75fTSoQ2DtRojHA1piEgrOEyHXF5mhxUyN57EAhXCH4o+BAdIQZz
OZQpFsRH0sRGMaWISBuG5bFq9fzLqvfJCYW7/t3jAS3lJpPaBlLOcZNn1kuCMrap2CGOJ5mvJGhw
lLl+bnT9C7iWbucOe5W9vAwhZOxATkSRTrLaNpnEYE2JpgBZCbMRWb4DkgNjcSiiplC+RGMRzWCE
ok6l4J/TWZi1GAnp2TTr+E5R7Xn4nsxqPZ8pnju/3l52uayb36UjugOfgWo/vdrNxqUEl2tDhSDB
3ONYUGJec9YVJ95pN9D/uh6HvgYdYeqTUJO22o+IL3S8VX3Crk1AO9VSp/DexiHB+DqIrKO83fY2
ph4VxuD93RIBwjp2cO8W2ka2aH5OjlGsp7xpBueIroKhfu57F//EpHKnb/VauPpz7uaFcWRvCYxh
VG22zpNduHQnafEoBxpydvPQDFUEx2FOK/F3P3Vq86Ewkig+c0fl9THWe/cTVsGZd4qkh9KzTQP1
kWYmd4eOcr2KpQNC9Y80rGpc3NDumx5yzxTFAwFKHdZAu2iDEvgrB6yq3OfSmeZfJGdga5aG9v4x
hw9v+hTGU/sAViM2fHxKMPhoZ8P63RWRcO+B0pZgqap1wjQibuGjtm6hrMcEF8/id2HiPfE7j8d1
CMbEyKMj/VzDDMsIcOB5HRLucHXIyvXfusHq6COURrDGCUqO5dkAWyF+dUVSpneDWpa8MxGXMz4H
Eb5dPR2NlCcPts4YFJC/Y8zf9SabYh+tsqK/J6k3m2OmleZHp86G/uOUevYPw6na5YwFOf3nHL0C
5WzNHposCdgOFxWDJqIBbztRdGyNMvmMQ17lPYDmwbBHtMhjY3oUz+Rfq/OdClTRHApCne5E8umU
gRPlnYlJ4VSLUzRMmvrYF2pknSA8A0VLEKeA6uGIEvdMpzMcZCRF0kfnylO7Jxz+UCYEyqZo5xH6
1j/InyrTQRDRqo90XawYLqmHsVfVLZjoqK6yriclofF4lKYhv6xJaOJO1QvxfcGJxwtL6pAvXpKb
/8fZee7GjWzt+ooIMIe/7Cgq2JaDxv5DeOwxcywW09V/D3WAAze7IUIbe7A9wACuLrK4aoU3NNT+
qR6fjMLLtYONO1X7dR7hIW18NDc+TedVBYncYOnqrD7NJm25amyvCVpvMB9RqtCOYqic83sDAJ1p
pNlQS4OYSYy9jLsc4R6LuLwJTCcsH0a3Kk4JacrGpXVjL4yUyBrRTKPntu4jOlM3R5ZVVYGRFAX4
pbL9YGNRtVEj3ggyDKithTpA2wL8+OVeNBH2md1GddCZIIPtuY0PYd20J6PcpBq91purwAnZYmmB
22AviGmXa0XaWOnaTD2aJgZKQIWeVD8TbXGMt5Ct/j26KGMfIhxbfulx2t8bCd9eg7uOvZ8iZpk7
w8oq99hL1Xs2MyNKgay0abszc1P75kiFWUEdomNz55YDkQyJoS48eUKbtqQ6bj0z3szSkFj6POtu
QV44MTzkqQ6saShx4HLGj3Omab89xXY3uj3XSy1HjXdDvrv01Jb//ne3RzEtMRlpE9RjMn2IolYB
ZpmDKURGdv/+U23QWVp6WMQlY/XtFFGnWHoct0EtteLgFrbYkxJupWLXp5oRMCWfAeOMXufaytdT
EBHKtLEJ5rFyuLWZtfShGW/kDtcJLau4zEwZ7/CK1tRXhQak2YqErhGDywfEjKfTpMGknFq9v4/p
6W5kRrd2xUdKz5+pAn+unl1oAVMBUtcGqY0lV15FxqFW+3ZjVzdXQcPYsNSFlbqObt2UlxLYxfKG
kvTQyALUZ+1szYFvHTmiGtugg0sxsPyKv44cVwlQ9iJtuZulvVcd6Z1LT+t3cq7CjQ1dN6iwPaBj
yqdE85QAdLmU0RlkP8nAa2Jmvyv6+MXt09M8aIavzupISlIaOLNpz2+f9Fs7RJ2R/tTC6Ude7nLZ
LrezMrT1lr5Ymu7QP1Uxr8S2lbR26yDeWorBFuUqyy1M38ulFDn3WAxgdGopFmZp6DszHto7xTjs
397TrRO/xKKlooIWb60Che3FijkORRtgif3oIHMFhiyR6GsWBREj3CqHr8aMFIvcG8j/QmRfBIdX
d2DRpUoiVNYboix90JIu/xC5jjwrHvbB5lR6+1ySZipUzS8DMP2nIa6w4sS89p8w6oqjBBiyiwwY
cV6TSd8KI2Xjln61M768bhhXoVu55OlAsNZIzlGMeq6k2BaGRVfNR8/KyEm9TPWSHWViCXhdbdPw
aDWg2323aWNl37aW9zUWw/TTnTN78GPFaS0/HcxqOND+tkffiTwCY4hxXuR7kIiQgtDmYfRHOPKd
b2Mp+SnpqGD3zpCC3syAUscbr3o5M+t9eUv7HygIzeO1jTPpYdipgGuDBoGnnRsP8tAV+DW++0At
6DVkjVD+5EytegJJ7CpOZVUimEK92xtlnDw3aPPg59BW31FApYR+/4IEHJc1MZOgsXP5qQDunS0x
uiKIMHcAbownZVqP5icdo+//tDQMN3LFq09TY16D2wh1DfukF3i5XkNVCaZr6gPLhQnvG3pN6J5b
nCp3du8Yn9/e3ave58VbY5Wl/4ds3ysla/WBVpUI7QYTXcS5tVZ9ahg/D3ALmsIDIGeWtebHw6S7
uwSCuXPo7MYq/sUVskK+PZxs7Y5LdXTup85NtUMTp5n9T1+h7+ZPVVMgcyzsFsOkRnPCeV91Ye8F
cxziWUcpYCc6KAqQ/c19L/IR8m6HpPaj1ioD9Uw0aPgpylh6p7ooNHlH6tXFCJBFHp31CXSr+nEc
61D8ihVKxt8lfpPe19KoKIZMFYniBz22M/lpaDvnt6VF5Q9a8sv8C9g8QnRJnsnvKfemwJPXyDw/
x4U3PKR27jyNIFTyz0Zipv9CCXC/mAtJ6KM3zZb1IOcuHx/qkbbje6M/3BuwKwxceft8R8vn9df9
NsJnAffTa0EDVuDgeR1A6wRwJFL9W5yw6yPGUsgBo6DyKsG5OtKQqFy8h20tKNI8/dKUitjTwoN1
II0038gUry6ApZVOhoj8E4RGEuzLbUXjhG912WmBMprWH2/oYjifnWt+Rv4wPpVabW6daP7CywPN
ZQOOGlW8RbZ3rcahmJ0CPHE2goTw0RzGaRbJYZ5F+lHEhfZebXuiHakIvELqBib1695TmXA0mkpY
QZZE6h4hUddv1T72DXX89+0vFXDi9c54kFjbuNxwCASvQp8bj56HVvQckEEq8U+9G73+k61Ow3yg
KQZHI5x68DJC6xrxuYV+8zKj/dkHRQJfaDdwwOFD0NXCw1Qm3oMozZ5uQemKun3SQWp5ri+Usp8/
avBbZj9CI6T8hO9lUu3KsbEfGvr3GSByZAn3szaktq842gSDc86gTmRDh3dQlKCj4NdmVI/QVPIo
PQJ8mbK94KGUR0LMpD/PUxU7e1ebXPeTNJsaOYesswxg9oULurzP8Yzt+MLEA/9W5sdRscfxEzE/
nHe9tOAKqU0rwu+x4cY/EC1kfBXFs5UeQ68f1JOOtrr9o1ATzwAM4lXKM056rnVQ8IGNjpY1g/3F
pTLzdg0Te2yFZ6zmH6rctX8WvSzC3TCMXuan8wia3qKW+6N2jPWIE2VnnzAQKoe9l1iJdqcZUd8B
JZhScogCGKi2T50iTzFV6xa0b1LrSvgf2HzN9JPKGu29KBG9OhZGmiQ4Y0/xFzzT8VmG7+b9aYZZ
mR/zqs6fagRHn8lisAou5imPD7lUnB893T/ogCH6Jf5g9VQnslsmVEmcuL+yWZ3onch0Tvx5Umv9
KDj6uPqGSvwLoayw8BuwRxhdV0mifY+Uoa8OepxL+5S2cnZ3Xpeo8a5y8xx2No4k0K9HW30h/ei8
D7mOHujjMMmsOrp5KtM7F8Gg/KjGSMDjJk+hOPh6rwn7gxXrcXcwldLDzjmhpIL5OaWwGd7+HK4+
hiV0LaqUy7SaW3kVLtsxAp7luUkwJZz/YYYQhFEGNt+5Rxanpto5JHh/S9M43XLRu0p0WNpa5GMQ
gwUDcIXQK5VGaBkMXqAOwxk8bw2st4o+vL3BNQRoiSxMMPkfiDkGgusOCJT6Gs6lTVVVezM3pdth
rmzErgrIIS9tJlkUdxOOHZ2enEYDB4pd30ztFrjytcBeBVSkPCwcRgnhXBqrHwLVj7EZHNJAs6Th
fsJQPvbO2UyytDOlodYnBYCLdu/WfVKRXbe4VtIfsnrExaMoPXRpOfYfcJ13i1NulWFxahQVQ+lF
hKfdM2W04gXuVyMi5pXK9yKsJ4Oubp95xxrD236Xu13xksi+fyH7wPHNkaIw933pZeNO7RVV/9RU
daN/6orM+GlHKDsflSkurV2V10N3JiwZyaNZc7+OfjuJSfW7spTg8iutSd+bvNEUQSVER+iAOSCg
/MvbrkFSo0sTMINgYrWTao2/DHr+h7pN3I209MYhZMqC3A9YJg7JukHWxJoc5OSkwejJ5imrS/UH
reT0/N5DyBRcRe5scQDjz1Wm4BY9OlNtju90lTmZP1ll5nz2mBKD1sJJSDmbBf7kx6RQlcxv4xZJ
IF/Kwur+eft3XO2WfAje/rJhBvRgsS+faw3RMkrMzgtG3Cd2HV1JRvDmliDP8rdcnnTKsVeyPIqI
4OdXucro4TBYCcUL+qzXpyN4X1w/ZxW7YldY2YNhlgbEnD4UzsbLvP7WqfmpMMjDF6L+moJWgtYY
21LN7tum74FRJMdOcwTs6O6ORWd/yES5r9TkZNXdy9tP9nXmfrnpZW0ag5RU7oL2u3y0Xjy6EjRo
dq/KsKdFr/fNL8VVs2c7jRDpiBJVfE0rJXkBAFL359GNY+KdgloINlSV9TAx5v4OocYrwXeXg753
wV+LA1Kp4/AYS7VLjm//4uuzwNRpUTFasGygpFdnErR6jtl0nN+jeCwPqtKMp4yBysb9cn0WKDA9
sBEIBINKXOOVaTKZc6Q0xX1kuVaFqVo1f9FoEiZHO1ExDq8O3jhOH9/e2nWyTB+angwIJbQTmAtf
vgu77tR60MvsHt8H51CNtv6PY5QKcb1Jv5l2Xb1XzRRbJoASBsTDhf5oXEETM8tIBvjl9xpiQ7Vv
cuPgtqts8fZuvLJXBZhFAH8hsS7//a/ahs5FXE7ukN3XFjJ5kwSAWUXjFrrk+pUxk6DlQ+MHeQ2C
8OUqXj650QyoZOnQT2etjqYPvXDqj5OQ4lOWJ/2/ltqNX9/7yniATO9pFILuRGD/clGGA6bUw6i4
d/OsPSV1pL24KJf98pRG21d9rW3UU9ePEplBxMW1BcRN4rPUdn89yo50V0jQD/dA9Go/melWUxcU
u7d3tfwtl0HhcpXloP61SqaZDPNAjd6riRl/sCElIHOPx70ApLeR51xRX8GLkr7xf0j/0RRft+zi
Ie2y2Z7y+6EQ7R87lR4pQtzVFgPRWWbn1nCj8GjXjBQPc2rGzcG2RaJ8phOYubuw1DlIZeKNeG/l
BdyBInL6r5Zd1z+Szsv/I6Qb6H9MzG8NYYr2UKqymUAdovnwRMNzAPvUa0q7m/JGRn4nzCLfFWUY
OaARGQbuK00RxgGb7epnObL0E102UWEkH8s+xG5czt8w6DarJ2Ztm5aHVy+CVrC1qDAy+UA6/Eot
RhtMQH9xHLTkWHsrRrlEyFY/1LW9xcG+vdSrXSX8IwZhl++caX2BeV4UB8JOHIRyTSqGMP5ZUPGc
3j5dN3J3emmYflLGEsrXWOwssVLTq6C4COyqfNDX8YvtRNbZTHVtPzaThL4zDPfu5LUbAfbq61ke
5zJ4ob9GGmGv9lhgQOAONY9ztDr3zCemnjqQ2RvX+a1VGPGgQ4bNyDJTvHyS+B9mE9aiyp0bNd1T
7Y79Y1ilznvvQfbCOAQN5+U65J/LVWYQqwp4ceUOyfDkqanG+j7vrC0c3Y29WMx0CDTLNQhE8XIV
SG/k+5lErAkPCOeUVE39UQeBZZ/fPhNXwRsoNeR78meNSTistMt1UD8Z0FRJo0Cx1f4HPgrud2wq
Ogwq5Dg5n4eqEP1ptrJw66K/cezBRbEmpGP+WCOC6SEsNKxQgXPaLsDAJK75touWJk7reclGtLv1
OHXayCSXfMy0F1bbzOg8jOCCA9E5Xn9kuKlXe6uyiTlvP89bC9GOQnGPClW94p3WYRYXeRiykIcz
OtI14sz8Of36/lVo97+yipYG2Go7MJwRfS6GKJCO8p/X6Okh08Mt7tiNcMGU+f8v4q4+JwI8nEnw
1IQLe/peeILWqBXK/gzzP/7ZJJ2xazQ7I0Sa9F7ev8EFFkdGAY/3aqauMkvqpVsB8q6Fd3S4Ev0G
q/eNsvHW4SdgQIChfITHpF+eighxlr6J2zjQnEkcq76S+6Z+tponrAfMY04mvLGtG4feRkRyYVnj
2gPH6HJBBoK4l1pqEuihaf70jBYT3XG0Z/3ASGrSNuL9a9l7kU7g8bzw/pbpN6itddgdOz69qUpT
6EyOgkMEhLMhPghrGW2MroN0EiGBydccGYoV7fpOmUZuYnDvDD9HZcT/vBnEXuo2vbc5HhDiNFKX
zpKO0Ji6b83a0+6rOu66fSg7RkAqwJ9vleuVf2TR9HBuvMT8OoOOMh/TVklMf8aieG53UZ9a9mfU
AMgqiqy39KPtWW13tgsjbz6W2Wy8xJEKrv/tU3WV5xOvISGAgWbCgInAKr0C109gjwbsV/EqRTxH
THuBB6E/KepTIostguH12+Ymw5iJu4j6Fnb95duuY0YmKXIggSghC6gpQjUYHuY+qgfvRgctXBzk
1xgr4s5EDXO5FEzGsGlraFY96q3H1sqjU12Vv99+fNefC9MLD40MgI50QNaSrK1Z2WGuoIs6FW5y
ML1BfB90N3+oikrboww7PGVxv6UF+Wr0dHmIOb+0vxZoAHF1zTLuzGxqqJMhO4gst20/G5RIPOkL
PuVOSUqRxn5mDp73pI16XHxEMqs2wRpaAg2KUlXD+Asupr36TUn1bP5eVr3y2GZzqfsjpzfZ0e9u
v5hmPz1UI+RC2FIuEl6RKEvhD3WoI3VkltD91Epk/2QVwre+QKO4P8WRUmyVUtchF2GERYiBbgt4
snUhWrcDOYfdtkEf2WLwc6eYT5Meq59k1E3f1L6Wp65L5+G+iCdhbKQC1whbEhs+DczoqIE1Ysfl
IdL0bMqNtBcBfWmEJnDKQgAKraPQfqpTT2ZfZZLX4qHJGrd65tFP0Z0ms/I/EN2x8WI3YtJ3akKL
8vntc3d9py4uYHDMuU7phq1vO48EyOtcUQTSoP7XJzF/0FDG+PP2KtdfK7QyD+g0E2dGZ2szk8Tp
E1B8kDmdCQy/X4MZTXZjRJF0hn86b7lXXMeiBZyB+jQk3YW6t3rYKOjoxhzyMWErXJcH01WY91jg
Z+vdHNvji5UZ1q+3d3hzSV6rzeEiKq2Bam6dt6OHKnTQ4vi16wbVPjTC7Y9VWbuHJs227JBurrfo
VAAeojW7ZgnamCcU6IMRlMYhrI/pEIff9KwsPjH55YpJWuYoGxfsjSXpBeDrDrWeD2ids1StqpE2
J3UARFqclbhtd7rRxmes1tt9hozRRrp349BAUUeliP4l8Ne12gzKZrVo3LgOzClrj5qWT49D1jr3
AmW7rc9zKSwuA+HCZiW48ymQq6w9jRnNmaNqS3CmegTEJJXW5EArcO2vE2qqMkhF7X7szKH6CC6f
mUBWcGx3VteZxTExDEQXLUd0E6Z4YigPbx+t66uBZ8DkBMgR1SU8v8vQUQiRZbTuysBtColQr3EQ
Rdr8R8Ok2I0txf1eDqLeSN9uPfy/F13ixl/dEqRixdyF0OBU3K6OIi+8vVZGSHGqWvU/vGfmTu6r
tCotp+Wn/LXUhNS+AVkGrrtZaseS+yLQ1ULusVbfEj55bXGu3zMpIs1BynT4DuttMQwC3qKVQYje
euI7qoKOZGSEwxPfLw+3xYSn8nXphX+mvnLHB32eou/0w8zWD/M8fa86MkrBNMdx1nOJVbT4VyWi
Eg9eo4Xw/GvEI32loyszd8l7vZJZBZjQIsQGVRyw5iqD6RRjiBEQL4NZZJiQWqYArek0GynxjSND
CqEuj5cEhih4+R7twZyVQWlAUUdCOaN8PRP4yjmQIXH37U/ixq21FLiklOQsKmnn5VKMhec+Nm34
38z1wSnU2HXXufVOrYDlsUHnpU2A2NECYbxcBXaUEMhYoFgwNMjyK7XxJOdM7N/eCzQ6/p7VoaTZ
yoiEISzz7nW/tfB6JwQTPATYVeXz9wQY9fzDgO8gHowiKvNqNytc3//kIlMKJqJJ3YiD2896vysn
7EI/q7OGpRo2N2N/sJO4VZhEYkJ51w7KpP8pstr4BgqgSk80b3Cf19MMrWhDWk20m9PY+KKaOVWL
AEriPlIbpsi72mOjuYfWakATdbgs2Oe4HLX2vrUoFX3q71Ls0MrMmg+20s5V4lupljiRLxrwnqkv
ylSJT5OjR9o+nxBb3Vdub1YwWcp89p3eanOAgKLr+h9q1U/OWVpdUQaJkqvJTkdDuz6Z1tATYsO+
k7Dx4qbYTWRuP4owB7Na97oWP/dl4VSHjkTS8w1NWNGTxt0kd2WaTvlzFIHRKv1+TPTET1V97I+I
zdo9biKhWZ7LJnfsX2WtTxLamDvVd0hqluZzgXwbcGkGh86v1FIjO3DSSi0OEDGS8De7ba2dIdzQ
BjASGiod3bK3H6JEeoiuzWjnHmve1qM5RSL6x23s+ns4zIIeZ9agStrShm1OWKoOPyY6hfXe8qRt
+uPQ4l3uJKbSnGNTkcknZ0LaFSlCHCJb38CkLz8hY6i/RP0Izdq3kzqd5B4l3U7/LaaJqIXSHRqt
os+dL1LOnoUIbwuIpWwRSMmSEoc6t5AO7hixLXBnxxAuLx7njqHDKVTDQve1ah6boxGqjbLPZJg4
38aBu90fbEPMnwB/Ng5PCgWnHXDOSfveGDQF/d60kh+zkZQ67KDerA9o8LjOy6SX8jlXcwRmuqwV
86OnxiI/dYh/jAecWbkpfUe2kKf9senS7i6NKqU7j1rdo/XseEQq+J4cOr9m3F74BrnccMT8Tv89
GPYcfXv7K7wRURY1Arp0y8jjaipscmyLMlNqLoYUzX4x90g/R1XjbSRRN4Ik6wAmXeDetIlXMcVD
WrfEsLIJ8jGDEo2eN5rJk4Qt5DNpr7egpTe2xRSMChlaH6CLddED3WTQcUZsArhqzV6Nm/CrDutj
g0R75clLpKTJAziABBHPvTVc3qxDe4xtRFuBM3jhJwAy3Xfw5dpzDrK2+xkx4Zk/kMkW83mqSzwg
q9RrOLJ9KV3rrjZSK3ucJjdtdl7NgDJouQ27ndI5+gtCiLp46qZhStGOxEd3bydm0VAMheF/SdTn
yJU3ipF+sbpZjT9w4o3uMZ1nW961CYhNf7R6mKiq0qHliVKAm+wrSArF3dvn50YMJ3NE5wBhEoPy
fdU1HGHuaVpq1YGMw0fw3OU/0nT/M5BAujPHbMtu/Pq1gqWn1NAZMJGQrwscN61TBLscQfbf5nc5
0LbHURfTxi17vacFjgQkgxk63d010L2JTGAuiDQE5ZiF/y4qxwxw7bx+0kIzVHdG6Mkfbz/F5Sld
3oQ2aFGmGfCkKJTXXZBeQ2R4yEYZqH3RjAdpNnI4l21fmIc+y6PIV2BYNufKcTLVt4RryF2myDD8
8t6fwSiHX0A4QMzjSpNV6zSvtc0JKoFZ64sOPIJeaeQyL7SgFSisvYgKgCZTYwNSoqXYv9/+Aa/H
5fJBIBpMxYwUDIkOX8Zl6mFBc5kWU4kAkQ7b2o+zV38IhZIWft6G2GvLOPPU3YSk2INrK+l8L8u5
bvdGP+maX2UFk0PHVVqDTkpUpjtb6UJ5KMxU2Ds0B5v4JMM2+SGbcf5QQB7Y0nq6Pjn8fMR/SdHQ
CQVtc/nzcxXjs6GndBsBWPlN1e8rBOJ2kWgfKF2sjcTzRoHEIIcYxBRMWw7Q5WoZEsEaUtrojDlz
61uEqH2NQ8HMWMec53ui4sbIbekfrN8O6TpIdvBsdCCX7f9VsVDqxVUiMy6LbFIfdUOWME9Fh4lB
3pwxk1ODKZtdcI6dvRFmrj98NokkKsKRy2x5PVJSejtCejCv2SrN4xxx0X0Tdlvsp5uXFNQnxnCM
aa/hcaUxohMf1oFRlf1OEViAzmWr7F01HTfuw1sbwsqEpj1eVDTtV49SSDNiNsBSkRsOjW+koXYq
M7PfeGPXR4Q2PVGMsgSYjbX27G1VfVIjte2CvkzxF81V8wl4sb7DKeFVni75Hof2tPGyrr8CG7AN
NxyAMyQR1kDqyNP7MJJaB3tkSKegSVUJ7slLlcjHwXWIzkBI6y0r5NcM4vJwLnT5hTOPCxaQ8VW7
oAEWIzNYNAE3aaw8e4lsla8oUkj5ESZRH32pvDmegDSV9KigJON8P2tSUTv4LWAWd7lmypkuQ1H/
APnspf8kegtiucXvNfo4yM52T5ST5g817KIE2g5N4a+J2Sve3hrqfHxSwilpN/oz16eECwECGzqV
mA7SDbn84MJG8eYeI4vAtfC6sId8/ljSvdi/HXWvP+ul1QS8HrANJ+W1W/7XZ93B0cZDSMqgofTa
l2QMzS4k8el9VRjJi1WM+TFC6elexk72/qkci1ME4v9Gdw0thsst9vbQyVERMphBwp9Kmj6+7SAi
9fYWbzxIhnFM2EFDUHOuI9ecKIyKYlaxc8UMjFErXtRamhv54HX8WFrpi7QtMl8AbFfJkDt6UVXG
Fg+yTKdvht2Pj1SH+tmoMIz4HzZk83m9oi8o2C8fW8ztP+jClAH8MB1dAxhnjZHrx/9hFVqQS+sT
Iu26FSmQtIsLI+4D0tB+H9XGgHxttdUJuPlywOaBCwUbTb/mci86h09P47oPEDT3jqk2iRMa+fP3
t/dy6+UsQzqXKwS8ylq9uW61No07tw/mohWful5PCPNOBRrJUjYaKNdL0W6C0sY8EDwZtMzLDYWy
csScDqRzUivvCtPNfoVChzPB+G4jwN9cCrQp5lPLpHEt/Qu9NOo9AcyGsuC3A5DYj62G3kCvbHmG
Xr8lSJ+00l5PHJDN1VsChzN1lZksikFIc0xKhagrIiWHt9/S9d3x/4BEAJTJoa4kCSJ9DFNMVYZA
Sl3O+4LBygmiRaV+SiJeLXVSY6b7t9e8viRJwqBULxPcBTq7AiWARweUn7OmK4T9cbL7yZdlszip
6FlgG3ZyVNxq69O6sVFAOEgGocNOErCeo+M+gZwHOg+BanTA42JUe3PcKD7Frt08hJW+5Xh446BQ
DiNMu6hmokW82qTtTDA6encIFAmFRdqYLXlhFR3TtvfefWtReVMZU/DTviciXh7/DNkRmFbFGAhX
r85g/Mc7KKRbUJJbDxAqg83UHbEgdd2ltMwefkAWj0FTdXaFz0WGnU4l9WQKEt2RX4s519+P1F/I
b3Qy4dtRHq6n72XPuNdOGxScMxCbIXRKVGuy3Mw2rqtbLwssB581Qk9sbvWyRrNKcQDoxiA0qjbI
Ils/lQZuAEgGNRuH/8ZjJGuiTWIuqlUMnC5flj0x8AhrTw1ErVnneOqzfSzcepcQHI+9UcqN9W5s
jT4QoRG8Mgji9QBPWpVqtyh9BirOFX8mbLHQEAyt8p6S3tq4j2/tDY0sy1x4N7Tml9/yV2IjKhE1
nAotGJtKObglbt6FmRcfqhkPgibcVEm+DiQMAOhwATCC1qevKSN5nHeNUjA20zPXelLpee418o1/
yqyo7kIwjM/5hIDQ29HrOi4vw1D8KSiPzEWf/XKT1QiUCn+oISDpVg9aqip+hCvI8d2rUPMtKEry
aHLFVSYKnSKdswLrWrOZ2+nMdAjtCRRDmv7dhRFoECTAWANACM3Yy+10Nl4lRctn3RoSjpRmhx9n
RWnfq0kD14anxuCfwaLKsPVyFYy6zLTAOS2oXXIaij5zH6LU7FeV+V5ldu4UING0CYGpwmBc51C0
MbQYovEYdMChfWiRpd9mWr5z7Lj+H54dGA+X8LtIda+nuXlFB3rs1DGYoZf7MlQyxCCcrevy+gte
ergsQuJOQr0GnJVC1WYxIWPPcVcwvBw0X0n68WTjwXF4+9TdWgq6Pnx2cg8a1KtTN7hWbjp1Mwe1
4zL1JfOIpQ8ZYMhOPXC63+9ezQSqgRjwomcJ9eDyUHg6fmI8LpX2hofW2GQXezEM7hH/xvfqqXMo
gFUhEU+4AB+yZoiLOmvEkA1q0LaRt9fxkdwhb1W9//GBg+Ub4p6kslqDbzrUosc6mVXYjWW9Y86O
OG4RzicjU7b0Ha+iELNc6oOlN0u1oK+p2roByQDPLSdwaVP/O45Jt6+HJHt++w1drwKrgNAKSJUL
n2v/8g1Fg5nFdYtEZjuK9kTff350uxo229vLXB07A4s6Qil85gVLvE6qB5m7+aBktBIWPEuReJiF
Gg02Q9a0dRCurig+JYfKm0E4/wZK6nJH0ijGtre8PpCpCL/YfSb3XT5rp0nNu6MQ1RY2+3prfLro
izJ8B/eEaMzlepD70Z/ItSFgwKycjUlP/UHW8XHUxMbXdGtn1COUJYuwNt/V5UpTA60ss9QhSLGn
PjDSYkyYjNWx1qr6xYyrrYr4tVNw0QBaohLJ0qI9zzh+vTVHqnPk0B8Mwi6OdjF08HunQKlOVmH1
4IL1+p7JybpH1M6DVq17Jyahw2kGMhekOqaCk1GaD4Y6bX2FV1kBTxmrDCQtNd615awaU3HiyEoa
yhjkTjX5s2nM+7Hqqqe4LoZdi97aZyfrttir11QcOmHcoAb4IWxBaOdfPv6xtpoGcpEeSNq53nOY
yqn4khtjl3+uKig13yN3NvMjpGpTf6RvMSHx0jWuuB9iBKAPIuysEA+elqTaa03tgzeMlrkDb2XO
TLMLTGYHvY7CXx0DFNdnbpEr/9lKZOXZUVVHFS59kRbtLh5E4p27JHObg8Q0uHyQOLN4L1NY1eme
HLgSPuVervxbo10d+0nD17ZH4ieOfCwnJqPfN3Snwl3F2KN9b0uApwNeA3ze8iVcMXJoyxY96YwR
uGiAqoAHdOqhBC/h0ShTsRFUro8Bi8Enhv9DtU7ZcvlCwtwRRjY7i9i1Z/80OreJnpt2MMu9HllG
eWpNK8wDppbTFu/jqr/HNqmTQHKQgdD+WqX4jVV6UTrhp5G2rukbXibOWOcCZZOyfRQSEcyd1dTi
UGV2+Px2JL0O2GwUnC2lNRQhtn65aZSAi9E1ayOo0AzZwcLs7wq7mjaIdNehhlWQi8IOBVw/q12u
otfzmOthYgZxpE+p71V21n6h41l7rAbvGe2aYhg3Usgb7xMTJEC/uHvQrFi3FC0FQdJpYFFKwUnu
ZhvRL+ZTSmnuan1Uul2Omk0Eao/4c/f2U73eL9Eb+3NaS69mHqsXWgNmma3BNAPwWraxb6u0mhiK
YSxwiMu4CH2zjZp2//ai1zcHkKCFwEaTeLH/Wb1Kz5UAM6AVg2vy3DsRmSwDR/wuLdwt9cPrA7tM
1alnqLRNUPqrS8qwxqRtmGag4ogNsqGHH5q8/jrMiPibffxVKFg7V725cYquzypt9kUdgQSQMm5t
r75oeAypAe5lsoF6pJgc7XuZiPcCDGmIgBdYFDEXlaA1PxxTMxUSFBIMg+OK3Vgb0akzI8uv0Srd
eGPXfHCqKNIYfKFek9o1zF2YOui3unWDQo2K5k83UR/sMiBXQFYYjzonwM9heCyiInH2YRsZGiLn
jCMQZbEK6zSmkawfbSPUMSeXdFnOpRGSqRLFRZWjrVLjAdZZbZltUQ+Ws3R5lS+dHeIlHSRgzOt5
+Jh6cV40pReA8xJjkKmDBbcCsmG2zwdbS+5Lt9baHU6vmNm4Cs5TByHL6OvbJ/76QBAxkUVFgmih
/61f1YDCkQNDKAxStZLfoqxGxA9Gype3V7mGyC/IRECQjB058lzWl9FLc4dwgWiHAdKlfFRAx/Dg
tqwca6Kipx16xkACRdzMWuAfQ4kT6EdXGsj3TCC8+jtFtv2d3mbKVmfoxvZd2r34MVmA8+BKXP6u
qsD4Y0YuICimiCE2NbNX+0NTDO8G6ywcjIUqDxJ5aZevPvduqpKoxlvxHkHYbKeNQp6UBiGUt5/z
VdDkG4C3tAznac3QYbjcTjTkFV4lNY0FwB0fvCYW5xo+7JPmFN29UvfdlivDVRRjQbQuQFYxCaKe
WG2LPFeZS4V2pDlI7zHuMPU5IVtVV/6UdMhdV06Z/THbeUIIiMO1EWeu3h4gGSDr3Pi8v4Ugdrld
VGuzUKkYyeP+TvpdMpVF88PLyo205sZj5SYir12kRZArXt29VVlkTFdz+nldPCvHXDdD4etpXz0i
OBcbR8uIx6374RrObNKypGgifC7TvHUfFsFQPLwnhP3HIR37XVumTXYo+9j75Gr/x9mZLcdtLN36
iRCBebhFT2S3KJIaKd8gLNkb8wwUhqf/v9LFOWo0ohG0vcO+8A5VVyErK4eVa42O5rtuH/4vQ3QP
mB6Yuz2wyMr1kU5OvkcgbIL9fdNaOWs5+QX2A11QDZ2567NO2ypyciLNs2G3zCBYInoMIqt6uL+K
tJcrp8imIWWVSGN8MPpy16uMimCsry20cxu06UNXQSbRxIF31jC/DeNZMV2K6nJqBVQub8ji6gfF
3OZ06rXzMKpiH9uJAzmHBe2xMuY7s3CMfaCp03Njh1vz1mubBCUIGQjTHSy9iDISezBCr2ngmIN2
6AnY7/Qsp9B+FfYg3vveMxBFskg4A3xNMpBcn2feTS0IX007N2BYH8APOA96VmTvnRKWq1A55TGT
ElPLopICBUdNGsP9SKrqFDf6T6sNjA0DXPleWB1+RtZfaNAtvlfchk4ZKyR7oS30Q9jq1QVkK3Ap
o7Nbf0p153OGZNChCNtxw62uLk0ILEfKpVLBwvbRncmVwAh1iQnKXqocTnc7zbWvc2+L7yrySKgb
eQHIYXuL+nDF8yAAJTlIAOtQAV/ch6CxungIZu1cBKZ4CuM2Ooqui3/AQI2461y/VzaQ15k0HqQF
VXBGFZeCQuCGNE0S10PN72ivuVL36BnVCdKLAnjZ/bu+4lFkIQ1SR0nmA/vAtW3WXahSekVOJES1
ZJ/kaXQsI6Kf+6v8ZhhZuBSWMaivMh/IK794otopsIEym/rZDsrLCClHVimPRqR8UNXwa65YB1U4
/9aG+dJH3t9a4/ooZBx6y2C8tdCdXWRvQdrW9g2ykzoinUqyquUP0kbk0YpEp2PTFTu7C9JLzijv
w/19rzgZnkVZGCETp8y3CAWUKon6uarhlUzy/HOfhuk5TGLrMDfzFrxlzUjlKB6oeQ76RoZNVeu+
ThyWUhkK/0mFSpyNaLa/BlGQPKaB1703NaSTB4yHYBL/ictZXMcsUFRzdlPz3OZ9/kyBPt17UBDu
SkUNjqpdO+93orK4RVkLolE4vRb+WksaLUTbTj8j3Twj/2ro+1g1381nwq4AiIBSomFI7rv4YI3d
zzEzDxRqHKWF2lRL9rOe2z4cQVss1ysWCDs9OHWV/8n7fn3zKt0IGDNDXCdqi/rT4IThQ+UO5YbX
1OTjsrh5NDVAdOEzyc9uOhuiHswsVI1zOHfeiX5EwPBkETxP+SSFxM26a2BTMSJfKZnfSEUfHAYd
IY77F2HFOrkAxBO8uHivJUva3FAzRU3cAJVPKkSltA3OClMcwHwGD2lSM9niY187XihxTXwOpOU3
3bBxMhqthGMUVGAw7a3E1XdF1c3H+/uSwe3ydMGqyCI3udsN/bpwmiox9NA8W9bwj10pX+rJeqIn
8cpz/9mNp9eN5W7yVUBzEsVBIgM+lmTu2micPNeNKawssAjQOZ4gMBLxI/nTPOw7ihnRPpsTyOad
Ma2IobquOzlxliEvNDdV8cuKktx+VNy+ea1CYZmfAdzF7j4YRazstEox3JOjDM5zx8yTjGLjEc2R
ws70c6eomf6XyBJ4bwiW+/ipneLUQ3TR8L5Y9jxVuyrKiJxapF+7x2DW1fQ0Ra3FeIAi3PyBuX/R
+Yyux+LNqCcTAZxWKAp+PpjLfTS25ls1ZJl7GHW1c/dGo5jAJploYhoW9nF3rzekBn6iQBPrm06k
w9k0OsE3vnz3S8uzMdyndZ5EByNIYPsjsIWdaaioWx3Z/5D5U5Dmn10n0P+ZqEEPO6GbU74fUagh
dVAD5c2uGE99ttQq1J/KKG/PeuhUxa6vzeZbNAVBtTMitXd9SHuN7KEmT/lRKSoVCbvLzcif8JPM
P2lK+k+mCpGehnjUf4mAmTG0ftpEfLDTNi6OtZ7n6h7htd7ZuGMrFm+DBSdCARELTGvxpNGoRdAm
h8TYpbW9N5Le2DFy++6BSixQDqJwsBRCbyLAsqCk7w1YfKjolq9OzEIr5rTFNbK2F55nwi0SdbKR
hR8WYCacGfzQuWn7aG+I0TmMgdhSNFhbBbAhmRQhpeTfvL5NA8+J5yoBe7FU8WVW0+EtF2l4uH9p
b/tFHJmcMkBckM9y4yRGaooNykIUNAsTUuVJdsSeSlITqtWwl+h7lM5Aw7R2RPw691Ah7hMUDv9B
NrM19lFf6OmlhP74o2h1muwq5Zlk6zeuPBOMRuIwZQtXBZ9zfRTRVIKmCoCs2tC2fi+sRvs0JYrj
QDRiGWiZJq3qS8qbn1MzpEfacdOZLsNWjr/2QSATYyhGMlTdTA93IfMfCnqrZ3Ns55cU8uWPSm6Y
G5UE+VkXTpu2JNxo0ERQs1gCuGfXVKiWEPvhcX5NSRCeBNd+l/Wi3zjWlf3AnUKxiUkCCYhbBC1M
EIEtqQP9HI0Ds2hW4e5yxWk3HqG1VVzuI7eFURCuzPW3E5aVFvha/Rz3GhDCnLG3ocRT3TfjlacO
ROv/W+UW1zdAitsM+jkvB/FUpbn9meEy3c+HeL5odVt9yUS5lW+ubs1kUIdQySN4WKQnfZjOedTm
bK10e19pvfGhLhxr4wBXDAIMKCgxGSxQ71h4m1CJOlMvR+OcBJa+H0LvTVUnYx+XabRxiPIaLUwP
4kJqAY5Nko71XX8qFNoSuwGzxqA4OEylzuzp0E1u2h5FW6TPdq18LqK5uSRNYH6///1WjpKl2R0W
j40srcRwyWMzGoDnhtz5kOHID0glbNUibwerZF2AzcHRQfBFOfJ6h7UyJWPpZeY5C5uXwNL+J3JX
YaiqP7qK9dOL432ifHdq5SMu8fNMJxQSG/3VBSjiE1/t6b2WftgPn+J2eu0ae95ps7XxEdZOgmcS
IAQkBXIG7PonGnRBHH3iJOhkoUs8ze4xTJDrun/ea7VDSvn8UZZkXGYX18sQLtJ58nrzHDBJD07A
LGuocMVsPscDotBHGCLD/kNuD0X2pM8pZVNNh8PmaNJm1IiDUmcrZ1vbOJkTMxB4etDpMkr/A6YI
rB7GXQY4z3mP6DMKHvlBTdwtHqDVVSSRIQVEtAGXSJORIlTH/sxzbY3dsdSFeYxF3fwHc6aGDw4S
ukRSXumu/thLPA9TBGGESWU2E4datYuTjbD7hqncegbmOCS4HpQO+1lmuYOoaR+VlXk2ezU8Clh9
wZZo3bEqu/cfm1wKVAlVULoUy2GmCYr8zGhLXmA1tJinb+LhzYk2x2DWdgQwB5gWhW050nd9bkJk
fawY+DrDMhMIOhKKMWFqeYSuQbmRrqytRa5CdwC4jEbZ53otRhKBntvYG6TQ4YexNtqdObjKeWpK
b+O23b5ORItEcS5NSJMK+eKy9T2E9qNiWedyQHvdCs3yuTC74gQ2yf0ZA6D2a9GpGzb4u+hw7c5Z
lQkMiJAoF9BEvt5gnHeF5rSqRQBJUvY8U53/N4m9orL3ZVQVOaMykRqRmunVqw4/w3wIsqZ9G0AI
i93U6qLxVVRzXgOIIRIA3sMAGQDCDowcCzn/Sv7UV0erKvuXwIvKv5MG1ohdb5rZvEsZEJp9I/fC
16Ys41crsrSv1E+bxtfbJPhS9eh6+roiEuW04dnkYS63jcQA35VRENnFXmwbVorYaj37zMh34NPC
NR4a/P4uDfAoZqeRiyX2p1YkxkMWIOWDXgWyGGMc5x8QzSv393/Orb/hVxAhyMcNxPAynFOQVrR7
WHZRpmnCPdqkDkNlk7uRXa0ZGDEj0wb0zDVvWcHUe9RC0ka3z2asjD/GQW93qGLkD0Ebx+eZQVRf
iMrbGNde2RqNNXrCTAOA/Fg2KYSm94bVxzAlteEPDQmQ10YU9tv981t5snHWjKECdZRB6hKFaLXC
dOdWBOciDK3mh+ooOkPZHkzmCSxuMMzPo4C7LgxjVz/xZJvhuckQu/WhV83adlfnehr7Xkh7+QsS
6uWLW9Z6+ugkQTYwwm1bCVTocxGek77IHB/mxdzYMMkVT8MTQEGEEVSenCUAYRyHgr9CB7bCodzD
OoceScd4UgmFxvufBI5LymzJTtxNN2CeiznlFjpE25l9rAOv3St5qZzSqu82llr5/EDU2RSYe/zU
UkmhFpmAVX9iVwC+IJ5p6OuWzlbItrYKxSRZmmM/hAXXt7lThaeHY+GeldkCBGOg9yL0Odhw0Cur
ULTitSQhok31u075x3ut521WdZGETtGjOnZ2PJ6AbG0NxK2tQsOEEgXUwzw8ixdnqjwzTmIAS4Xb
I5uKzsVDVY5bagK3UbxEWvJS81l4Rpdaj5OZUtfl4lJhz6mhqulXM5oeHGNmjiyK93FgH2hR/+/+
NZVOdeF0AUXRogFCyFj8Eg1fOTbM5F5qnR08O9dTiV5T7vKb2xQaLAQRn+3+gitnSXwArId6IxMS
y2lJIXKgSYlQzvBux7vKNJJ93Nr5xs29XQXNEwkcgAcDuMSS1IpZEsDc/eycDdhJjl7Y50zNUjN7
716YjLCobhCF0LdYfrHGap2O4No7h9RNX4Ny1I8x8xLvX4VJTAInOWzHZNriXRSNGPUpaLyzI0uT
PdDHv+2Uvui798KILF8GrAU43yUeME6gM2sBn5xBAoSvY++Mx2xO06//YRUk4SWeUu5o4RWGxpqg
ekqCc9f21cPsorgTkai+u6tDwwXPRs2YhIxQ/tr3EBGEFYTMwXlmqtofZyDLQ1hsKVbcXh3gBUxM
gx9hAI2RletV7KnrvLp3PGYsYzM+q0NjvFRhaDxNAGu0ozl53ud3nx6ABpngU2UiD15kwRAsIKNG
PfYMZM19DNRU7O3a2LLq21cPbApdMYYIAIiqS+AU6km9iLM8OEdzqRAyTslRTFV6HvRkS2Fy5ZoS
ZZECMTwtBwaXjQfPqEvXTINzgLTbP3Qa449VWbsbUNfVVegPM6GGZZPcXX8oL/DKeXDqAH7CukNE
IaofVJiKvtz/OKvHRq1MVq/pbi+bfIkboQhasQoqdsFB1cPoaMVz9jTIKuz7lwI7APBOXiXcwvWG
It3LS6PrAj5J3e40Xbi7InCQVe6yLZTC2tnhFkgcfxcBl6Ulq2uHrlLpqxXo1X905yE+znq8RYy0
dna0uyiYc5P458IO0lrrokEhVowCp3oIS4+3J7LR8BqK/vH+2a1tCN8ANoFQC0rbhTEIS1eYj52C
cwovH9j12Do6mejf77PRfeG5lpPmcPkvPJAaIsfoxgbtyGhOv6XF+BVgs74RYq85IMiO5OvDsZGt
XJuBUMw8zuo4ONeVoZxo0aUftTKK/Vio+WdHnYuH9x8dhRdeMOybVqE82j+CrQi+waoFl3fu7KT8
LJzIeMJNbAm+rH0gRnsAlTJeLjGl16vYwHhFggLqmXLGeJgRfzmb5ux9ur+XNYtz6NDQJ4coEqzW
9Srod9OSbIfgbAgt3oeoWz+FJvyXNaKzx/tLrW4IBhTZL/7dq75eymxKSHA9lgITrv9dls10iYE0
bZ3b6o7+WGbhFBoUj5K8m3EKZac/qbH1rJRedKoUZKTvb2jN7rhAsh1IXIKNX28o1AI4zFo9OPdt
91UYTnIKlXHwm1J0B3hYM//+cmsbgy2US0RrEAKMhUFME2ocVm7ymqem86Xt0/p7yXhPtg8QV9rY
2m0MLiVUIXclm4BQcDmE1UHPxYSZCC+zYzWHiYrmr9bqg595Mhamb9eDZe2mTqk/OqUCieL9ja4Y
ClxKDFTi14GjLBF9YpgZPxIC5krYBg8FHuylGx3j17tXoZTOwwGylpHrJeLVUro800BEn6NoRmeL
qsQh7kp94yBX9iIrZozaSn5gCpDXNjLUTUB5hr1oMM9JjzQ8hbUabwA911YhWQY1iDIM9c2FJTpj
WLktCjDnYE4EuqejerAbp3v/BUaNBYQijgL+hCX5ozVVdVpSIDjDhDhe3AhRxQBm0w3WlbW90CoC
ZsloBX8vTiyekzDutNo557Mp/HJwg0NnbaK6by8T/GAkE9xaDkxdJkYedI+2hjY2aP0Zfb+i9J5o
0rqHLOrUd7+0/PnMWIMOIlwFJHRtAgiGZJmiVsiGOqOxV1soOwgByo1jW9sQk7K4VxgteAoXMXFb
6VbmGayCzK7rR7Ch7DyBsmaJWvWGTUsPep0rsxUZ2XFxfnPkXW9IGZVB1yNseurd732qnEVU/xM6
/VM+cZPyqd2o061uTZKf0aakWLO0bqVDiGQe2VpUqPpudAfx2a1160NmdM7+vlPYWkoa5x9Pe6XB
K5am8iIp6vRl1AeU13O3OLVZFG/s6vb1wLiRX2FkAsDdDbJfq+s5z1PHhuXferWc5h94p9/C1m19
wET/3N/W7Z2SawH2kFPQvPQL/5Cjoe41soAXK17tgyhqDn07b4FXVg6PZpEMJUDjEMEuTLDvR0/x
zNE5lwzBzzv4gq2dGMZS31PKdDdu1dpi+GRCBcJK5JsWgQuEwm7ShrZzDsMx8xXATX6Wzb+Qqjbe
7fZoJmPwfCfsnQLHtU3Ap+w1Q6S754m69E7NHHFsaGBvXKqVTwRKWJ4cVShS9YWXaGpUi+tods+g
9r3dBJfbXmnKf99tB3SleIwk4QOZ7cIOePGHONMpCGhNp/hd2eUPWalvKR/8nglfOAgiVvqgtG4o
5S6j/gHpchRCMoJKqnbNuRhE8qkBwv5lQHPN9mt9ggnHQxn7o5Jys/bpnI3RroJAnzFho7Z1Ll3O
/0XLUPZ+M4e50neNE8ytbw+d7pyxwOpV8/p5/jvE7wa/MsjulM5XY0MpA39Iwih+i8pGa3cgy6Gb
un+K0rTubW8RiEGJJIm8XPJoAvL8PIq2PMTGKB6HyZ5f0zz4yoDdSG0+Tp/bNs5+3l9+xfIZSaKa
LMujYJIXPsos3KA3rRYFYI/xvaaukmMEIfclzOxf719Jdt+AvDG8R+J7bfnCDYwpktmbaqK66ApV
OVC6diiPMtZ9f6kV8ycQo7sI1QBYlGWcFLhJZ6pxoZyVMA8PAbrhJ87g3cyg1CRAyMNjIM8PmN31
hoJGn5WqiJWzUTXT0e0r5tTq8IfZqVtkjGv74a2i5GrT3iaSvV5JGHme5ZOtnCm5unsBh4YFbIjh
+41zWzMGPowLKITBQ6q81+vQlomqrozCi+OU5X7O2+Kb44blwzw7w0YteQVygcnRmCTjJWCm/n+9
llErM4XZBrIYGBHxvZ8ao/w6VTrinBnz2rYTqb5dFJ+UojvBqPk1GqetAsn6b2CfdKO4AOSS17+B
iKNuNAAuZyOz2/9ZQVf/6Cd13rtwPR+RI/J8LWiDU5o3zn5w9ebV7Tttl+DBH+4b7O/G58IL0LGU
MytUHOSzev1LnM5KVKjs68sM8Ue2M+EE8L4yvplEx2lUE/NvNRuDn5U5KfNj14Zwg1REOCgZakmh
BHuCQoirkKjVYemcRKZ8aeNJganWVRrvKCK1mk7gNJWvjMV43TNKqHX8ebB7pd/bncmIeFqrZb3L
utxpLd+ZnLoHANyo5wrMgf6REXt8qRrEzcHyYi97G8xq/Jo0RpPsOhchBV/rxqDeG0GM1rBNLmsc
lVH93Z2ynflR7ZtR+cK0K8UAv1bqZv6APmeUf4nzqhAv1TCHr4XoQuus5YEd7aa88L5ESTZqu0AP
U+9ioLtVfcumSS124JkUJKuMyKtyvyXzTL9aTDMVJ0HMUO5JXCL0UoK06nZBGXlAUrVx6I+l2xXK
kzE4WXZyqxY9wcmxutEfrVzTfEvRyQpMt0eAFbIFY/IHGijOA8MUXej6FAKbfxJVy70j/cPOI6zS
xoBfN2pjUuxKN6dlmqlFO704U5bWr3pTFsU3ZWxGA0KHzpl+pWYSZodM0xvteWTwyfETkPSVtp8S
JygO4Dyi0nfD2BlPrZUjdbi3q9AyL/Bv5dmTG3txtQ/12SKRne1M2+LiX3ExyG5T3ScwocK/jIDC
AlH3PNCCs5TJvSA8E4JXCPuN6Od2rpmwWwZ1wBOp4QFturZzBluVLGorBZCgrl30zOy+JpE27OJA
QryBTIhHJ+jaS9ikgz8WY3OIp9l7niu1/xLOZfpy/96t7RotaRCF8vmDpfX651SjUSMf6AVnB3K2
nUaV/JDo9bDhVtdWIW8HoAyTumSQv17F1Gpbmz3eWDuJ3M9hHkR0betyoz+z4rwlIonKAGgPKub6
9SqGXkCnrKfhJQ8CRgy8Uv8sm91PkRaqWxNMKzsCxEHLhBa0A3ps4TiLrsnnOVCUc6DirHd6IL6g
2NBsCRv+joYXbhEUNgQeZNYgRpZkVYnTpZNrsE4s5icYanaKHSZ+UkQf8JOP7eg9JKq7J/f5MA7x
x8kIH1sXacm2D58zO9s3oFo6bTpB7Xss8vyvLquPyI8d0pxxiFApd5M67q12Kv3YMDceuNvPQeRN
aExriTwaqpXrz4Gb1DoR2wXcQoN3GGZhE4F646lUq/fnFAwNMa4n1Sao5C2fsSJJDW2qWAq9iaB8
nLQ4GE9Dl+b7+7dlJVUHkCpHuoBt8NEXYQgcvOkIW3h4AZD61vOe+dTJlb3RNk+5wb9L+/0jj3gj
CUWgTslRLhGqOWNrdjg34cWwos43c216JIwUG9WOtTiABWQUYsmqwLK16dWxPQZjEV5UFymeIE9O
UZYxGQca0rI/2oEY0MxxfzZtgWyj/TL0zsb7v3afOFNef2wF/PniZLMqNPI4msILAzTaP7GW9ppf
N4DV7n/A1WXoPwLSpn7I+OG1TdIBQEdu5gNGEPDsk7TR0EcIt4hKV1fBM5C1Qbp10wyahDJocxmE
l2wwQ4puJSo8vj7FW1N5t+ZIeYq/YMyVc41LMFmJ/oUtVDO+qLWwswPFpQKV1zmF5jDUeyd5yQYv
+mQUMLdsnOPt3YaqBWYDJEEo+1G8uj5HILMZU/9leuEuPhL/pCf4Sx0C8y1uu9uyjhwRlyApAMi3
xSqETTrVBbp2iQltxK5StSb3zdqJXxxtnNAdFcxQbTiutTXBgnPRQR2TCyyMZA7U1prrsLhUfMbX
KdOaeNebHZxcddZbzzKNfn2vWfIFfzOTwbJIZXPxmjiJawCgLuD6MLX+R2DX6mOqFdkWWfXtV4OP
mksG0R207zezPUnRpGAYdB6tcFJ8w6riQ6llPRA0fQvFcHsF6EoBaQLCT5ERRttrA2HYQtFmyMUv
gmm5n9RfvJMLQGOLGOGmdkABCZAX1wxEKz3rhR1WMOUCXZ2Gi6bMiAQ6EIgZT3WkD6lfWGH5gxG+
KHma6zwXp35oAiSBqqLZUlm42ayEcxI7UQSSoiNLAbrEQghuZlDhkiWxpu3yvNMgf2NG/91wPom1
ZgmuA4IweOvrU3XQVahCXqGLmlbDvh+T6XPbz/UlmnXl+32TvLkEAJSlqB4NI2gKAW1cL2V6c633
mSEuZm6H35vME6EPLAkxagCyeumj1zr/e3/JlWMESYHAiCQlls/r9ZKIK5RdUevi0uhJ9RF528JP
1Wp8L/UEIkY2ngueTNrofITFKi6yZnZjiougqVg9qNmcf4rhDdtiIF45QAeIL5eZNrqcQbxep0bs
SVNnY7iYRks3RBGdeYqarA/9pHO7CSK0rTlE+UmuYkV2xsei2oMsAdQPC781VHmlNL1csfb6fzOt
LR6E0MZTZoWQdhla9KMgo9vF+iTiw/1Pd+NZ5NIkwQ4NVR68Jfyudkp0gnngLhbqHA+m3sTfGlR3
TlZTb00ori+FmySkxI8tEyh1djp7isRw6QO7YZJXLY38MGeZ+kGL562S3YpJwnwPEot3HLTcEhIT
xiFXu26HS1raxt960ZmXnoB///7TYzYEBVIJ+gIDcW0qFFtsChoKYtO5nqDIF+kFmbU5ONWHUoFG
6O39y8E/SNmHATIP7oDr5TJ9rKLRDChxhnKq2OnqYxUMb8PcbXEsrt0BiL8pXsvJVWvJWMbsMSRq
STpe1HmcfwIOq/4W4aQND7D6ZvFRr5JC27DE1SXBNErCcaAyS+Z2Ou1iKKxsvIQU7B8yQ21sv/AS
66+umvIM9amQWPY/nOdvzXTJd+Qsm5+ZFquJ7STjxS5E/tPWpulIVQZWsCFst16A2wePoiT4U5Jp
STpoLe44qzg18cd46fQ+2SUKPtpXmiJ66Ml3X8fCER+zrmh2bmKUp7KqtprWaz6GxhexpoQH3dQL
NGvORUfh9RIOtUAHKshPXV6mj8300+xpY/qtS9sXrKE+b5zy7wrgwr1xNShW0KTi7VtuvRpyuMEm
zHas67E7IyEf1bvSgItiV4gw+F+ohiL2zbApXsK2Fa+aYvoVBYdi9+7PTSLGbyCyAXHpLV7GqZYK
nij08Agn1bEWM8KbSvxLWEH/cH+l27Ts92wxoQ3wKHreS7HnONIZi3Fi7g+v4bNaKuHRzofq6KGq
uXdGbzo4g4aUWzNqH4tA9Iz2KPqB2G8LRL7iB6Fql5LwRAWkwAuzK71ENajPjoThlTiMRpcc+zRo
NpQJVlw7USm8KXgl2SFZPJkotecVQcB4qauuOhRaWTx3Tj8ciPHijShgxZokA6sLvkMWjGCiuXaC
SoKgoVKEAC8aexw/6VlbOj5wuORpzFNl2LVB1BS+EU2MNxrU4dKdYjBBdcxCer4bFnV7qfDGcuKe
Ig84/eVvqRAR0NwoxLLV5mfh9d96135sh/F7w4CAT9nZD8z+633buv2i12vK//5Ha36a67RqakVc
1NaZDxWwxQdDqd9dA5KEZZQJ6PgC/74ZvnLbMEZrWD7WTu58q+rW+MtMkzr2AzcY/72/o1vrkZMu
GA/D0Tr2s7BRLWyIc2CQuSB4NuxUcxgP1LSV3RB57/f4cil6XgbNIl7tRQxpxE5WhDrbyoJOeZji
JHuw1bw4jq67ZRsr34meq8zuoSylarGwU+L8acyjgQwnjtJjS93xnGVluIF4kmdz7VvZECwtdF7w
Mzej6+40tUamjsOlcxhsyAomR6PnSlVTfyyjEnK7TZat9X3xlnEJUTpbqoLYSt3pascRdgMvVQzL
xIdS1MkGRnvVJgBoULCjsMUlu7ZyDAEVAQhnLk0Pk5VQwhEKgApcs1G8ewIFU5fkvHRdKT6TzF8v
FQaqG5mUOi9d3/SQSgIaq+khH+4b+W14QzEVQndG7Dg2MovrVXLStaooteFSmwJUjdX5yJGnuxY1
bD/vyZj+w3LUn10ALxJIIX/OH15CKwajt5n6vsRD4j7R+xte2lF3/idUTXmgNvNurCKHCPOap1Mx
0PnnIjR1ShvysVSMl6Cm8e9XMMSkfuz27fuPkT+fCRsayjj/ZSxhTA3grkqZLgYUq84Ht2WecZ+5
9dCy2jDH8Fxpafl4/zBXTF6mSYAkYf9nsl0a6x+HSeuaYksq1AtVZCDIQf0Ww/FwvL/IisUTNLgw
nVEY4UVZlAjqoJ0o/TXqxaw0hGrtyH7VSccezdqtthQhboNRpq3kELMslZH+LXzTHM/0JsNGADy2
s+NoJ6yQuvF8QC/Glnqk8QAT8tDvkliJf0yNtSWLs7bZP3/A4jZkRa8FRdSLS1szuO8kSuIbQhlf
FK0c/8PH+3OpxccrRQ46Ku3EhSiUXrgXGb6Rov17/+utRAISJUx0DYM6/cHliU4uAV0ziUvquuOu
wmL8IUTpOG+nbFdE2t9Jn3h+29kbVrNmmn+uuzhIGv9z0AyDuGhWIh47o06f0BHeQvqvvDISKgLs
AfuETXxxhobCq29GFHhMJLr3xLzRPrC1gPGmMvxXUUXg903t7t9/pLyfvy2U4tmyNxRB+jUJl0KW
l3fZ25T1xcVMRPeS0Gc/8si3u9huwxeaee/GkEpkDDPK6NjC4EFMcn3fVRcp2yZjuwrNr8cwFG+u
qJqHmP7oRgD5mwxj8X7Dey9BibBq8SEXdjPYeVKYMfWXxMzHkx53I8CIJoN7N/fcfR7O2k4UBjIW
mdme4rLwjqYbeackpNxgjG130ELPPQD7Ugm7O+cYzM3W5O4ts5Q8Dia3QeMSY9DouT6OakqYvTGj
AVrprvJdLc+fKpPSg5vWe68zQkRoY2sPyVR1zEoSeGTk9DNyHLD28MfuBjfRd5nrVFuDy2tOhPlE
agVU6oBJL2IErc0trelVcUkqKzwpbhJ9RfUqPCXlplrA6gWgtcBaTMaidHx9BFOuujn8z8PFmSls
HuMxz0tQEGHW+K7VGU+qrQTDLhmjLZbWtfvNQ0cGR6dfjildL8xgeWI6U0rOOthtfbAaZIl8a7Rm
c6MxtLoQ5RdZNgbStCxl2UqrzrqbDxfXhTUiQcnPb6ifbTjjlSiIKoAkKSMDJ1RYmJLH2F0nDJNV
ijrJ/Czq+13edmXs4z2RpULjBSG2+35kzUykXgifjVO8IeKyGiA4riwFRgDpQ7+3qvmcmPH0QSM+
2nDHq/tzMUU5SAEoamEnYZpYCqM9+CzFETROTABGuW7nvgqS6amYw+5wf3Ornw3kr5ydlRqO8qX/
IzSphK1oWZnImsYcBycxzVnqiz4tt0hm13YGkJVGLyOnCEotvhyTZXBkDx2pLoAW3bdSjZC8N6bx
DW5KszqWSlttVBVWlyQ8If4nZbuZ/Mpm5L6UmAzKi7To1Ax98SWuVfcCMbrxqaVNtHEFVteTkxaA
Sakb/6YX/uMsG9GkZTSSCOSNuVfrZDpWKE08KnZh70x3+Hz/y62vxpgrTXsJX1o8MnQ/ISuIwas2
k5KgFJTY0bPZNQEpjj092FFT/XV/wTVToYEikymgUpTBrk0lnAvNjl2PL4g4gOZXQ0GtYkrMjX2t
L8PzScWPcf6l2GfRF8nsxXT2mrZLP6VaOz7DwTn+l28FfgcnAjQJkP31ZqbIFnM10DLRlC78S4ns
5GC7TvwjG4bybUjTrQ7s6q4kgJWMF7T2EgKsBY05CDzJpR2mNDkqIL3GXTuo7bf7H2nNWUnvIfN5
WIiX/ZhUL70hyqLxwhvqHuwirY5Q13ZnpK+sDb+4aoD/f6ll3htlujVbBWVZ6APjHV2gyg+1/oMa
mI91t8l5vPaCcn5kTyT0GMfCf8wesitVjfXBQGc/DEXVH7wW3VIBmcZhYg4q9FtK5xvucW2P5FL0
sVmTS21cm4le9MyWJFwyFymvw9B24b4dGv3DHAFO8OGb3BIWXcusuGGS9wqgClwn1wtWVhkoYub7
gYPREXkpuP1+KbTsexfU2eeByaBDlk7KqxxhbPxKKdx/71vQ2kG7kiiKvhdv0HLMqhvRNZ2ZT7wE
Yzd6vsg9FdrdfPJ+BH03fZjC5GOBKnO0cdJrhgtwAAcjVUghSrreuFJYSs8kynjph1CfdkGa2q9E
ScnHMuOp3DDdtdvIQDCoKg85Hd6k68XSIPfGQKWZkdVd86UVRh/sVMUZtmZoV9eRisz4DkLM5YtA
x5LavN1Q1840UK8FkpZ9JJoNX7aWOzLhSeuX6BpYxOIlSJrIqCvBKk44iRd3nspjX6OGgzpNMu+1
zigfh7kgyMztYKOavvLVmGGE7QUBTzqlSxGAKlWdmXh+vDRgJLgfnrVDlyf0Z6XN328gjFZziCBo
eWCXqEKlCTPDoQF04RjC746RT7mfKblzSAq9O92/A2vboh4F9wJARmYCFs7GmjrEebR4uiTBHEI/
Fw5peVQydY7OuiaarfrQypUDVcjc+P+Rdh7Lbhtru74iVCGHKUByBXAFybKCJyhZtpFzxtWfp9c/
EQEWUdzH24NdJdvNbnT4whswoxMeQ6sgLBztGYARPO5AbxTbC4ii/iZgUFS3l/X+H2FCtTyYdmbp
O1XSK/uTEw6YlRcJt8h1/0GWh8pWQs46GsPpY40i30tYlNlO0H51FOpEvLbY0qEDcnna6C810tKx
SYBd5E9pp4beXMR7IudXvpkg7oIGgmSjIj9+OUph5UtRNP3kl41hfpvVon1pgSd8k9qCAW/vjyvP
AnkjZVH6kdzWa85CqrdhI5kO2763MEONO93wnMBADHyMk0Y92LWh3H/IGU+Ih1EEphW62iO2M8V4
ZQ6zTwu/DTCGzMzlrGpZnXs9iJIfAwlQ7BZ5FeUepbHuf0iWgdqK6xITMpIF8ZF/C24VODi11Mxo
DWRV/nksURI9RDVeqZ7ZdlO9c69cORGU0z/gthSGkb5YjUY3wp4hBvhp4wxIP0at1HtWOS/lUUnV
uX6qyqR6s+JKCU+3P+2VzSqyIW5sSvqIO6+Ofi4MDk17liECafmhk63kzWpN417EOoqunHWeoI9q
wPqRTTAOpW9vyOD+msrPZb07GZHQJpQHe2eoK71k0T1CR1N8OSpFq7Uc9LbBabNT/Nig1ucuEcVS
ICYhZqvAlM7oOczTMR+TXPeoBaEXXwSFJLiEXeQmg9Lu6S9cW2EuVhHa4x0DR/Py2ybzbEYUp2S/
QTTQ7RN5OKoSbe17vyMqXYLmDNALb8s1YrtpjCnPkl72R1T3Xnupsx8VCyn/26NsLwIwsERpos5H
GrH+jk5Ug9+mWOvPDqCDyVHyX3U5T39VptTheK/H/9web7t2qDQgz06dmGIfjcHLtStrLD1pR+v+
PJfzf6j0zvNhdrRoL7bfhhQ8e5RYqERDtd+gPeJWxXlDLQo/LmPtZTD78GwWUvSUJWH9KckC45hE
hvqgNUZ19/kDU6kKkS2+GuHM6hofekupC71o/DwJkqNlLDTjkWtxvty7kAK6ieI5wSZ2NGvoTqoZ
MzRZ7Cx7s05OoEnHl0Wz9rIxsZUvq7OwPjEuEtwXEElrYopiNo0jj33tG5LZHfLMytxmNv4Ao6VT
ASmOFlpsblsXn/gMv25P8ArOgbGFoD8hBb1xeZWuG02i99Us174tjeClI8EhyW2rOUBF7d2i7PqT
lpXWgZK8czAypfyiodJ1/9cEskp8SGuDR3kNJtVGikFLJbU8yks8uU0s96lnLm2y5wa3PYgiehIh
G+k1hfDVwYgtgGVtLnW02FTrGzy0bj6Y4Ww7eIrqc39IQrVe3m8v8TbiIMkmfqL8ThlhY3lbpfok
6XUFZ4y+yTswrNL62cxJWh2mnC7wzj2+HY3wF6IyKRLBGsSty6NPg6jIuRU+mhjlg9Yt6nvPVY3k
SrFbsr8yliiNIFOLF7uQx74cy6hDRw/jtPTtMYkeTTOBmlrk2aO0qMrOS7+90QC1QXNBSY2kE5Hi
y6FirrORFS79Uq7bg1FN3Zelz9rPtz/VdnsI6UYBpiI41AhjLkeR1boIQoiefmopzaEoTekcGvbg
20ssfc6bVtmBVVwZj8yZi4WXBx/EtQNdGi3B3Ktx5WtNp2MJEGvZ7EpDiAU4eIE08UID+ufp7kky
GPkDSCIRKK5OPAzzOtdSs+JxsJDG7Zb+uQNpcQyqvj2nlRns7P/tp/vQl2GOwlIXGtblomZp1FMu
psGGO9v3ROukUzjX0/H2pLYvEV0xIUcGoNpEmm61P8wC8ZBOA6AiJ63iRcgQfK4QZHkowvmHpURZ
6FZWYR9pPn+9PfD2DBA5kNGS6VHLhfB+Obsi1NUAhRbqIHkxLK8OidGfSa3MwxswWu3uU8AFzasH
t0bAO9cHbrLGuISXTtmuDlNfm+PIqymX76S12w/2fzJbnAUOgbaWUM7qFMCWHS1+MU7hdIDaYice
0ueTc/dOhFEL2AGwPRgcEsvLtYuDMcUwqVf9ZJryc25Hg9daUf2e4lN6GHgrd/Kx7bcC+ADUnv4y
GiYUCC/Hk4wwMbEs0vzclFQHv1WtqLwpaGrnUS9189O9OwNXBo4Z6BiKEeimXI5mNOCzE861bzWt
6i3oBpxCY4peu0yWdhbyyitOKESoDAqUQ73R1m7GTs2cOer8YgiyRzqhkJHSqPvVqZDa0TOMh0PZ
WdJB4NLe0r6KC1go2qwdb0/5ys4BfIxesSAkUoVZHQbJSSKJP+kBQaTloeuyVHoxEctqdq6U7YdE
DwugKQGZ0KNZZ5mxGiRFbaSDjySRTiNKpZcIQF56irpR2XkTtnMCSkWxgFoSzBryscvPCLpCyXs0
pX1tCZ2DKlfjMSU8cW+v3DaTRWNOcCtpZwiC12qzYNSUqANetX49ldJfY2RP81tHOfAhbcfwT9Bv
iYQcszHvGXuIX38ZekINpB4CRY9MAY7Z5ew0s1aspqwmfxlr5aGt+vEB4nB6bMs0fZNQXbz7CKL+
xsUFxR3IJ2/f5XidlTYtIR43WDTnaDYk3aloW/0QQ7HZCW03Hw51HwD3cAs4FSS2q3duKCZjhOCj
saQIjg/KaJ3aIU7v3fJiFPIPKGaEXTzilxOKjNxsgC9pPnnSf4pd2646VHe/bgwi4IMCUMrVtS7d
Uk+p0fWMTQijZVT/WeVWk4deYkV5/KDMpflv3pfO9BqmXVo8ppWW2TuBypW1JKMEEUxpQKSwq5uz
LpMmHbJU9h3ahqdOlmxPUyNlp8642YxCTF1YAVLx0Mi5Vl8s5GjAQHRkf6BD9BLrEzQ5RWrbF72p
4+NsjuF473ZkKgBbiV4pvNMjXR3uOBgqvDZ0xcfnIfqB24/9KZdT+zUv1fTevqgYiksErhAdk40u
XWeQCFSBrfh9g4djMHeAQOHw7LzdV5YQFzD6WNDksBxbC+HEeh4QI1iGn7bm9CWKZcWbylI6YBuY
QwbQstPte2tzE9OIIe8nTDAJyknGL7d/0EWzM86t4SPfbTrHVKsUqm52BQFAWawhebo93HYf8nyD
6qAoRKpIceNyOEeuESBOFMN3iBiwWmxUHMohMtU//odxuA9p+wLIRPzichw5ntDfhIzl90oyvOVx
QxRZle3OM7b9WBTagB3QqyTX4Pq4HCWoIcFWVWb6HLynRs67g2RUfq3Y0iFJ6u+3p3TlS/HCmATH
vMuCIXM5mBzYdWyXgyE8ruOD5kgZ5pdqgcB/vUdCujIUfi2UZbl/eVrWwLYw6GxnMGfLzyRQRb9y
zSpwyqhktKnjnrLUTqB1ZRlpBIL3oXJCW3CN4OuHyEoNhOR9k3r2M80vq3EVp8sezFAGqd410l6r
4soEWUSiOm4M/l6nNJVDBGWale2bZT+eOinpT0GG79k4NHuSzleHEmwFtLpgj60Rn52ZGZU8jwwV
d7iBIOOmDUeEb/DqLMtM3rnnr40GAk9AUyhf89hcbhIkFoph7k3HVwNkdnqp/iPGc/WxVdWdg3xl
IOoUaJ3x4aiNrs1gYqUJzWQYAj+HreBPsT0Yx65pm696F0p7xntXBwP0yF9gLQFAXs4K2lmWRzgb
oupgVrobB3b/l9RmADqAcv999zEDSCeqFDxiJIWrAGeMQjkiHA/8RDWmw1RW5WNjgZaVGvNwe6RN
yEgKQ8lMEyw74cu2uj3A9deVVSuBbzZl8h0ZGOUZrmb2UNTTfGiTbnmoQid6vD2oWKqLeFEMKgQN
keinTLJu0i1FZuLJy6C5pKmn1KJ/Gyf2ntL89kRzfwjXEVngo4DIrj5YzO00YAXp45j4Vzku30BW
o7JaNpY7x/Wv21Pa7g4Gs0V9nko2nILVnk9Cu5b6mFs4VOrgqNRG8URBuHrUliTagZptV08MJQAi
wB+pK4t5/9YdMwan6+dRMmBgx4t8DPiHE9hjIuC+PadrAwG8RwySxRMth8uBqlCPmqDPLMjl+vyY
RYbxyAWzZ3ey3YH0USmUicocWcv6nm9oTk2TnVuiEpG5GGYi11/9Panyk9E577njfLs9q604Fi8y
g9FLpU9FXL8KEHOpNuO4Hi0/VobXPmkOSTWjdQ8Hbjg7cn+K9RbpIsrT5eK8WsUYerWl7XFexH64
PAL8COLUD+sVLv/VCYctxpUFg9U3EcbD5yOrM0+lOvmYNxGamSVqzYc0qmY3sIb+8+0VuLJXgYuL
eEHYg5FBXX7XJJV0owtKS+zVxgUDIz3CuEfyrUn3jNGuDcVHFYISAt6zOYNlE+GZu1h+AjD+2VZT
kxIaLcBiDJSdm+zKbuVEfRAcAb1t7sykKizsZVjRskmbf3KoP/81Vn23RiSbh9uEFwfEFIu3WjuS
o84ssf3y0ylK30trjF6bpJd2gpHtXBgD80MCA04e4pqXXygLqiUz0jk5o/+rQbxiRrKnR+UY3r1o
H6a/3JNsRHDHqyOeK0U9jI2enIHUyKhFSNkBlUDVvb3hrkxHqL8JOQXhWbuJraYKme7ZTs59Ok+e
UxpvcdnssYe3W42pQHBlJuD2cGW5XLNYmgn1QyM5d1M7HbEvCY+TXipup8jx3XEH8CP+B5wfgOqG
c6FF5YymXpmeo8xS0ufJtILBo3OxaI9FHeR7pPTtQ8Y9hTcuYYfgx631QvscGV2e/vSMskZpukur
VZ7UGNpr2GYgA3NirbtvfjGiUEQioOGmlC/XEuOEKE3rMT2zzA2G93DAE7K0nTDg2hf7fZRV5TZI
Veg4SpeegVk4KAyb8QF2ZudWdZztTGhvqNWdX0o1Gw47k7NsVN3ZXhr1Tav79n225v7e8jpdEYud
iCiuwI+t7UQLqyLT0xhqCpEXC5PRcltwvzsH9+qe4O0SET0bfg0WlajkJmUnp+chkSUXh82HqbMQ
JzFf+qar7i5wMCVyI5ojon+9vo5w3DOSttLS80gg7zn5MB+DoI+f7WTc+1BX52UKtAbRzRZ5V07l
lHMvpudYW16zLDlAi3/uI8XwmiHYoz1vH2Eq66LCocJyFTiHy23eD3NuFdQoz+ViRN+stl00V8VY
RXETpR01dyiEmoczDf10WDJrV3jx2q5ESEfMlScFCPXl+JUMM0HLs/QMR15j35td46WA8TpvoJS0
cwSuXMKiV0fog1keBGzx57+FjR0WJ1mTcKY7tFxfierLByr4wcPdVz0KyrSMKeQI8PnqoJmRbU49
5mvneJwc/ML1+HHqhr1S5pWFYxTSB9gdFmXn1fuozbJKAUfhAi5RFosDa0HuOrCRpbN2WW/XxhKw
FAGUoHwqrzZJVOp5FmZzdh7q2VGPSl6Ff1tB0C7uPDjl5PVVyeNcWCZ8tzoK0v8KeE8KKGZLBgqA
JOlLKRnLf31TOK9lYjuSSwAh63cnBUDGEVvjKuDWoRl2+XWXXlZ6KQvSc0od7Seyv/VxHKX+79tf
98rpBExFkZPyKgDNdQU3maQ6RqIxPc+S+WeqxY82oNHDggVjmKp7H/nahhXxAttVxA5rEEIdRflS
NkV2jlS7PNV9KWQqZhAl90cnoqAqSjC8rzh0Xy6dyUZVUrvOzrUUZIcIYWc3smJ958K+to0IgMSy
AawAVXw5Sh2NVdz1VXaOK+110iUJ46FmcYc5vD9to3IAkEL054G2rXlrpeE00jjo2Vla0vGQO9Z8
mvNoOt3eCte+jrBNF7IxIkpYzScrqqijyJqdC6fND/mcDYjDavrP/2EUnhcuR9GCWR90XlAtQqck
O4PGLE+jnTZHvQdc9P81ylqtjQqzXKmhlJ1hlMfeOLSEwt28p+dxbcVE51i41/CGrgtIVsgUo4pR
OvRcvXJIVW4CFMBvz+XKPiOHBsHA3/TH1p3G0SgkvS/T+XnOwwYXOjwYhhc51fIv8xRqe0rTV0cT
l47ogcnAXi53tRXFsW4iqfrcjvCrXbvQTS9QUu3Qxrr84/6ZmQJtQtWUfHKthxIZWZDQapmf1dru
HoAmp5mrsp4/lCwadp4x8bsv03PRrCXpAeItqiyrS7+Sx7kYKmN5jhLw5OAWurQ7D/YoV8fUDGL9
mEpZLXs29rN7Qcl2mwjHF9MRMBfaL+trb8mWUgcqrz7rGLd/M0Y0GBMDWsXtxdyOApsKzVP2igPy
eF0RTpupYT2x+1BDczmpwVw+ycpQ3YsjA9ksYgHcXoSUyDoWlpSiWUK9x1cSjY33Egf4p16qlBN6
7Xvv9PaLiYRcCOh9pIFrhliIveM8WcJQMMstT6vM/G8VqaG3Xg/tgzJLyi9z0O5GAjI/XAVpZ9JF
ooi1inZUaN3zlDI/mqXx4pq90x/Umc/nDTEwfWsYhmjnfF+dJzRT6rVMlCLq5Ymzq2AeFWFNrsWj
7IaTFcH8xEaiwb/zROF4dhPT/HL3ZiG2QKwW9R5N33SO8z4w1GbEGCOezPEsjV3/xkN8tyEavQIo
dyAqRS0fOM/lzByaf1aey4wSSYDEzVh91AK5frg9l49r4vJoo+6GewEPpOBwrEESjh0Xcigh4J61
ejv+kUZaVqCwXTbtlxycXvwkeoajm8dlN7gBNMp+9JZER3XOqGVk0YnM88BrlVn8ay3t7FcnBuDr
y1Ftja7mFE121LWsa1zIA46B6mGc9x7sgXTv2dpevsyEjSD66dC310/wgvBVqVvMpK01LOSwUND/
w9YZW9U2XcpdlfgrV4bIlEC6CwUn9FNX3yfoCycyishfjMmUjz0iavWjI4e1/WAGraKchxGZa39Q
9N75inJfET7xC3PlQVpiWggo8xYFwGdDqj1txg84d41gXkIEGqXxi9pbveTZsxYUL3HfqN1rlwZj
4jWtPMl/xWaeB0+mXpcjIgaYDHwdu9IZ7u5bCcFB8iOqowp9/NWlb8zNUsutnPpplZNHd3N8Kpww
e22p1R1v78JtIM2jCRuKqjpwbQKby7XEcQUJmaTJ/A7zLahlS3ZsGlsGqMDuCcrlbl0BqAGwP4AY
Us+BHbg6W3blpHKgLpk/BE2THxYjyOxDh4nGZ1VNDHknnvowdLg8Y7BKUXgHhY1FMprvl9ML6GrS
BmG4HDuOrnCXvtb67zZIQOvQp1TTCxchaseC1aMjOea2SWuE3mjIdvWOgzxQikTp459aYyKeCxyg
NU9pEiraOZpq1Gow7nCKr06cqNOhCi31X2xxgxzqtlFA7g81KTqaHQXhPzOVZOwkaQvkjykitX81
isH5l3pTnbgqv8fxl36W24cMBelh5xtvzgsKDjTWBP6RhxZ+7eUiQGYtkrksEn+YOt2dLSk5pE62
B0fcovaAk7FfKcsI1jBN3sth2qpbUk2HV9fg1HKcGwXhZqMwTkkT5O4QRqqL7Q7OTIWB4A8tzId2
XuIdzM12qlCIsaf+wNtQYlj9hqgtC8Jb8P+oPqhPyhi0fyhR1P5x+9Bs7jvKakhaCRgk+Q205cuZ
9g76EaPiNMiSBtVhtufKS/JAfTDkaK89c2VC0D952YFDioL1KrspS63FesNs/CpTf3ZGqiMZg1vN
7fmI/8jFKWE+ZJ3IC8P4FgW2y/mkeVTZ4bI0Pkch1Y/VwhE9BHpsaAepbkfjCS1OwzyOlDr+oY+I
Z2vbatLeKyK+zfpXoKLC8JDgmOnq1kPAq60tE7nvvC7LVyMekocpyccHDCINkME9IjXFZGf/pqMp
76CZNrcgWarQAYTPAHKKbsflAszUUPUGizg/iPpvQ6r3b0HffjVqW3uWkyjbuZXEeVtNVFiO82KS
hSHJttqk6KkGuhTHnS+VjfkYyBr09iopEcCPyzxovXksBvLlxl727sPtPOGKimY+2n0AldeSVGj1
GZgpobSSNyiCPo1WynRrVYlOQz1U2XMTlHW9c/tsPytjinYIEbEA260PS47HXJcEk98uA1FLVowS
oi4NblvxoZVru30Zgm4u36oqSr+WZbvMp9u7e3taiRPI2InbEOGieHb5cYUyiDJOplA8UoxvaebI
T7q8wO3CZ2/n4d6eVqTcuWrRfiZKpZd8ORQ3o1qFAcJDmRqPX/Q+md9m8Ek7ycyVFRXFDpCn8Irh
xa0mRKNMauSMW9ScU0PyEBWTO1eyoMoci3KYGx8TKyv41JAkDq5MpTXfuWW324jAC7gyOxi2IQo6
l9Pse0VvsxJaLIRVSRRCUrP1ytDM4xdYSoiCNjCT9oge288okgxSG0Rs0cRYB5kOSoWAetvFD9Oh
PIT96LiODPYQUsnXezcMtw9FcKhVWBFBB7ycXrhMPWovCjzV2DAfEZ9oj1qthA9KNek72e/2KsC1
k9YdG5QTSbZ9ORRgOr1I51rxrcwI0AXr1RbGzKx+JjSMP2vKULyOkhLtHMkrS8k5RMoVnj/AjXUb
1Ogz4t0OZKoztvYjIiPB7E5x3XyKSvQaby/mdrMCiWI5hXEsV936yrGE6FpWG6q/5BTS8alQItL8
CM3jUy3Mzr0wSvv+zVTy8Uc4lspeB/HKXMlMBBH///CPqyNpBWoKQ1gOfV2Yjekz7X4Mf6anAmvK
nXNJts3nurzZP+oMwvaSzJgY4/JzKkM3I1c15X5SlKX52tWmXpXkQ2i9PYfNsCSHUFHa9omLUrY8
tY106c+siJPwS93DcPV1wAlfhhbpw8obzUVGL23Ui6Q9dHawxEfLEaq4sZMM2VczMOm4DpnbFqSm
EfvnKwll44kw11umULfcXpfSE/Ib+XPKs26f0qlu/wBkIXmpiShxPoR/2Xo0uGmMrgT24lamIB6P
4ISrD3XvlZmRdW6bNnnp5aNpHVpz/qdOjfKFJqaVvit6rGh4Qw1oo3TW9OgYmf7UdkaQHIJKPlmS
s7RHrPoSSOxL1zog/BDedc0moE4rV5qS1Pz4xn5vsgr9stypwzFyNQC+ttdKjvVsYCAKIwj9lVxT
x9nr+1n6r+kGIvQQ7vNP4Y8eeFOsOK+F3Z3iEdATIvS1a/dK9kfTaWR29jIsmmfxlLrhUkcPGoKW
vUcma5suEmo/i0DR3E5F+jcwR+NoEyxO7lIV8gzazZ4ANWsLACqjOsRWyAGx0Upyg8CcvBE/kt7r
SvOkzRkqlXohH2weUMmDYweSvUjwyv3V8y/81Ocas9C2mVPd7R01LTwtiaLkmDZ92z/bSGWNHlKN
VeUO6eJYj5nawVk388DoHuJwyZuDlqJ2csQvJFQeqS8F33V5ipoDH6fn7BZ9P/FTo2XJ3ahFcMJr
dVnqnnolLOaTPOdLu3NvbU4VCE4oRxQ/0TeEZ7t6gpbemKpZ0iE+tHZE0wnEwR9q0ia6O1py++X2
FbJ5VXlJ4XABwdURy+EWuTxVTlQp6qj3ui9RrzwaSf8tK/I91Mbm6MK8gT9I9ZgGDOpHq+gzNOdE
5pvY3MQxCpEaRZnQW/SlZUpLZn+SZ7sMPFsfGr51JaXFu1RUcrQTGm5eVvErMHzlB4BA28gElHap
SbQtbX/SbXrboUy3z2naF6NKcEx3cLq8vbTb70hoiz6lgo0cNbWNicrYd4jV9sjDKS1apFY4xb+i
InCqAyX2+tPtwbbfEQy1yP/pNAs9m9VVLNddLUfUbvxBLVLPgr12mIpyD669GQU0vdCSFd4wwKfX
3EmqyEYYcmH4bZnguqnXYRvBFQgKZ+dbbdYOjQVyQKjCFiOSIVxuS63MhiDIS8OX8MwyvUxPw6/D
oDX/dsYU72Drr4wFXJonTCC9ELYQf/5bz3w2yiEaYlvDLKitFw/JtdZ8mpNMVQ64ie5KvXx8iouH
DAQWRQ7kA4ljCRRWp0EaRcUo7ykmhtXQU0wcnMCV07wf35wgwnZ1TnLnM+CSOH5Ua5Vqt7HY+fBs
5MbQHRrcMsyXMiRae14wpYx3Vn4TNfHr6PRhaSDyVRbmcjXsJkwbnnxoGpSBj3hERS9NI08AB6WS
Us9kVS95AxlsJ03eHE6R8bOBBRIJbM1ajW2iaxbiHWb68xRZD3njZOP3cKoz66GvgqE8ksUv93bT
Ue0mUqNMTHMTs61VKKolaQpLtpL8odNNv+3G5BnY6N1FOUoYkFbB8iLrA3RtFbb0Rmw3SpCAk8eI
hc9sdF+tvg5eF2fXI2f76bAhxNUaSL7gvqxxmE7et11h1Q4ZUpp97nvLfoiKzj7V9tgerE4O/jXT
PVWI7Xf7sJlAFZkmk1DsutwufdfF1UwwB3w40l5JIzJcy0bFyg52O0vzQyQ1ubNzsW5uIag2pNrU
cEHKbW+hOo2DNunDkgdySINTqlv40LWLPe6MswmvgULR/OZKQLMEQtvqKPQ6snRDkMx+XijBMUaT
wU3G4R+nSp0vljYjclEG+qewGPfau5uBqavSDgflIdJ6fsDloha0KQrdGB3fUJTqW7dM1qMWN7kH
8Ab5VjPMssc6zdK/q6JTdoKPzdp+DE0DSCjaI1O4mnNej5RgB93xgzRQj/hTa0cnnbT/ZRR6adT5
2DLwui8nCN8rbuXWcPyckrU7SoHutsje7Hy/7cWOkR+vFV0mUQ+3Vwd8koculTrJ8Sc1KD30rOxD
U43N2Sypjt/5/LJsDEBiQl2U/7s6BlY1OcNighhu80T5m6pi9VIUefTf7VGu7QvEYLmawaMCfhZx
1m8vlRWVZbc44oBT/V5+WniGvGlLW4w/szmyW0+yiH9POrIllltKSv7z9vDX9gb3LOdcRFLcnZfD
z1XZy2UfOjyUQey1ObYo8tJPOw/QJlhkKbkzoY4wBixn8St+m2Q2V8uIDIrtZ8hv6AczslpQc+kS
9W6fyU7ixvhx/a1VXb3QpYRICT4gHffwNVd+BXgUndCNejtCH6sjSAwOF5I0y2/7wTaOaj8Vb728
zLIb6aNz1to+ctwsUZflgBZ5pH7T8wgT5LsXXKj/0ialGIQp8arDokglt0PfOr4zx8VRDwKEy5yi
2xnlyhXO3U2URbkLxtu6Qi0F1lipjc1htIfCxUf9Rxkosato5Q9ltu5/6Om+ga7nTRANxnWgOseB
mszolULBG+RX2CLhI/Dc7lVrsHGz9GCPB3rlEhBFfmJV0XaGO3m5nao0jCi4JYE/YLmH0oFtnJMx
dlyrMZed0t3HSl1GdsCBCYwhnuB2CbD1cqxwkhEtwSf03E720h5SggKhpoORtBumhfZpstIgO5lI
5/43lKgdvJlOZMeu1KLGmkXqMHiRhoPAYVDGavhWFmlbf5WXlEg7QoM3d4vKnq2DHDqh8VaxvNOb
UuZF+LDo1vSTsM7IH/Kh6JPDgLaIfO7zzi4P6RzQnJtwM+8PvYm9xWM+1Ehla2OL/YQ6cJbdoW66
17GTQt1TrCVR3NTpw+Rd7wsLRIzRmPFDRSNj8hSIHt1hAC1pH7I80PTj2E7Fr8zCLeBhCRtt4JDq
Q+k5kmJ8HzCDLtzR6fT6IEN0AXMnlUn9OGvmUrq1Y4Y9avXiclbSZZqfx8JC+NeqeOB39vh2F7Dn
CLtF9YhG3bpXuVAyHWqYXX4cW+ZLPstUQ2COjd9BsAbf7j21jCUEI0nHYFR99E1/u8DqKVPlfjAt
Qtm5OIZF0T5Xmr1Xed9exoxCsAzIF44CINzLvVYnU1EXU2T7VU8RqKKv4SWVvrdu27sB6rJQHMPa
RigPrZ7QVqOd3HY2fJt4/Euql09TJQSiuJRcrUYE7PbKXQlghSIrkR00CAeAyOWcSAyA0lbcRLDf
5yMyKGNBA1dOX/o+7o+prS3vSpDa4c6w26WEFUPtgzRTAMLWWW061sCxo07y5caJm68yPjMc2FGV
8p2M48r7TTgJ+1ioQNA2F/P/fWfU1RgpzRCeIzuoP+f1EMQHY+zm7BGZdTuNXJXObucahV1bnwYb
3uZOwfjKTCkRwAhD5Z0m4JoVhzeoNVh1CBG075Ov5SzrR60czJ1a7bVRIM8KJXlx8a6pZ1Nq4orL
teePsx4e42iKPV1v9w7A9kijL8FXI1IwiVbXW9NxanKEFn5pOzTF6KpWtjwieTSFnlQXeyZ/251J
uMN80JuFzQcy8fLL4ZOpj3WZh+c2nPrzgHnWYZjYk1muRU8U68rveJ7t+f5u1xHaHvKggAuIKTcK
Dc0yOVk52OFZIff2nK4JCWLruzHLggqPoiVVQCGvtL5IUvowzRCZ4TluQuVJz+32T4cOkBupIyXq
ew+4wNbTcofrT2FnraFJkT4Ej6WFZz1dvNLsfiFTg2tO2T2ZVPwOtrRz4LZ7hPFobQGRFSoya7nE
2M6UKAjS6OyMthy6YRZnHr1U/atTk3LcntuVq1IILpMFiAqcs971YVpKS41J8dnoLBpNy/Qdca9/
AlMeXLhqe35VH6Dby1iDKiGGd4DNSYVpAF3uyMlCoapqAskf7VpJvF5kqr5pDKHMwxpL8o8gHbg5
ozGIUi8E1IV6N9C78mFAnUt22yhT9AclNYzu2NGZ+oFSNO2bblRLBLXKzpY8U5/L6p/bi3Tlgwg9
LX4vvTmKIeLPf7sBTbTvLa2tTST+0fkHh/BPAsTsOVaznVxle9VSXYPRwW2OXBiFrMuBZodQYnBS
0+8AdsBHpfv2mYBqGr1IsrU3nDV6f8pr873Wo/bX7UleG5tyt9A6hVK7ISkODc+/0kETt0P5PFqD
6pltptFRUloMzNDOexf43xewcuXdN6+KpjNYFnS/P8qLl7O29Tw1pxG1CUow8SnpTNmlNuvs7PQr
9xLXO3IM4hEjT1s9Y1FSJcYSDraPZbD92JeJdqwkYw/bcGWrIIP7oeBIHXhznqpBzZHerGkaGNb0
50yXyCbhdUdUJ/67/b226CqwVQhNgV/+YFOs/T6dfAzNUlJtX8dFo3LRFiqyg2P33VNhWH140Jp0
/F4O5JkugX9SAj/r2tiTTdS3jrd/y9W1JUSAAkr+Cxr38guOpV10Wb/YfiRJCtleOHu6WdqPt0e5
tra8ZXRjKKI5qDNcjtI2kQXTxmTCQzK4kjl2D1lQ9K61jHv515VrkWoF2COqurzV6yprEmhTVWk0
JkBDNn/mttz56qD339DNVF27VJ1Pt6d25aUWvq2kDTovNqHx5dR6dR6NLKsc/Eq6ZRTki/qxXBQw
FFHZ/UFzNveivrpb31+oQZA7C5EDOiRrbFzcKqUyTUJ7xU5QTwp66WUs8/Jom3X47fYEr+0Q0f6m
VcEdg7Tx5QRHOJlBFHD6loF2aah0ltcu1Z7X3bVR6MEAlcWpRNR2L0ep4zAajYZ9qEzt+CwVaXSE
5b8X4VzbHEIzT5w7GFPrVkiIrG5Y5RNJzMBuH4t4eI+jsniZLLl4DMOi+vf22l3b9+TFQlPDoU63
1pSr1Noh9+WgJwQMj3OoGF9mGd1FM9K10+2hPr7D6oGmegSW8aMHyBQvVzCyUWgKFtnxNWPCko6f
k733Tqcp7rKMeuflltXnr01TKpFrSxoyjGpdL5IbllLyjnig9rUbzEJ5ntM0++IYSfY11I35e4XC
y/ciKOd3+Crhj0TvEtkrW+kbpVD1lAcJoIPWGauHMaiN6VHvqiw/VrhOI+ufZot15Cwo3/X/x9l5
NbltpGv4F6EKOdyCaWYIKluSdYOSbBk5NGIDv/48mL0RQRZRczZ5a72lJjp+4Q2526n71k07PH2S
gtqalhXmBvLvFrLBJC8oH0rnKD1yv15PgRPB2exDQnQ9j11P+Hku1d5PGwOoL1ocFlUmWpYy+unq
uW38iDFgd/dGZZnQJxPADmcVydmSVBOgxqcxH22xU+HSPcHIqLFXasq5PoZtm4bPpdq18QczV/L/
Hi/jnbcctQmIVgsrYtECuP4EPXZKQMnclFIvZhAGeqQhIjnKp6aaqsyvk9F97uU0HDS9Ct+emBpU
e7k1gRhTB1yToVQ0seaa0vLZrSCeeCk6AERyb8/xye1pGoFVIl4C+Hb9iVlmwROSEL9lJmcKYxSA
AUjofVfs0zKpiZD6/O39XR52RLGQdQIeetOqcpyimUsZQSxsqfjYbZksJomKL2uszR6v4O0dA2Ca
uwX0ASBqbL2vP0/Fmr1QMW8OUlpUYO+n9gBksn92K2nsqyyXG7v+9uYEfwpOWmVUXAvXOKUoCk2v
nZbpzOVwiKl17rFx24oT7nwVDQBE52jVUlBYL1qlTWo2VXEeWFkyYdBpnqacqpkswqPiSmcj4rs3
Gqi2RXSUs4wc0fUcjtSYKk+vAExoWb8XapMe9VJD9F0TP+zCao6Pl+yVvXp9d6IADcMDBu2Slq5V
LDNJVC+SsQgMo9PTEzkwcCcFPl37FJpukQZ5W1X1izShEfhyhg2wHyfLM3exmpo/sWB23cOoVm1+
sOcGuI/TTM27EVoEYOAsHX9VqlE1FDOLxKE8Wcji18Tr3ezdsW9/mjUlXMQBeueLpfFc7AtZeclf
MUiV+QORxdTsoahk6kHPkPA6VErUf+obWxO+GCe98QuZwc4xhJz/jdjogz8PnfvBBkSKZbguhi+9
aUI/tojU05NdQdvdb0wfq7GaPSqcVOwInxcf19XLI5VYn03MtgPaCvFOM+ZhX1TFfHg8yu1bCvQX
nOzS0yYBXcuXaeBN6t4SZRAplvVFV6T7NRzD6ntnJm8miVO2pxPKvygoESgsR+6PrFH3JJeS6MtA
jXTLR24gPViduqXAcveDeKdpetIouJHqS5zey0FNlsGENP4RNnlyKIH5HYt+M8q/NxR804UTgJIN
of71BymKnaD41JRBnITzScFHBFFYkZ1qOBEby3TnOqKAuzSRFqg4GJfroeLSK5RYMcoAYdb+2Nhu
eFxMHTe23N0P+mOUVWeSwmaVVoUsAwWN81/9CK6lHRztJPUp3bhf7w1FAWnBu1JGuHFIaZOyVVH8
ZjO03SfsIrHt66J4J+WwZcp0b+p4mzBCo6lDQr+KtDOZjeD+oiqIIj07g35IdrmneC9vP0d/jrKK
MBp0UEQLmiGoDTv5MiZm6LvZPAd4RnYbad/dD+IIwbwk9buhKERGrAoFN/rAwJLbJ9dUd7aSuKfH
H3RvFAYA/EYbDEmj1QeJYUjtQTeqIM/t8KBgf3RounLL//LONoDLwmcQFlHQXnctKRnEiSi1Miho
Nfk0xMenwm0+iVDJ31w0RzwG0Cq4RTr8pESrE6TRxul6l3uhlENCg1SLnqOsd9++D66GWe22MHY7
12rVMhjs/F8tdfQnkoDRRxpsy4Py3tSBh6A5Bb/TQLv2+oOQUqyaqVfKIO0T9wg5qe52qRFZH4AY
pu5G6HBnMKiPJHlcqmzztYsasK8kzRu7DnQ3H05JgoBKVYv871o4WwpkSxSyevdovCFntbx77L5l
Y/7xTDht5KWeiEWwiHAgZiy191032WcxZdpOLxIryN3G3IpV7gy6SIfTtqLMSDH2etCqEk7kDp0I
cB5WhmNnR2G/j1tv+Pz4VN0CErBpo1KzwKdfSTDX4+RkRXoz2SX3gvwgW4GWp/ozqytIlOlLWhmJ
H03TZ2zBvz4e985pXqpjCxoJlQRoPtfjuq0yyTRsq4DiWfFNTH3yAVuf8rAxynIpXK8dIQv4GVQv
F6jVGuqQ2POYx5zoIJmSTv+kl7Md7WqTN4XaYlk3J1cN0/7jWBuxeekt4IF+h3l2t/N41mSATXIa
v9NnCvMvXaFL71IO0dB8jPQ+qS5ziAiZP8s5bhH/74evoMrEP56XptFLZc5RcbbppTonXDvnBoNS
qyZiiljygycAYIL6gvx0VkFiazt1bMnAxl4Nf8SjWdi+6k7Rb2eQWDFp9VCJz6NTzx91q8iH45yb
yqecUhV2tm2a/OeJOh72dpjq37W6G+N944x2v3HL3544phIMEv5IC5Zy3RlQUP+l25lXwZRDGHd6
u9v1FtyGLDOrjcN9uzmuh1qduDifmy4xkyqIDSc7dJDNDgJi75uPGKPQe17QXDz460qKkBI9Rk/w
QoaRctJSw9jVmM/8P0ahqs3LBZsZy0z7eqP3Zh8n+MgJLolpdp4GI5Y1mhKTnW5M2vIHrbc6197y
qJD7knhfDyTZaqHVsNXDTGi7xpXtXsgRx3lTafpn/I9nbeN03dsR3MALZ5fSMr386xFbN0+Gjvw6
MOPO/ddyUvHVqLpK9S0QAxvT+NrDu/k84LSY+BB13vA9HS/ODKVrBEoBwsId0Mra+qN063g6kqk1
33st7Osv7oTGFBUpWyv3bWdO8mSFbvJNJEWt+jCQ1XLvliL1IAjYM+rIcxP/nUO/8Hau4O3dQc7Q
DRqGnjXssm7Oxy+2OeSO3w2d5R7jGV6B33fl5H3i4s6mk4karL6L+qiDSkxNbPJNN7HMUxfZTe9X
XKL9Hg/oWdlFteZMPk6CerUv8TeLXN+lGNI/q46cs71exmn25qefNGDpwtKuIqRZtw41I0zKjoss
aDz4JWHdKX4otHI3TmIrN7x9I5ehaGADtAYYuTahUJJJaUJZNEFfGxTFXXWcAi/MkueinrKXKdW7
Q6GGb+/lwA2FUImGFKA++izXG5BVXhyfZjZgktQHqrDKIfPSzOcl39J3uHO6aNUvzTcKB3TPV/lO
BcnI7mpTBM2ER0reDqhqt8YAQmZWT3MevZ09gJgE0vyIii2WyWu1NCfSY9puUgRWWma/ZjTTer+O
6oZus5IoW2jyOxcun7Yoa6MxtSCZricyQRTJrhNGU9W53cGJS3dOHGq7x6/xnU2yNJepYSG9B+Bh
VTLzKFo1GblCIOlGfeIUVl+zXox7ruHMH41ovjSxl/9+POidS2qpWTigK14LTatAwxjnTEsSBrVy
qfuDmvcccvdfsxjn/f9jJLYhARubBCWa60ksPSHDqndFEHUTeEMkOgRitQUGUwcz4e3cON331owI
ivVCT55TvooQqf2lqYpMUTCrY3gwMJF6r3nzlsHmvTWjw7Y4nS8Eu3UrxUvNNLSKugk8oc7WPxbc
u9HP2wS31bR2Ky/AKt10Dwoh5hby4TY0BUFJgMjuh+3E/XI9n5k249g7Ok0w6EP5IyMAkZGvQKRU
fCWqtMyPy7ZDsylNs9k3Ikdp/CQzYnvjXb23gSAEEPLQf1v0Fq5/RqNrVTy0eRNYWmUe68asPoaj
Kd5bc9I8P95B95aUDhK5LbWixY3peqguQawfG50mEJk3hKfIinX7KEPEFQ6PB7p3m2F0uTT1F8b0
ulHb9Bri7JbFqsJOfYlypQPMIQbx4unT/NUGT7qBmLkzIBJv9J+X078AC6+/zFbmGfZPK4LUGUDm
GMkvLy4z342yBBD2FlLszpJxSVOVB0XA961r81YYjaAVeBcqxRAf40z0h6Rt3Y+9Kbei4jtLtrwH
dDMXPVFQGdcfVqeYmOkj1wtwP5DbmZr7shzMt68Xuo88P6A/iSLXDcYiT7SRximvD2HKZ+pGMy2u
pNLfWaO0/0Jxbou5vzxnq2jrzwHX7fUZbCZiVLYIukrLCbbij1Wef55BqwMZvwC4+k941kaL/d5U
kquRqtHBIctYveZ9UjKFjsNHzorW7KZp9oodqlHaVo3nzp1Gc2gxOQPlCjVstWZOaDlhKuM2KCcn
euqzVjtG5tgde93sA3NoxZM9FlsP+v1BaRaBb0HLc13uGYss8sw8bIKSZspzI+bB1/vQXDTtmn1S
8izl1WaT6tZTm3AMRXMANVwqVElWd6g2GSmwqaoNhlmI5hgqWf1Mb7X9iNI4aFS7akukJ/Jy36hG
BqbatbMAxhVWb4kF3/zxrXPnWAKe0GB5wE9coIfXZyWN4I7wovFjShughpD7DuDsLsKRdgOwdGey
UfND5gIaHlzn9dMRDnPejEjdBWM75j8TQ41+4PRYv8DSTz94htLwRlfR6fHn3dm/tOho5iLLTMi9
FsMxxcBDbFZdoJhz9m4uS+cFPnm5Mcprnn19NCkjIDa7VGzQ611/m+6N+HyazKIt6uZQSC1He7+x
kWnA2BSr1xTWej7v8yzpXuiFTvuiy6e9npf9sSt6dMKQXy3etrIQy7FnWHrZlE1Z4DXCup3t0U47
pz+rLpUVI6zL53T24rM1zlskttUsL0MBpiZbX4yM+csqEE/qBNBlk8gzgpCKr3ta5PP/to9vWsvX
URa2PC8k84yg2/VWzXHJNhwp5Fk1cnUXW2pzJDKYNgLiNZKBYRZJPFgrXET0QdelRSgKWdckyXw2
WqrAQe7VcXMam8khhaIjAXJba9vqqTZLozjYuKH+TJTWHr4b7tD3YMkz9V87T+fyY2nEc1z4XdLZ
f2fweY2DYZZOMIuqBgCjZIZxaCPVeaNzzfL7+QIIk7TccURZl1Bo3bpaPVnTuZQ2lX+4GBG/oQeV
VRj5xsZ/dfb5Y+Mvg3Gmge6RzbLz1xq4HpVQU+1S41zbGnwxKmQNwsETCiTsAyAFNopxbZ4+pRTN
dD/XqA8fcRxTxU7T06rfY1Jk/duSw3Z/jUVtJ+8jNRuyvSnKGMFUJZpP3jQNjp9pSv+100eRkZXk
dqP7RVe7TGDSNdnXQZsVsTetvtOORoxQCWNPabXxsc71+7t8K8TxJXulQAUxb3Vv2/B70zrPzLPh
oYEC+SXt9rOiRrtcD62Pg5EU/1RW80bHlddR2YVk0wY5DFnF9a4fewRFlFo3zkTzmu2bQAlPMxS5
wjfbt4JKXwejnA4rHSg/FcVlCv4oq1tG23pZOptnlLUMrrB43kOrbja6LKvAk1EWKwquSzYpUfX6
kyC368JJHPM8oSD5bA5x9NnITfdiJdr8hBXvuEHWujce6MeF+cZ5gENw/VVJ7kkkMVAYSJLQ9unA
VS+anaTPRh+BAyibLV27VaD2+n0u3QmMNqh//E/e5o9ZDDuvrZBTss78ovhvBNHGY01v57mC1edX
8ay9o28+H1sE3jfu/HVs8b+hcTF55Z2AU1wtYFvpLoxQ/PyEkjQ+KLz41IXyd4ug1fOYxEXQaFay
rwnvT1nolThOetgiTMz747t6FVa8/g6o6dwLJDI4wa92bVfCWW4ouMEtzu0jSazchRAP9kpdbbVu
Vynp/4ZCEA1tpEXTap2gDa2nVrOIrHNDeOMXeaXuk6Iq98VYqU9605/7noGnrsCJL66ijYz/zlrT
K4S0AYYFIPba6rKA+JBbnY4nZDXbO5How4kjxMRaaYdqTh0fIH2jUZT100b+sYYyLx9+NfQ6Nq+b
1lZEbJ8bIcZDp03oc2Sq9d7Ua+c4wxrbhSz7yzCW/a4VfXQyozcCoF5/ApZvizQVJOEb1qoJNTar
3dQ+J2lhH4Wm9bu4FZuSmEvb9fqVoVMEs5tABukEWmPXBzgk+q2QAlXPQrOlcxyakIS1E1gSHoYk
VivfQQez9vU20d6brRjkfuhoM+0azym63WxjOraRF90uOwwaGggIbZMZ6Wv6Z66jkNnlhnpu4/o8
8w7JF6N1LgSbeGg71rsUjYKNwOQ2yCKpZZ8v8wwgYv38AEie0LA0mYTCyg+KGms+poJy4wa5PU1c
kURzCwySgv66xjlnuaAPFhrnqbdGvDD64bkFG7Qv8zA6VqCHkYOf65+IOlHcjYctIbc7H7m8rwvO
yCAGW9esxTRTBkkK81xplYVAkJcEDt3/jaNzdxS6xtw75JvuGrdXalbR5MponglS1RdmPfuSRpmz
YRz0CpxebVu6WbSzeOcod66rVDXOvijP1c5Zrbx8OIsk0yL0wgRwM/wR67Z8pyt1a13QN+yiy5Ta
nvTNuIx+u7OThh/auu5Vbq7UzGBnOS2CAPEOwarqdznh7vWkwCNTLb9oQueLnmrC5LxHU+Inqos2
nLAsAbhTyQrV+SC0vB39ZKKKge9Ob//CMbRsQYTE6BPuH1/9dyaXyxjAE1LISxi9upasGMSbjFLz
LIVbvhMogMM5drK/H49yG4zxeFH4px6PMgZn8PpKoCJn1tDzzXMZhfJzkc3d58jtoJUPwjjQoB2O
jVIMG59259TjirBAPslAuNlXg5p65LT6jIVtrXX1k24XCp6ChvFESGFi5+Ylh8Zz013ciWxLKuHO
rNJB5C2lsUJpa/2w63mVYFuD8R7mXcMehS1rn/XFlqTq/VF4ypA4pka8vmPUji0KZts5y2HKDzQ4
zBccyrYqna8U7NXBoOiyGAiSmC/YlOvFS7QG04AYQnOKFB++KQoQyVHDv0g27VHYafb3nKnGBzmq
yWePpf3JMxfvh6YdfiIyPX1481ZaUkpKvNR4KU+u80qRY47WKvhHgiJ9obh+aTPcdlwIhHEfynee
YqTHx0PehkfUfRZGH+wEqD/rmCWKotqCnoteWKmEl673zEMymu1TaUp140K/XVJWk0Ywq0nDEYGb
1Vz3ViQIA5VzDjLA9qfeqfV94dipvhHV334Ty2mDG4ECxKm/KWu5oaTH0ipnpZHy74KcOPMd0eh/
haO3pbx5exCXrcMbsTRAKLisDiKtHrX0ZpexwrR0dmo+mKVfZG4l9gCG4tZXzSZpd4PpTQaS86n+
RnsmAh8LjBg5IH8FUL9+/71qnttIK6MA12fXrynM7qUU39+6SxgENVO09Gi6UDC8Xro4KbrORIox
cNra9gvT6b6gbjDvyj62N3oB9xYPkMIriI/Le03f0DTWrELdP6iqQn9qMEM4iq6wXqo40jaO292h
MNUlcMLqgAzw+qsMiH5kQx1U57782CRm/UTJ9a/ZycVGwfF25yPrAlh58dUAwLN+ImqvS+Oo9aKg
a1Xl0qlD8VOLzXL/eJFuHyLeOmBaaAK9itmsFqkPE5mhu1kETuEubq99+b3pWvGr9qz2nWyj7oNA
SW9juW4/bZEa47papJuQGlt1bYsJH63MToD1uWB+YNbwX2GjOb8ef9udYaAmcrwI7vnIdSNFQj3g
5e5qbNlaYAO5mbzreZJPbx8FVB3vAeeIEH+Vs8ZEN2koQJGEed/taiCLu7zQtngNN9sOqADdQv58
ag7UAFZvTh3aAATxLg+GwUUItO87v3Pk3+2s94fH33NnpAUTi00C1y6A1eXv/5H+Fx3CiW6htwHA
HwHsQv1higZMcaRsbL27A1GjhHrFLQhi83og5GMX2pDSBno2hLvcJhyItDxDZ+Kt+OhX5wcw2MvM
LVT09X0HBK6pM7B4527ous/GbNU/htp4I+ThdRSSD5PMg019I3RCJj9M1C9QmIuS8XM5Iwo7J3a3
EZff7GpgFYCyMM9A3IpIZ7U+LTEaVyvSI53Uqv1Qx9HemzfFj24Xh7IAVTT+QVsLqOr14pToe3iT
gNCFYpShHZLZzk5e4RnjXq+xCHnrlqODQ10dPjhj8TJdD2abGCm0Ruidk3GO7efS1SVF1LKYQl+H
lLvxLt3U0xZ7zeXho8TFE7gOKWplrquJNv/ZMoXt23mb+ZUVHxRZfI+nckua795ouOyRD3IN0Ydc
XQ9yUNDZjubwDMZD/yFriYNnVivPHXlq5FuR9cbGLrtwUb+hrE01h27GOm1T+171FNCbgQHWZy/y
pjv0Vjm1SDF3dXkiRH6jEt8y4mLaBYQJrgOF9FV9I8kjqxtx8MZkc7B+D7nX/kyKpNgoVd3u++VM
QVnm6YBy9Vo7/ONeyiHaanShRICYk/7Fq0PxDRKTeHq8Fe+PQrTJTbGQNlbfUkJ1Qu6K5rsH0f6A
3zXlRjFuyaXdvLpUu1mcpRq0SDau64t4gmGAYHd94JWz8z5TE3EYMC94MVLcnTJ7nA55rb0RW8ky
kdgCpyMgQ/MJ0sP1KettI43qClEY1UjkLu/NZq82feFDtNliMi4B7FWGtBpqdbX3Ft2uhnZwoBfu
/LltQmPvKRbAb81I9kkusw/eFOfPmZKNh8frd5uccciWdg5ZLukmFdXrr7TrKs2r2O2D2Zy6QLTK
gJw5xKIWNi+ISD932+IghzZ+zmIwaaadV/vezaKd5o7urmnAWz7+Rbc3KUEwnSw6TRpUhrVEJrNQ
z43sx4ABrGdwm8p7J3HLg0S+eiOHuTPtQOCAHy+93KUrfv3tKMQKozNjGQxtmp+gZNp+3g2jr8lm
uXW89OAK+R9JzbR//I139jMiHqAByAnxh19TC2iXjLmCkEyALWb5EoGiOma1OQQuZPCzgXnNl9RN
t1pLN7U+HdgDcsg8HJQyb3AyJGhR0VTZEBRqNT1VnhIXL0WVObtCRWd9RvR8lyPo7fcAarTTYDmb
MrZ3lpaoeTFtQDtq6RVcz7dVJUNbd9GI8FzYH6UzJXsxRKRvfSSfH8/wbWuE8495ISmbs9Cf1yyi
waNoIidjxHMqaku/jBrH8qM+yT9q2SKcYqQy/FnylbPfa3qs7PPORM9/HgRFs7BJI2tjze99PHQz
AmyiN6CJq81W93S50RzBgK/A+c+xBm/XjcrJU4vmtPHtSz6wuk5IUWgiUirjn/b6TC8eJnafyCAU
hjfuQ4m+rWFn+2mSaovWYCq/9+Y4qHgpjGrpD1QFfQsvr41GnHbvkw2kEAlT8B5BF/t6vVUYvVUx
cL70oQVllnlef6jt2LtYemEFSaT9qA0dAaWkksn3NBPPsep+sSMzzvzMbY+eXpi7OkLo4JQIpA03
Lpo7px/SCwuBZhXHYZ1v9xPsfytTJQ9kr1svFsVvPB+VCLGFrDPHj3rfRvbOREsw8Wk4RNPGA33n
PBLm4GNI/AsFcQ3ISzDg8walkwEPUSP3touYY2GL8FlL6S25XtbvRKT+1zhN/mN0OxRTH2+T20iL
gNikM8ulzz20TsTQj26EmnMJJX1NWzaX73QMOHcFAeuTqMXG196bbeCOxK0adztt9eu9UNRYPThp
OgVNEbfPqghr0hcBMcM3p+idqxa1jyx8G9SEf1vJ4Bqwszzl8DxhLGJ+SCl3jaULkzQOm7icAqq9
xbFFGIE2kYt9S6rUH5QQ+UujszDQEMIULkoMTfXZU1t8QFKvb/U9/q1z5Gudpf58vATLAVgd1P/h
dghtXgn415PiKmOr4+4BUJ+VOPbIZ/hdapr/j/sA6d3l7uEkAixYRTJGPWh1FScMY6npMY6AKim6
DjSjjDTMBGbz0I/ZhFqYJT4Nfdb8yp2k//b4U18tzG++FYE4C/ccSEzrqLdYdLVrHhngIr08zaMb
HXQ1VlClQIW3y136TZRDT5Th63PERbpzLRB5bqTUfpwn5jGRirPXisJ8TrNWHlzKw28/EDDRQUPo
aA6iCbjaom2CQD4WP1OA1+d8Lsdp/iw9VHn82Gia6KTbWfd7Y1KWtHA9KVw/i4oSgBqKqdcboBFd
2Q3DNAWj4tU7q28yf4hH+Z7f+Im9isljXZUHpwq9veksvta1OnwRtSVfBqqlwK+d/0coCisQ23bQ
cyr4vVUo2o6ZMoVJPAe0XOhpq+qk6X5nz7bJ1pTZSTROezRy2jyjq2R/PZ6PO3ERot6A3cmP7hDc
KPT2jQ5HOsACu4t8ZDCcnWMQ47fAUv069+JLnmfeRoXg7vVASQ82OPrUAOxX5wP109zA8GsKXKdX
g8nV5mrXt0JVT1mpqwgmW7wUvh4nKpZvuYz/UqBsls8ZUmwWUvFZ0/okWu7XCpf4749n5M4lTZyE
PAc/DhDcmqmOkm3oIH0xBUBXkQNJU8jwvhY7tGvmJrpIQ3btxrt471KiQUKABnDHoA1/vSexcFVL
xcI/aG6xzlBkbn+a+7nYKNfe4hm4kwG/L7fx0mVbx/ldwreVocCmCHKldtSmiMhbGas2ffYcoX8s
RY0fbi4pAGDyi/tPA+kG9Eqva1vmJ/eSIA9crM2zBAcXrZzrT5aWiRSy0sxBXU6xfmghqel+PSIJ
umsRWDqqwN5+RTq2w75nFml3pNGgh35Kl5aIBguTX2PiNNPWFN1bCYzSNcK45T/XRaXOGw0ljLs5
CEfD/FohWaGCCLPmw1CaRAyWNhWB13tIn6Dz9Csz69OM2tZz4kXUt3o4it9mJAN8vZPy6+NtqS9H
4vrigkKEQg0+LgixE8Rcz1ijytzTykINsH3L3V3aWlPtF7NSYmsUjxp60JMoP6WhqT+bwmQNMcvU
h+chHJ3fieIlny1Zlv8WUjYXE8Omj003jV9wXfbkYaElA3hvO8jyjWaeHQWlTJA+fdhvxCS383v9
Ecvf/6NEgrK/bTdVrAb6hKBMm3vGDuFD7/nxXN1GwYziEGTRQ77Ty53aaMGOhmpgABdJg4wHcjy4
ZW3k79W5NtLd4+FuNzNvPOT/BZ1LERyJqeuvgrTmpZHDZlZmB/yk0TVG7U9Rgs/M7GbHrmsuQ9eO
HxRnqgiBKCUu2HNl/JwjW1PhGibRDd/4TTcZCRkAeQjVNaht3C2r7SLNfE5D3ZgDQC1j5Q9lmR9G
ED14mVFrOCtONTi7xigzdW9Ndm4FsWr1vzUzrjcirtu7fvklNNSpLyy4uXXttJE2lzdqDEENSu2/
3E2d+FCZyhAolp6TkblylyGT9YxklntwYsqeaadQ91Cm/C85JfU+lgiiP56em33Ib8IiB14tsoYu
zcbViqVq34ZDpwY5x7fwjTjNLR8ZGUPuHw90E4QvA73KnUHGo0q92hquqmRzgiZsUI15TqRR/BNJ
+U1plN/CqvbgmI+2Wh4fj3mbidOLY1hqaQAgCcBXEUWd1cOMBpMWOPaYnOy61ma/APz/FYdBOPPT
EArsOGXfvCf2VQqwe6mR+nNh2FiMVxrg+o0fdGe6wWsuYBWCSVAlSxTyx7GfjLik4TSpQWN2nniv
xIRRLxpP6TuRlpF3LMj2UgpwZveco3P/TcGpyfWdUcVFDid5gfA/qCViwx40JXK35kaofO/3wWVC
IRqOBoHoKiiMql5nyoQWtEYnzqGn9h9Ta/K2svPlzF1d4azL4kUHlp+yPrnR9TRofdvLiuA0mMbR
/tfuShD2cakM9b7MIqvYKVzhyYuKvYG2F2Tl4W7GHONH3HmT58ueh9Lw01Kv8e1oITlvERpe6ThX
v4/yKxUc6IckR2yc1e9z5kLRu2nILmmh5dahHrVJ+aCj7BWaODuOmJBr+iCnDyX/G7qCXoon2zF0
iE/PFYjp7KA6yiQOOeh+ePhZpjZPIsb28Vsvoknui7rIx6+JkZrjUbdGRfmch+4gfrtTNbcXL0wc
q/NTPRHVP8JIaRn5KNNYVruP8FsqZohmo1Huo7LF5t6e5kz+soGORO8Edhd9UHZZoWzdostJuZ6R
pcFIg5uLi2DllnhhS13IKLm42aQDjET1518zs42/5ZyOoE4HXWi+ifsOOG5TSY3vUzpBcm+MKC32
eqfFxWfYMcI4PT5Qy0KsfhY3KpjQpfnFdlpdX3AOw7RJcuzEnHh831pd94NuQxjtNVsZvfexI1UD
BxscCZ8eD3xznVHhQp+F9H7RorxB3KkTtaWo1ONLH8P0fRJjHbmnHNE3XMVMkYPP9LoLLKpIYB+P
nOrGetycU2qpdJn5N70JaI6rRy0fK8SYbDu+iNwbhY/X6PBFd4gIH3/l7fSy+wmRedMXWfA1fr4P
OZLWbJQXO8JDxDd6b2w+qhnqrf84qWJ8nerM/WSlMEw2LsqbwIUHm5YABB9uB7CRy/f/cU8u2j56
laCyUsvEfW4UTzlVeA2fTKtSNmKk26lcYoOFQk2oy5yt3ghvGAtX6fvqMgl7etIxQT3FOHnsH8/k
7SgwOcAEMAxVLzrC1x+kxLleib6tLmqTW1CKpLOvjKbe6CrcpGwQG5dvQCmDY3FTbOqGOfQyvasu
velVJzQb+9PoluYXZxi8g64pROSPP2t5ta/PHy1nyjsamHRwymt4VBKPEHFDIS5NkS1CGX2lJifX
ACl6nKzEDt8TlybVpwjmoTwgY+SMP8wxgfL35v0CAgfSKPkTZG0QxdfTO8yeIRD0qy9UdqsnVehT
eJwNt9b83tE2yQ93pnlpnizCEzAMKRtcj2bp5ZhbUywuClvqUDZF81S6k/c0RIae+hr42S2o6+15
AOnGaB4xLGT4NT4mzSpzAsArLpFMbWxzUuD+Hjngd8tR5H+P1/TOViU8WZBtAH7AgK62au9KNZlU
VVy0xBDdzjQifD9VvadS/3ige9NIhxiw/dJtJyq+nsZUw2oPWJXALDVRdwZOZAH1KvFO7zuBse4o
39zfA0VAiYcH/fW4r4Uu1HZw3WQaxaUaSeRBTKsvKGXOL7ZL+Pn42+4uGKA6E1MCbs91a9/BtL6f
LQ7GGHp2scPjy6j3jeVF3nPcOeP3x6NROV8fRKCXRJXuglZcNFhWBwAuYT6WRIwXNJExPvZ2wtCq
96juFgGu9tXeoL33zbWVQFHHnyk080Mxe+VxEtT2J4LOnTtnwzvZA3jwMSgdfpmzsH+PU7mbJH26
OMq15xgiml8aYmx3+DyQLOhJ5ut1pfEw5PFJFDkKpF3pJd9ibQpEZzjvvN7W/NZUFL8qF6vezMsv
1LXlWbam+75J4uZA8DvgXTAEQ93R+lXCfLpMWS8Oamy7SFw5iP7NU/wtmTRR0Ttr+0MUxbi/9P2e
P2o46r3yd9Gm7+ywlE+1ikrbmIR97ifCKWLfidrmAjxei/ap4RafSsNqzsiCZOdMhuqptJqJm0IN
fQQ635ehmx/4VfLi4kt9rPtsqvv4mf6ljL6llPI/owQof2miCLN9PXlZ0C5iPrs6Hlv7nQNxPfnk
hCBwXmp7ZrI8hLO9vyysUNI9UEeWZ+nPfRnLgTJFXuV6/eRNTvWrkWMc+41aY6FVYeSZHafCpmbt
x4WesyJzSWTHfJuluMD01mbvJYkUp8RtRzj/uOaYJk+uHBb9ga4Yxia+dOGcT19sFbb7Ex4iZvgN
pFjS2rs+RXvB2qm91o1PlpPV/w3SAoXsxjI2jwiZyf9j7Du2Y9exLH+lVs6ZTW9qVeaALpxC/kq6
mmBdowsSNAAIgCD4N/0t/WO9I6vaZPakB++tpxcKIwYBnLPPNvygg5upmd8PXd/u0CygdoPCyq8n
LK2lIR7CA+rIKdu3sBuTewOx7HbxIHz6EZpFIJCUo9xb9yWlbRfYcKt0puHIbLXbwtpnfs6rZAED
uSzgEI2oEN8qHy7N6yiPelTdfNmKJdDHRPfhVqNDmOZXCw2kPmCEvMK+kIyAxuHnkKJAQD6Vfwcm
VxIcxplNYi0FEyHEI7lH1bse2eK9RmSwf3S8RMm3GduRmqoYE7ehCrivirYrhmw9QE2AynoNR2hL
XZQrCRAOZ2yL8IJ1bgI7cHiRWZN/D+MJLgVgLJmhXARIDFUBcGxo1kQWz2KW/lD1iyMTEthIz8u4
oHY8CDsI8y2GFnv/3nfK9c9yNPxzRUaOO0rZO1bPQqm0zHgipieiMkzKy55lkN2k3QKcLXYMDUAC
txO6lGwwLKyQFh526AjVOH5GopsxaV2WNTLlajFigKs5My+wGMrjsxno+Ga3kYKpDNmaehRg70Uj
2BZBqPE2N/MsjP4dVLEwniNnqpCVdU2UyNLbCiK5PusESbDXPeaASpXOELXT96m1LRyO3XhPGOnM
Ny/n/h+U6UtXdwm6NiwgRNQ1eSDdgLwLf12etsgt+kUVWuibwebo2yuSZWRUIlInXssJ3cx+zjjz
RbXzBGB4KvObmRYS0wsF2NMP1+GUo6kP6xxeMKkA2LhHgKT1lHqXAQZg+RO3W9Q5aDPoiLGNn638
dwz6SvGtY1p0tdxTkVae9p0PeN0Y2PJtmYWIGSnUBzckuf1NgomP9x7DmyIkJKSytRYJ9WFMchzw
IFsyjIhZx9gbBed7amMWr2spA43QHAJXhffOUbmUSdZ35gEJxG4ufTdYc4FH3DwcPNTaXo0OIXGQ
TZs4e0pdxHUFg8c4K/1Mx7Jx+N50WezLws7xkE2mHsNJ8NupNcx/SDJy2oxpvO4HJ/U43RGYkBUl
YVEoT2ZJQnt1fQgTB5NMPmB7+DtBwDOzhUAX2hVQLu7CDx+TFDdF1ZOJIvg5RpDYAVMXMZ2AwiNg
y+wGs5cUUuo32AICcYCMB8pub/Rj84hMnwgAL9Z3URWqUNMdPA8i75n7Yb884YMo78OuELBfs4Bs
XTPjBk+PmRijvYbTkw5rfNV5VO7LsL8nFN57HF9vF3fYLQCJV5mKHYbiMFm3WAOEhEmFUFyV1NMU
wC0bN701TWaZyw/CbXqsPV+K/pGkgTdjE2XGlTmI+vYgY4joygVNqC5nrXb56IIYmq9gg/NfOUuF
vU7hxfjR3XwHT3PAkumC724bj/syARC2hZje6IZSFotK4mYdxLK8GcaKqeb+LJMSIgH1KWGn80Hz
jPhNpuEXBHNEBCReBIY0AKVpiD2/30D4g8Oc6KZD56AwKdEDKajO+QzllTeuqTvBQa5bsbg5R04D
571farAxv/tyiVUlE4hAj77atri22Cb9Z06EI/WwcdeV/XjLg85nOGKW29SPe7O5dEmehlw7dlKD
0dtcmtWLNgxbnQfzurhjpqtSvRbDTxabWF2FVyBqCpsWkSUM9nLdYgYd3fEFqo+9ZG4G2p5vs4Hv
6kZ2r1ViivefAcsH0aYbyb6vPOGqRjQWsN/Ql2YrpY7JDPMmRMkeYBXRhSWMvmeocBzibUsVbvHz
Pu/z1Cb4hC87BP7qu9gD+BlUHoc+p8LWMfLWhzTpvff3iWMH2vf5kWoEfQC0gz6pxuhS0QMoZAOI
G7Z3omG4CrcVNFBXeptYigrxhpj1u1Vv3xdwZbaWZ/A5qVYe7EjJnG0RvkCDYaanFb5XYgHXdOqH
aua98WoKzXd+B9l99LHbJIZHvszc/QS3TxA1xyha3xBvsqmz3tfBfOjUdXG5U+OpE1hR2Vz2weZn
5ZInnWrA5h3GA4yDWF/vQkK+gpmk2U9kVHv/4WY/W1qFeWtfwafJ7Fcbr8a2fq6WvLYxLdx9Eoni
WxazeTkSEYTqZeMLqIGhSMhyXLJbrrPgBE4uoLTm6xNyV9jYDl6+exccJvID3tNIoi/40CM6FCDJ
L8BIrKsVLjbm2wnsFI8DhX/EfciyOfuO9g8lQqSzyDbpKjxzRY5bOB9ojpi1aldIWWi2hI8DtqSI
0yuoDBPSK7A6syPUnf5Y8Y3GYQvPMpSCGH6se7OjUrmNnDHrqvJJJF2ptijeD7EI6fgQRhrmletM
V3Uq1OKCc7F3GZKa5gAMdIdbH0MGJwfVAq6f09oPgPUeRr2jfJEspG9bjtvijLsfzDq/A7LWICRs
dBeExa1LuwUQuJZm4N3wTKKov+opC0SVkpVh2yCRG5GzFRiOi2Mlgbj7No/DqRd1dThxgr82z+ZH
28Pmte3jPZwOcYAirKWm4OYsJKrbZqSd9F4QmhXldaxU5w0l/ChWFHpIZynIXtmwG90PWihW9KUe
PcQyeevAZcVGCSsNKNu5bL1FYMy65AhQrTItqa23gHjeW7wT+pMyHYYvXieX94AESA6o/cRt6phC
kYKg767n7tzbPvhYvBjML2KA1pWFSsnWoggX7qGYYmTELPO8POuQF8WJItNtLlHgKdGApp/OLfxR
O3irRclY4OAS5i0B7ncOGEnZCYYDGlJEXJHhsI2482GxZxdbj3My/QpA8ErqjektPnKze998FGBZ
iVs32WqzB/lcbSmLvKu3+VPfRpLrM4/YSNrR9yKH2IkumeEg4M0aIS8LtoFwy2L0UhQSvqbDdlyc
4ZAisNuTycynFPe9Lvdg2eB6Ew3Toxe6NEcBhvL3aqNARvWIbs+V6WBpgn/zLa1WBJFulVNdkZ0p
gPu49LwxfEHyQMSOsRjmrPQcdp+L2F1alLGAhyGWCQrhA74pQ2rAOmtw4ROJ3UXvCulQWx7BM4Mk
csN9lu09bhm4A2InUpuczmmYCX5CwaF5xZC+jJwNou3XsIeZPQR73NGWYNC+l+mm06Ud5NRHjYUF
cPeEtcDWgzQdhkIDQo5yNGPTzu/mgG7jYboZ2ZRIXoTZVAVL0vUp6oOB/SQwmzJ1oDzWbdUkpHzk
dJCfrmMxXPTSngiJjSDS+YWDHUtLgKge0n7RSzLSQip4aw652v0O57hb+/vBLwzG0haj0rML0XQd
gIUU5KFAQRW1xeYXtB7mbldbCf4YWa5bH3HUXiCXsMZ3kJMfNUdIXloWsO2L6iTs9+66ciVlzSad
7VXKwJus8L8ndX9LTYsOKOEga0bNmPdniA2QMpqGGoNclu3xSzxIC4SSWbk1IUOJ8gEJv4wdZgNe
WnwxTNf0Neph40Nra8YerCp/olC2g2npbUsJVoUwGEZOhcpL2HWswy8wA3f59I8e/b/92v6dfvHH
/0TF1N//Az//4sItCLPS//Lj3x/E1/yil68vff0h/uP21P/9q//8xL9f+18LV/yP/tff+qcn4fX/
6/3rH/rHP/3QzDge3ZP5WtzzlzKj/scb4JPefvP/98F/+/rHq7w68fW3v/ziZta3V6M9n//yXw+d
fv/tLwCL/i+44vb6//Xg/Y8Jz7sg49P0Sv+P//7/Puvrh9J/+0vu/xWHYHKzswQ0CoYwICn7dXsk
Lf4Kzi7GdyDfo6X6h6/xzBfd/e0vcYSHQCMEVwiuGP/5EDgPt4ei4q8YK0H4C9EaEOSb3dr/+uv/
6Xv6P9/bv81meuQwxFV4Nj7FP6Er/+mVeBPs4v1u9vb/KgJwiCoTAnLPo1qWeSuzft+bnozeAfTN
8BgBmZuhTom9+w3ZUschWuwpy/qkucUPHQGiiItd1vH3KELvAU1Yf0scfkm7YF9gR+5JZAfJ4KTH
0IJkkhp9hanl8gdZL3DfG5aA1Mk8xl/rOiqMJVdowY2Z4tcBBnai2lQHDRb0I8th2qI3mTt4HXNB
+scMNIcRy7kHl6ogc/xB44L8CuCTe2ZQpgmsDywdvKBHHtAIAqdJk73DDo60GU6PfqDy1ozjfcY7
Z0uuk/Bd9Cz+gqEqPSjbza2Ps/AUbsV2khuoolUKulCzqyx9mrosKos+3HE4ZOq9A/v6lMAu4CNP
7Z+1EOjo+nUURx/sRI1McwprZqhhutckm8ezzyN0v9rKX2qa0nq5RTRGW/eA4IwM3bYL+5ru8zHW
+me/oCGjo9hrsDZgfR7hEM54hFFUylqTMSgoHE70EaFJPVJzwLt9194vJaeHPN+8EuW0+fQQwFEz
Q1PUu3DxMJZ+goCZ3Pf7NYiPoCx+Wa39SrLg2RHxKTL2ITTJKi8EvpROCh16uN8I3kEZgmhabXna
7LPECZ5sW7lny080EFB4wxEI9CLgE3z8jsFghtYn9w6QiAEAjZbm1u0OEBosKdcvqLfcWwyD6KFI
Gki8SgiTjukU4SraJvbdcUyRP4AchDPMbuLzPNPf1iJEHaVENRiSVJP8DBhDVNRwUGPu3UmmEWLs
LDAlvs/VmH8B+sSxvjwZWIwcERPxw4iiCmScl6kq0NKA71hFkHqVZnLHwXYfYJq8dUnaj6X0cBsC
nMqPxI+a9GYWzNhkTzCmA9kaSLY5+p3yGpu6rNyWbHfVsLPwl4B5XAeIr3CgG/u4BZ48nXoVxpkH
FipzKooe40N0a7HRfc3HxdSTC5aGhSNuCJDkuwP8aPNX5Y99s69hhsJ5eN7DbmoDteKCSct+jZ2f
lolF/oQvmXcpltC0XkIyWpKljy42Mc99GsFBDDBPA+h2bRnkVmE5TN3aAB682iV+SW3oPhCJuh02
u4HWNJeJ46olSSpPCen1fY6I+8ddTeTN0Gh618lz0jlyyBbNDnRMi5d1hPsdNJsZqpG8Xx4FHkFQ
lJWnKB4i1BnTTcrircu3Pd1KtqKHif15rgKMnJH4IMx5YUHwJyMrPTGfVMbPzPGmnH7wO3+rue5E
hRZJgbc7sCfooMQ5jPle5baIfngZm2GBBJw1DO5CiMqOg5qeLUSblcwKdyJKptfCh9NKQsRxRK5B
lYEPhRK+oCXT/rd5MV7JJql+JJSVIIVU4wBUHoPQOoxMtZvifvEdMLo1O3qE1LKg94PzKFbJjITK
QWBOPz5AN/NHeR1gWyp33P0Jdptcl9S33xgEARVKD2w57oRPul1twd979PGY+LGHkcnvFNznalrW
M5DGl8DgQtI1rJlYq3Hezp3LT7OZm3G82zPyBALR/ei2s4LlSUS7N4dwi1JOlty7YKsA3X72G2Bx
hKsiM3cUbz1b6ygdzzqdv1BAJ6wEIXy4Ftu+H0cn0dNhcy5Q0crC/54icfOCYBP2HAF4Xi1oJDTT
XhUsrNaQfJOJBXdrMYewJEDvq2/V/8APZDdRPd1MtbFaccdPJSq76ap3gYCvvnYwZamAsE0HLw5q
mw9Z7cN0vgzz+TiNyVxpX5T+vnVH33/1EA57DIy/Yzfoz9GyI7QRUAKG/QbI+zKXyiUfPrjTKQAm
l42iRk854Qsbsfv5Xe3FQ3/xZhj1Acf7Pkj13XlagmMIhdGY0HuWh7aMYKhSRT38Iaylz9Hk3BHa
M/mwZxTEhqHpumWuKDx1XkWv3ic2iLssAajnf3j8tiESc1AaECziK85odw+EowvM86vHpipaPBwz
RfrAMFNG/RqizUhgOoM3aSEZYfdocvV5klhCxfAZQvqANSebRayuhnun/nThNMJgP/iDNi763LwA
jR1PTqlMhgqjnY8igCUSG5LPfOqa3CPATczsfwjYVsXKe9jSyeEG7sQzoGJbzOdU/1HFpt6wOrAR
9qm73zLY8y/MzoeBqVOmEnpIlD1QH+EcaSfvMZx73G9Q7STIN15E3zJ42J3UrZ8JkUhQszXK3olv
L7saUNf39L2z3iXd5obEMM5enVxrIs16HoywAE6AvyjeJ9+mZYsfIQebHvclOOQxS0riEdXE2rUQ
Tg7VMugP6ZMhLHHmxYeOZCfwB5suHvXty7siE3OoeGHdrWq2cUX3pS/5oI6YgQRH4PiI4lXIN0BQ
To10MCQO+8xUAZ2GUvHskAvxPhahvZvZ+BzZnpWLiy5pqPRBOf5zEPITk38Iphy9NewDKA3DfiPz
388IKMFU/cHBuaSmw+haTboDBpNxxZPgjx7yU3QDpjpx8wxL1xjvldcsxXhGkymoyRA8Scmnag5g
zSKZ/CYCdgyoBuKrZHblIgtfYMIYtgAQ+qpbRlPzBSyyALstGoWg8rY5fKY+IuOI3SBb1JrViqTz
cd988SYjiXF+Z5pUuBLyL12SLjuGE7CdPXSNWE1RCcVahIE2lOd9A+1SXGN4UzwM8HLjk21nUazn
NJ4aDA54WYDGduTBdAiRt9aMNmkhgy6RscHL8TbDSWVgy2GN3UFRctiWuR0oR0847KqOtf8uEvRW
QSgPIc/LwUVBu6U4mcJc3Mdx/0oMYAmUcFcPUHDFqZEV2B85YEcPvT3XollTzPawVyOfl+jjjGwJ
Dc1+lfr6qUf8egnhMMcpPtbxsCBkYh7bLiZjw4MHAr/txjDUD1lBTnCIJVWksBuPsK52ZB+qWPkv
i7fdQZqErjcI7kPKAR3PsrgTlKDMGvx3JBJjbLAhdXAJ/PFoIzc3FPXIlaaomkx23yPmMO+LI0xa
6CmzKBascTfjkvWVzDiyJjt9rqj2T5B7ApFeu+cRtOdsN/GFJn0nSy/TEwjv1D8JKGdgQ5UX8ART
wTsFpI4ApuUNa+aICXa9TmNYB4tlX8xPdNt3fXZMgNzVqTO45frwp8k4f947+aQg1K/iwWaNQoUF
QQTD+YvNNwO1yntBQWoreKKrckfkEeCNw0y7P9wzwZM3AVXf1vmqR3mCq29pY1BUiVD/KHvGytee
a/0JZqPBlq+tnbcTxI1f6W6g5e6KY7ibz0mH+YUAmWs29AstTD27HxZula1Z06CdR0B3GKOm6xFe
zcDqhb9/qrCPoYvbyKGnkb706K3BqUXBpi1uqz2fg2+FTH9FJFQHidhCwB59hgpy7isGgjRuEY/q
Fx9q3q7EyME9yHX5nshps7UYxuATPBogMT3CZfN4EI99kG9HlsIDtehPOpAvWebuesR6NMjyli9T
H6/NTSzz27COVwv66ztvKPZqpQED9Ex5owSYThL45TGBx+Ncahl+aTbBhtIVizonKT+7NfgDWv8v
SBwQ9ynoRcFBghD5mfScPHIxigbAcXaAdQE/jsmfyOLU6OLoMc/du6Z+Xu3IATomnL8h9D5v0xnD
qQH8vxIXe23HOPzZqelY0G2/okg8QNfcZJiUVbAqMyUZ0svs+UEDjtrUyFGyEojuWgHRSOFbiFFY
9AUjZRTtWh23GO7+fu7Fj55JoAF6XIuou3piEo3ORvbEoNKrgN4dbeKe8z56NbjcV7in4B/xmfs/
CiBRcWZ+B0BnH+GHxEs5uLedqZ9Lzp4Vje4DSQGJZ8H2SDI5lxDP4vASS1+nCAcuZWznijg6UwyI
wu3igsSeI1QxjzuA4gc6A0ANkFB4SWgRHVmG2l5k8CRa8sm/NzZopZV/SAHH2GC+TnsPyL4TzU1k
VMP/5IGa3dbx0pnbe0QNHTt+tYbYjwhjU7ixeusr+sYY52tfVGhkzZ8+M+SVcBo8J+tsf0c9NHRQ
zNv7EGMkg80gHX/ShYR3HYmMaObUkAYcToPKaxUwazDycGNh/+qTdbmMEcJkO4byBVjykxh1eNr7
oeXLWABBZaWJxJ8U/s6w61XlkOArGMLxrfO9/jCswEqnVXzHELwyHtlrhFLgrFsw2AArhtRrYRKv
hC3yKQIjz3XRXiKS1YJz6foK+tNWu2E85iZc7wYmTmZlrMKqM/erT0Ub21TUFN7koBUCXiMmOGa9
+qVj4KbIpq2hLIZoF2ksnmTfdvjyVzqKBBQPULNe9zW4x4jihEmfOghvSs/wZ8EMhNAqLBRKk2Jt
II/QNQakmLMUQNHHvc1tWMGswzWS7t/nHcnTZeKl8gEBOsU5Tm0joMB4zy17ARVpOsUGZDs/t8HJ
Tu7nBFS5KKEy/j2Q5QWQY5vJCIc1y0qKpxYUQWOeN8T3PXtCY3Bi5ghUtOLDKfXGaz+Lk4Nu7gcm
H0mTdMF7t+THqFvv0aLuFWzUv5apaDeFnVKHt8YSQMC8B+UG+hotAtfYIKN3Q0bSC+c0xKxey9rM
S1TNg2o6jtES+AHJJZ6APSKGcEMeuZ+3iZmq0YkHrud2xNV8ESkAlClMjyaP54rvGECm08VHoBWi
mqA4I52XVIvnk3dEAnmYb29cVZmcgoZHCUBnraPHzeVRFawU1gwajoEonIsrM+g0Bx5JeNO6J4Xx
xW81s7SWGTjnmyiCl2KG7FzbW4+QUuP61oZ8aRDXtJWBnchLUQjoSsgI1RPQq/Vuk6F4nbTRd75b
uqWKKFgQw5R1zyGRaQPyr23RTfKDhTfrKR9jexz4TmqzBjkyOJk1v1S3NwgSCQ/Qvv8YPZmQGjoN
rF3MS9aS6PVFLHt+oUG6nBJfo0iJxjbsOt5QuDVcnBveo2R91EJCNW9ccJ2CdXmRmbi7sXJLjTVc
gj+BhmPzB4SzZBajAKR7rIZamB4l+wnDQnHwHF8r4GkMEqNcYuAX9G/EoeMOOfcOJvXX3zFDTdOI
EQz0LfqkEU5VOeJ6owhA5xp04XuKKWxcYYIlakjkQOLo50+MVQ8Fics5F2CzYAiTpQguSjCGQMtu
kA6qPN6awJBKwnf7DCFOUVPMaA/ePuVvTrr3bkOhhqBPfrSoxKCBxeIujAdLFpw0kwhfudMXHQ7z
wSwAZtyCIbUj/BruWJmwXDiD3+7V88YYWn4P6wnG1q2D6fc3hU0N2uMQx+o8Xg39vaYRDiMKigfC
e+aTzxDNLDKgJMEQfvONiGvc12NJ82QrAWG6kx8UV4uo+KaLtrCCX/aI34XfAiSKxSEgcKjJXYxg
3IB/qI6uLXB20Aw6A909JhCH3SG0EsdNyIq1nOMpxG5S3PPUnyrVTz+30Z/aGWhu49NbXnQ2nD0F
WL83ZkYQR38V1vtFyfxEPPVlRuDwA33NBOveliIZ6gBJrFWSTqDI7H345G/0cUTW8lu+pjjuEXZ/
Q8Gm0nlhUvOt837zwGMHWLR+Q450UPIpixruZy0FVyuCz+7ugqJGRe9qFw+XabxFcvQMtQ6lL8Ea
Pkx8u4J93TVGBc+oU7tSBIkPi/b8TUJd02492uKI3hEMOicaw1BE5I9Zln5ItT3DI+GEk//eaNVs
Km0TyWsRxkcFiVEVOnjt5phP78MxS+0rGRcGKkq6yTYI/edMYlKBMVDlpzNT5YqDAku8Qz8boUSj
G4WsmXY/CORfBCXxxtp+7Ol32hlXW9VBzQhCWKsihZpMT6gsEMwMIeVzoKj3g4ysu4KzUXf4j7O0
flZ3xHsLgI9+ge22V9pM50TjGQtYN2DaRV1LBijK5hPawKCmyqEDW1uMJJJmMSOYAusRgMz8FXcQ
2ltCZcW9kbbjHLez9uZXIOhrtbE8uxWffdMXBqcIRqD3G4jC8HqGKcaUba9iAkY5q2V9x5/ITzyK
P4Dx4tPNyCqHGfBYQcQ4HwiCqNtwyTvYt9rnGSBENdwGf9nqtbcrUksABhi7A1DAtPrVCgBV/oJ2
YDDZWnOzwcB1BbQpelwj+Cw9RPi+gVC55zBKAQx2aj1EQQGF6vIbSEzXBKPLwDDUawNdp6wSMCia
3Q7rp8R2WGK3eU2W+JQqqPIy8TSuThx3l8mnEGnzZeHi98lt0MIDq1lvo/bORuSwbL6tDcIwn83U
h8+9vW2fc3+ILfnOBb0a3L8gEHnPhnThJVN795TtoCllSQGmgTvZfV4rS7yqgIVdxUCsc6r3gHlN
c9MF63lZdZNgWX/zaJf9FDYBvZ2OwPkigK2xKe5STDIf7IyqHey7o/DET7MTkAHMAfkDsL0mOD/D
4mzHfS/F1H8CP/42R9sfbPGwowQp+p7Pa51niBEQMfKjsjSDbFJsT3M4FmVPiazAnpY4veAFU/XA
UTCQKrbjjQNx9IAF9wX8oEbr7KOc+AWzP11v1E7oJKw+FeACnaw9T0N/TrpkLWPuwT+lAAMwyHZU
RdjsS0oANg3krsujoc4SViWe2us1kJ+enGUzJdsJJa1XgZ0Rn/EXrvcE3XOigFYvcGZGK2RzhCDs
FJ0Kf8ZwXZebnT1U6NJ+g3eBucCe8kxXMlx4PtF7FIoK8PLwrbOAEbskXOsCrOxXBbYF/IG9O6RP
g9mw58d+LT53O9LHMEoORCb3sojXCmroixvCH12mH2FO8KdAlbv1e9HME5K+wJqA6hwwRgr4+c9M
gie1BBcNSLPwRVclmrRyolEZqT+xyYoaU3JZoV9XdaT8Zx2HD3y3fusKmPfC2GxsYPsBxBwEOB+2
R5fYl+NDlnhjrWQEfWiOKUbonjWlFTxzXF2wABW700KVICsMde/H19SCQupoKMFmwPYUD3PecInI
xUzEh2TQ2OCshx1C8aSSJDxS6lcZ4fvDMOOy41DtW259EAu+64yLu1laUjFuIUnb2jEDdo5U1+Ul
BV/okSJvvZEEDcwExe0DpEUXH8bEALrQybD5hnpBFkwn8zKG2T1BqblxgOSoowxmMCOCjjgIN0Sd
52ybcJ4DuRuwM0HglaUPXZDSJlA+bedMyrLgDP7QNHr05DJdoDXb27QHAiJn2EmjLg49uCCENtzP
Mag6FaYaaevh9WsNV904MldVeCf0qDcGjfuaI/YVLZjEj+HwhPNyRCwkPQiO4KMxk0fkHFc2esu7
0P8DXG1A25APDZq//isHs5egDCoXGcSnpUv9ShE4v6sVFcPQH+Bk9OSBOnaImDzpIXCl2NfxsIrs
tLEHlmXHyPC7PFVpDbZPqbUfIDwuQwMR9PNBdIzWOuivyz7OD9jFKaZtmE6HyUruEoB/R9iu9j5y
QRYF0OljBq3kbADi4Dbcom/gRsawZ2AX+Bbv1Sj3luUScwitwQ414a90jF4oRtslLuvLmuZwFX4J
5q4eKBMlZsf6GbqgFSxKCgaFEzXJl6XqkDRZWxQ2HbcoqQwjPyakTTdOrFsjC9xoIRibx6DoscvZ
DSS0bRyBi9lYvvjOmFfMSe8EA+lQ99kX2stnOe3B1WjbT/eJ1JhwZ0nHfvRhcuIonbbbNNNxejfT
lDw7wVN4rYOF7UiyY5Pa/idzZ7YcN3Kt61fZD9DwxpQYbgs1skhWFQdJ1A1CIiUgMQ+J8enPB7b3
OSLVR4zw1XY4HI6WLaCAROZa658K+HlyanbhAhVA8Nbu+qg+YwfxbGf4No9JnjPs7/cgBUhra/u+
Cpsj48mZ7bPbCV+xoUKy+qbZ+q0bmoFuXHuFvraR3BzGOqM7aQoAIJjLPn3S+J1A13kTjvMXcy6m
nWryO4az7AUdM1zZMwuL6zsSQaFm5/nZz8o9QearcLDcgKBzfZNW1t5PH7E8XzMZu2NP1IK2nvqg
jaKHwuTbGZMxC1Kj7zemp16kFyp6PSv9JBybhrVPtpiQrHWF319r5hfaPgyZjBGIF8ZIrSXnNBHd
utL6+z614dt20aYK8+1IIChG036g+/1pogei9TUD+FBDgPgY1COanz3KNsL2ng3VRFv2QVEFqJ4B
T/TqdmpTbadpuXY7KbHtZ3lDnq+/t7EkWNtaGZUrhmXdKul675A2mkXa83wr4dPuytHmn6MVXsnQ
J4KOImqFydM2F/Vt6LWfdRKuV8YkRKC13kNXgj9OGKmt3EROF/jg6Y6MShi9fiOu4nkMUL37n3Sr
jjYxB1qQWj0kuXPVNVd9aV4UiC/uxxKfAsZ7K2hzXoDPs0H/n98Q83GL0v4Ed98M4j5ZoyCgeYnW
hDeEayjJZDbq894YLLVGmYP5UxO2wWwyoprJ1sWi3tJWQCfWfYj983pU/hXOR3zsbh4wYpTr1DYQ
D4hVE5bO3qGHYb/pOmIEJ+PaKqyfeYtYX4fnqmcFmIjjb8OuRLHpe3N8wPgYQr7b1e22H7p4V1Ik
2isJv3TbeKm995vRICeZQgf4CVbORFGPjDDP0rNKKm3twSp7BIA9RqkJz9EIWjc5c2TuW8/1WCQ5
eeFdNKWMS9wS8YHf8vnDdtnRi/Bz7WKTF3r1ZIrOvBdR/qWv5uEs9BFZd2577SYtoaMEKjLETqJJ
W9U9cRcbbyL/LsEl/qIl8hSbRBsVtqnWyWib53Copq8NirZvbRXqR0/LPzGxrdaUqFoQa648wnqJ
wZ5Qs/VzfJfaY7IenfCbqdm3BsXJUHzhzZJ2To0iiniTDH3OLYDQyu4x4WgbTCg77sREJhd7Kk0i
pRZIoLvSHAEOBBEzbAvmo9jGVGF2N8Epu6s7nYFGTrukRgj7DCEyAeEA6qiePDmcS3rWn/F+OvlT
msJUUmMNny967qxviPKBlWWKz4jlJ6Cbz8JGk0KJJNwtiQ0Xr2I6kCTWVd748943WrmK6/7Gg0Va
ySuZutvYam9EUh3HLt/kk6vWkgnXnSzNF1joA1SzJF2/3nI6vfhztu7tdp1hsbMiRZodqRvOYZjF
bOWE+87Vqtfi52ooP0fOvpj6nRGFnP50rvDmn0KfIOXKHw4zLF1KPmPwtxmPAfihoM+DbWz7PQCF
rqkgtbWDD2FsV1hsYxGeImtYB3iXD3dNXW00DNCwG/ma2zZz7FZ9wwP3SqpiM8zlXTKE3pUddrDP
ZmvxCuNtTeRm4Fmwn8v6VM1Aja+j1rzymFb64mzXArgJN71NoQtt7eIBufZ1lBqhL61VLr3uE/ap
/toZEJyt8rD4hAG+CkKhxQG+G0cp1M3YFXvPyZ4HYV0qlcxBUhfasRAe2FTq0dm3DRdDBR0MjoT2
yjDRrRvoVHFBwenSvKIECLQk2gMwqI3XlDTcdelCI8vNja63nrFyC8mwTsvmlyKN4XQ3UbO1ICk8
zEOcQ6lpSv/Q1pACUYoM3kE2tfXZNkeYFJPTR7vIMLWb/hWNyETmJEHjTry0DoPqp4SUps9jh3lW
FJfObWND8thJo2Yh5bAnM+leptAtbpKWkeI2cWitR8ti1ZamuiVNL76OOkc7+73ZPmWJK05NOfov
8EMrbzWPQ3rNsEHfhrMHZDHVHfGJVVpyX3WcHwAfw41wY+vYIt+3wEtC+6HtRbkz+tEF+yXX3p0q
aDsimwFJJmc36SJ9sZ15CKzFdWdVm22xK1Es0Zb68bAjnGu47axs3Oksuy3mnM4pqwoLJu+C2+pD
desKm8rGbcTzOMrr0TL6Z4a2aTCFMYxKdcFrcV+Pxq0o6+Sap1Vdq6K0vurGpJ/nXhEQaFjlBqNE
yhpEAZDj8iDsTeQBaYrKYFJqJepJ3FleZ7zkKFE3RlEmK9jnE8Veu/OchVxNc4u9tvPZF+oTjAET
GDXckoBcb2u7t79Xdnlw9RvdH28mG5GMco3kayImqgj3LMb8vtDGz31umqtRxO5urCj6fbtaAFbn
LswYOSb8KyWSPdN/FljWn4oEvVTQj+G13/Tp7aTjnZH5i/5lhG2zxeqbwlp/bCsP7mw7alKuapkE
kLbaYNCI95mSugclIflnXxsJLBOHTgQp9xGB4lE3vQgWduvDmkR+U3J0WVq8keWwfFYtmC/crRec
GbKA3h9+jAnRgINgnYBVfpVo09b92A/0ca3amGliXbyJeYNs5jyQKtl3MuqZzuE0BmjoHBjXexuo
DpiSO6QBPMTwHldTU3HT7MegAaZsE9A4T/6I61adptZAKDVUJVPuokkY3PxdVot1m8X2Uy/GHlZI
BXYg7Oc+x9IqF/neW0Yt8dxHV46rFWvANfph3cuuBgUQho1BdJ2reCAWr9YOfTp5n+um7zaFqIGp
3Um7SlM3v6BNn5GH5tp024x84aABxTIzxsmypWKOZmcK5ESPs+pUU0C77cziOUqrfIM5en90h3be
VqbM0G1Z9hEnJrnx2kn/PM/ihWPpq2v5h1oO4prpA8d8bWnOt0lG3rHJioIDbSpuGO454JuZvNbG
iHibvh7vsRUNeb2+xqTBNh61waxh6YY1AsOuKl8STO/2CLtyi37AIZi+aI7R3LHbFFqC3txy81Uf
ht1LouL0Xjhd9wXnAxGv7aqb5oDhJvN6c5jDfh1V5OGMpjPsZdfIPeOqZO1G6q7IUMljSWMcyQS3
D6MxlQfFtnws3GEJXbYhGwmByA/J1XiTYnn1ErdwtZq0i77rcMT30qyga8/6aHH8EpWymoZwvCOp
sF4PyQy1PmvH8ETEgLnNtRRoIvWyla5ajjHoIjRa2cnAdMdU1Y1J8byhuXbJLoyWKtCVh4HslU3u
hNWlqWoYLA58F9utjfvJyOODULkCoqK/WZHrWJ0wpJb7DuUavDCUZSvTir7heczMwihgy6VDdRCJ
nX2Gf1cHNj5K3DNRi8TCBaKqqxvsE5qjoVnxo511g7vGV09SiMUniFn6UvtNJVinG/WHIlLDd7cr
qgcDmuVNWU5DECHMHyret6Fj1YLU6zz7sn+Kyqb8qSMig24nsnxv1WZ3Y0HeYdCgx/0X2XoFTGLN
R+VnxIyUi+5nLKbuNsxmfcMQd9wkDYQ5kTvJHU6d/QpjOUgiY59c+gx7K1hVOWmSnUG/T9RmeDEH
tqIWv1gUjAUGKRmd2uyh6YC6TQWDhwExf8qqAhllvLF29PgFfvSkKXe6KXwXWhgzklXjNPJAnNa8
lQpbe0KVuy2+Od3RGxqNgpD4mRirqiDKWkjYmjteKhn2n7Ra5hf+pvRIZ+d8F87Q6OBE0k5WWZMb
j7AEEqaOuS1OseecY7f9jIceuTKwbdeZE0sKHM/fx53h3elMy5od1lbpKZ79/iZPpvmryjsg33TO
n/w+SYEKLf/WSeFRuMas1m0LzadxEn1rpU1+S1C5wyisiYJed5j/uQrzJvqKVWnl0UYmZQhTLo3P
S2QdFKQq3s8hriGORFsThtq4G6I82SZGAYIwl+4toVHyiLDJ36C2UJuktYKR4yHosHq5bg2PdTXi
kJqMXnplZGBsKz+1o1Mtq+FrJEamglNd96umVf73PhzD+zwym8ch6rN1Wdf+cySF+JlmWb/oD0N8
QkZy7EC+sj2IAjJbVru/Z/a/FEOel13QyMSSwMYqe8nnXn7SAOg20O5hE/pNeotF9acEW9dAw/Tg
W4JkNlgamk3Y1F60Do1yvLaMOmfkPTMhFVl1Qt6XBm3e8M/wx90OSGgPvqGZD7PoEXjhYWI3q250
MDxsHZhW9LSVdyPnEumEiZN/ZPXqZ4G56XbSS3aTkhkdWyC34MZRtc8LKU9dPzrrQubtOjQzBqQG
xL0M0u2J5jWWe40pVLOCmuneRQa7V5ubapso/Lk3xUQpt8TPH/q4LKqrHkcehqCtZdD+l+pFYU6D
+M9kR6vQuQQ9U/DDrDkIsCPoeWOkNQFIwryyCiGunKxSWzU20WHy5yVSO0xgvnaiB6xT9kYbKv1L
WPnTBtQM6K29WE3EIJ8WVmP1rCM5Xmrv3pis6CSICH2YHNFet/GQoQwU9sLDK/LLlNnwNvvCOCYg
DRukAYwxNWbz0sjIyoqG9mj0Q3wupIWheUhh1+ueyTytqPdphqYG+Z+IjrlgNA+cjFAKbc266Mrh
szRHB/GvjyVBNMB4knrxYiWOd5kmN38eK5jggZstW63NIKXN9ZdEIHLeZrk37Shzm61WFD+noUOQ
2yaYbFJO+eWz2TvaWgDPrm3HgqMi+uxLK+viPImu/k7zD1MGOmFUmQddPpeDE5QWnCjk98lPA8XE
utR6lPG1U7er0vHriws1cFlTQ7oyEA7eLkFuMhqYx1rVvR+FUA5Bh/XHBFCZV6M0/wFUD25tpeeb
aYBE4zih0Fecl/JHbpkttbsh5ntkE3GQTvn4gkUyfFQ30b8z+43vgH4YDM9lAcuq1D5LDA5WWTjF
kEtQZ4xmS62J88ltmkfAAcRS/NAH03yM8qHbRnXmXU95R1HhlPNRwC5AxdiCoJUNTB4dUAdtF1sI
MLhkoJKU6UXjF17ByzBXVqqps4F8DScRz9niToY1JhIX9oEmr9amhmV25FndJpsGKqE8HDcDjDUH
4E2xcPvR5ljRGnqg5DKO1lqz9PpukhTB0IQSfjLUuvWMDDlobLjixyFqYgbfbnUOaX9XjcqMdl1Y
SBltVki8YhTY3ZuSmeiqHFpx8TSAM1RqSKBN5TzaUqW7fq7AZ0WsmCWMVTavyHjew2RvrxARFc8d
UfOYN6mcnrHtdoU5pxwLtf/Y5J3zooVUwThU7rQyNjbE4ag11rXtkfoOer/WknvtaIyF6BLiOz0V
2ibKGcjEruRh+RMrmYygL3CXomuakfLOyGYE6VGyFJwjOnesYfxL5KXapcSjajO40PMiDAnudFV/
9VqotpjR3lIIatmGj98PyrAcgVKUvE5mw70v7QXabPQFyCcyCpoWHHh6qURsrWxIvkQtErGhbNDd
OMm1qDTnqa+qZN2nSv6A4DXaMMIidZhGd7pPGkODSawME+SdCeg5KeA8QRTQrrMszBiUW22yl1KV
t2UPmWWFy1QO2cDBWHDVMg6jYm7NJ1s58XMcJjwBHDC+L16O51TRRuHhG249D5KRzafWXNkmI01G
vUP0xaphRInCy2+80msOMqx1PjnXivcii6x272tM40favdWQ592WsOlkp3F55paynk4RmNY6LLtq
26HguFjMH68RbOa3ZmF2ay/McO2sJt0O5tjTob1hOV26lvc4zGP1FcMEcYc1VXN0FrlgnooJxqtp
eHhoUJqR8uU9GBWjKI0Yu+uGP0VM4PvZKUEnCryOof6jx3D7AcuCYQTEMdz+qiMf3mTGpqx1O4z5
JplsSH11hErVkorZJ6QGgJgEOftjF0VP6NOaejv7YnyCOsvop0xo0WeiwjjgiYRYp+Vk7HM3bVCB
ObG45oPwP4l27M5jXhk8IPrRlVbm9CqewlUlchIP1nLYeRtlNvZV3zvtY8hPPyKa6VZ4Y6kvDJxT
GGAdZGQLHue6qEdGtGha7i0yT1aeB5EXU76RgYIrd/WQ33umOplCC4/dgBxu9ML56Lp6/rmaRUgK
Ysl/uAwTyV9z14j7dJgGCocOYJZvvJmuDNTkLTi/mewbXbQbY5TJtixgcKXMhh4yJNdBJ8S8Dp24
Wo9aKE6G0tCCQyw+TpK/eoonc4uKESFH6+JH58b0jzNE15zRkzY+RBTbx8pA3pq3lvlo+5WNyELL
z5FXh9dd5Zf3Uy3yl7JHsbTK9V7e2MIADm5hGW1sDw0rMBXy/3iO9K8WNKYTLkoTNBBOFdJTxSUx
7C5g2q9/Tdqhv7btnINy6vSTF4ko4DvIT5avinPdjMlnAkTUtoWAQ25JLk8D9ccVED+TaZNA0pVF
V8f5AvIeebrcMETwNkUq3JM/uOM6mczooab4+lxVTLknywmv+6iatknteC+ZFMmTDS/5x1B4/SqC
pRM4mITRZNn51s/QJa2yKHdusQhxvzpLTMdo44EX1JP0EzgwZbxfvC8fZYRrK9NcZsfaAIt3Em0R
gExYB6bG4ZPuJ9klsrxxVzWJ/EKsUb4uSnf+HtUWYvDUVsdEG9x9WyyELHuOJsbPvb7qNIaNuuTG
NaElzzmU1gfhZR0GM0aDot6qrmQxUylYnJga1t5IdAx7jdZjhE5fVAEtovoxxGNyHPDOeR76LNqM
aQNRyBYCs4O5k+z7rY/P32xh27jq4O19z1G38r8wDbQDPlPFinPvm5H58qWR6R1F4rhvB3z9cmCL
Z4jr7RETj/SA2Z/TQv/jO+Uk9vR6pfw+/ubVZb+Ll40GVWK5ZYynrjxGTgFbLih2iOgAvw4jKBTU
x9QZrcOAkuUr5X78w4f5+LgENMQ7LffFle5FHGJ+DRqx6JbImJjy6CFKBjB+ZWj+Hv8WXIBcrmi5
tgd4OOCSnjXlzWgiyBkbPFDWbucgvnHckpZJHLQpbUxOtFltFl/de6NOwPmQo0XWYHxrTd/+VBmO
2o+dYQWRI+MHA6X4Brq9YJSZMsCpyxhWWhWRReF39nhe6OB88P2UQonox1UnxVyvClbvDiOogR4j
vOIwwBsZnPMkIUj+1LyaSQreghmI5IAYCSMV1rYxzmoKcq+PX6Qo7L1V9t7WhC4NZuMXe4NonUDw
CVGQ+854hY4WED7u8vTQLH0Yw5fpSjR1/xz6ZvgYIUIWTHJB9UbXq18ae3a3grSIrTk2PAxMyu/m
bGSeYi4z42ZsTn+VPRjsVM/+Tll5chrc3hrwUdJnzCwH/8Ht8JSIGY/vma+/mLFh5YHLRsYMxqTo
DMO4WIW6JMty1vp8byKa5xdCXYEjWIf1FYeUebG8mD8ThrQfnbrLvlDjECKgkzj3F7i235R6HJF3
6Df7vLLUz2SGoQP3mY0yL5cIS2TVP6jlu42pG5C5unDedPVYBExetF0RR+2hhcq9rlqzZP41/2ig
ANw6fgGlc8gHIJ+ucKgYPcMCerXz7KEDK802KYgFSsICFDlXdgU4DDRkrnAfNq910WX7KdXs62ZY
eu00Ha6yaCr2ibIk7XgEQOO5o/w8uxX4JqsQVIvS6UK1cUPkbvfdmAbzTqg0/SQVnOVN5QLEo9R2
V4lVd9c5GeUrD47Zui/4NloVyft81L4QHGYGqsnMK3xP46tSNu3jOMcjgo7cxhxh8q6Kxi7Xrq5G
PAqm+PKXpXpadtuV+3Y20sCqNX9bYT23xY+a4OMKCnBiPHI0AdarRQWhQgnHqxEzzYhWq+coCuU6
M1LEFFa1qM6jgsXlumbzlY2h2NDZzFt0xNa6m8i9WP0lYduMpT44O6xTkl0Sx7A/Wjrhv1QbOx7G
K/F+hIN3TkIIx5ozpRvDToadpHPZdUiJ/nZn+7de+I0O9v+KkN/rlf+/KuQ3yuU/qpr/V+qV0Rf/
9/8ogn/TKwdl8+Pbf738yP7rvmve6pz5//2tWEby/C8srv9BsWyY9r84jjH51fEK8V6zjv6tWLa8
f9HAY3iHtb0lLLHkVHAEvyqWETMvjns+8aHkIfvYI//P/b15U/+sWH61Xfx/towuEcNUYdydzYzU
MXGefOusBwnNiUivis6J1k7nWFD39QLOl+gG7ZavuWQl9WrVeHRHtIz46GqVyvaMctW1w2RrHdqZ
DdCTNsNNtUwd7VRBWgp9lyPF1FX5gRPgO4H16w2jqrZtVxe649Ltvb1heHSk1QGMn5EMaxfkwCoY
zbTbZg34g9PlX+rRth5s0pPiQCPubVdH2D398pb//RR/1Xm/NTtd7gH1IqpxjkcAVbxV396D4kRS
tptlZ4bK9imcXfNbDlfqYMvUx3FGh0hk1yr+/Oervjpsv31XvCACD/jly39ZtO+/Wp3GcmypS9vy
HLcFoI4a3OKJqaR5O+GAylh2BnWtquhBpjmMUB2zGnPlV7Pn0e2FqdxCO/QuphpC5gdpVGxMtzE+
8Gt+a3a7PBksoYkYJdKP5F4shN7eIil+YL5VkZ3xXy6uB7uvQRlbdn/HRNO21xGZHQY1ilsLV9zs
o7Wx/O3vHhDpPWCUNkp/F7vNt1dv9SbB6qMtzrFsbjEGix+oJhPyYQ0DYSE+0Y6D38hqZtiOXMRo
QAwtf+1nMrlKp/gjJ05jeR9vbgcjc8IT6YDwpsS2cnF+/MWadk5cvxKY05ztKuOTIpx0eJ7tzrgF
02rzbcws4huB0S0CQXgQKTJBFJ2imq4jrSyiG2I98hg6+KQesfn56E39/iFZRNvi7gZDglBQfN3f
3h0Fr5Bjp7xTXenlAZLEfOsNQJhw1+Wu8Bp/5XU+lgUz1XOWJNoVROV0/ecl/daLkuVCzI9OVja7
3BI5pr+7B2INSqFjiHiS2aAepcHhK8dEHFt7qJ5aK2wf/3y9tya0/74eC2QJj3EN631uzBQlGr1Q
Kk7+rCd73Kr0VU+5eZ9nZTKsckujLOvsTeZ5/pWwsaD58+Xf+fr/fX0DXjM8ad3nx7/bODSUcL4D
9H5KNdEdHJSK2MFmxXMdTi3iE7E2JtM+LXqBTz3SrRtzQsHu1x2KkMHBX6DvP/hef99TeAOG4DAh
FtM3f0thWxwuKqtynBM8DeexSeCw47aSRK8lDINmx/1p2wm2ng10oXDS9l2dqp2BGz0SZdOpNoaK
5fdBj4bncQbF/cCt9x9eGE+JR+3gViyE+W6BVJRdWmS53gkHmoLbofY60P4Pz1iDlYfUSMdnFZVm
0IcZ4Ysjk+YPVug/fCbekn3oCRLkwcXN5Q5/+YjVWNo+3nzi5GH4BNg12TDykdAirjiWQqljTm8K
yj6Ge0kMzC51bLz3/rxuXg+UtzsJ25pBy7iEwJFMsWy7v9xEBxzp4Oovz77ormhjihvNGBWDw9A9
Z9o8f/EgPazqJobKa/b2uDXlJXXS7mgRlp5AW8GTCxb3t458+DV0DfkCXNWdHM1AboY1E0wa0t8+
uOvfTkmswMluYzfmc7EwRHp705kYbMzUVHJuB08c53x2MZAwkfhg4AetzEMhhErF+9s85413zq9n
8+9bCjua6S0J5AQcW+8LmtzMKWRE2J5A/Kunyc/oiKplh0MYgRasaMUHxYCxeDi/fTnWsoVSQTFw
YKW8XyGwVLpME8OJ+ohzN4395iorSKt83c9KlPRrISVTBN3tV53t1fhyTdtXk6U/L5N/OHDY0qgL
WKxLOrq/vJFflklYjyCmlTeeYlq6a+VhWVp1tc7XEcUWHYcub7KkDTdDmqdQOgY5omb3nXVfupss
AUKY56T/4snog+yq36oCi1J1saReKldez7vlm4ONVBRN+gl9htwZY79MVq0YlkPpPBklDhC2Pxmr
qJzl/oNH8tZdedlxl5OFoBmuuhjyvFuEBux2r7SVffLayn2scMbBn6YAmIBBPzwvWQS3NrzBM6xA
FURhhhWfJlIynlqyCtJYr9bQn4b9CPS8ZziiPkrJ/n2DY8nQCRo4BulMWt69slpnODRgrXzSLU5A
UGE3KJinfeUjb65jIdXJndMYARALnkl75nz/4AGZv6/e5dnggGRzG7Qib9eM7mSpMzEbOIWErX5u
pxy03oOtYpgRroeNkjvgfnkTNRrIcE1UwycmbglMJcMfHv2y0T/YcJcX8u5renM/7xzTO5jRPRYy
9gk/ny+gkVeGn/z84Df/w6LgDGZl0D9QDbxfFJ7Ro9mMIKC6zYSfOOSUbhuG6GSKJpTXXZRF10mK
EKzQy+ppTCuxR6RTH1wMVQ9xrJH4h8O2eikLyXwY0vsHi/Z1Z3z7DNgxYWNSl7F7mu/jf+JEDfbc
mvEZL8po54iuekSvhYpD09xLWxjsMhCmvUuEXUMdYH6HPUzbwwWjMyrPUxyTz6MlGeaci5vvZNv3
IbXGIkbArDjvbHHUWgXJpCSdIUSYeRntugow13K2Uzo+1GM3oG4pXZTLvtHtw6Q+DrqBc1Jn5MBp
Q1Tkn4pwor2YlvJV12f1WM/TfAw1hB+Rqrs76ALlUxgvGn+mh8senEwGPq7S3DelxE4wKobnP7/W
3z8lemgaYpfMIKrt98Vk3jtpY4+cN3DInGtR6Ok+hgzwJWbSGsDO7W9jIDKUalUOYt0WH7y1f7q8
ELSFBG5gf/c+yzfys9myh0GeAUW1K702ENnFkzhSuyMKGspeg1+Y1VsOkucqtczzn3+9/fv1fV2n
huMrxncMD7S3HzIJRX5fDlF2pnxkVWAkXqADEEsPKObh2fDs6um11B8n3QCwi4ufBsqvGV/bzPdW
pe24l8qJ6l0ZemJYq6zCzLFCrnfbOzPty2ROvEY7jEEPbXw8D5qEIqhqYhyiTvJHiJ36jqEknQSk
Jb/BAX2cPs9di2ee12WesfaED4YjxchNaXlhIB5mDL3iHKJuYULcpIuJj3HbNaE+Blj2qEcBMfZW
Y695TqdOHOMaQnSMte6j8ufwiuiW6Ri/trtOo7uX0myrp1xW/P1/frq/P1zP9wDUbMJcoHy97yx7
gVpwaER61hh8oMmk8ztXhhUh45PG3gjn6XuBxRYtBPCoNkX2B4vrn3asxU6Olo1mUnfevdw2saDf
YIF54txUj83Q1LvJzqBAYwgDoPznH2v8/mstgbseGw//XgKq3y4lTajRBLCxTxN8QxjqVdt/IkYq
Pnp5Oz7n7D1Icz2oS5YWpXs61H5ju21/zfJ69GTsdcgYRL2NPDDP2GlRuhpRkx0mPWp3c47ESJ/i
vvjgFb3Lbn096hFW24ZFPOY/NLSz8MUgzNY41XjmoEIExg+waaivy3HklgpG+HBQGwBjJA3dg2vb
L/6yUjqQh59qcIYrs2Qg7OcwdJ1Wyx56o1WPHzzaZQTxdmsnCwRDbiZtDoaE9rvjbfbAxMOUm2zB
jxPkTImBNU5abG0j67ADq3y4MH74kPWZcTsb3fBQpChiy6wN4P/8EDpkgP/kwdmCwCadsTSPcCmp
fykbueYMf9MwT+0s6L1bQz2OhovOSJbufUJRdkQyPR4yE2q3q2WY0cOngPrfeztPT6x7TXXWdVIq
vtbBG55t5tH/yWN7nZWSZORyp+/WvyCcyayLzGDoNRi3dTVnZ5GEn/0B47KubbErTaps77bIH3Vf
v6uaiuKO9OQDp5Y6Idy8+fN7XK739jX6urfMuTy4TLbzPpAkIlUps+2sPEcjThY2CCNueTI34tVE
lZ2tMt0nudktbA/Vemp90HL83uOwxHUM+WHjs+OLpab75YU5OMzMGQOtczM4MSTO2FGPXuYhnGo7
EwMGAIAPqrLXnO83P5jITsviu1qGetQm715AnJomrKUuuQiZNUEXR7YFZam0tl5J9u9rp8PIswIA
MtRN5qoGnZtQ56botI2LdPRpLjBTMRtX36Z4+q8QF/PE3Lm8gVfmXihkxuMQsuYQwn16HUymfIwP
H7y1ZeP69Vewyl1wSToCg9Lqt8LKNUO3Et3UnXDWrGCBm/VR2HWztVv7flKkDVaRkV4TB69mXNHn
9LlL68fGmGkkozpCvk/ZdEDgiHGU1EB3Suzq1/3gnIfJz2/KpCAgvuFEw1t8/qqPXYmvE0cn0HT9
AC6DeS9WGOfX46xMnPLgO3K+GymqXnxM1Le57mAoko4Cfcdsmp8XlfUhLUNKNSnHPZAdd+jV1t6c
am1vpCk61qF31vkwFNu8d/1TCJUmEFDC1opYgA1EMoKNYunnu3Koi63nT/Kb641QCBHl4UzjxYgj
X0duRaIPZw8XHJrA6pNGI3JNpmRDWEXX3ec2VcQsTiYyt20fIvgrxkL7lgt6ehwp8o2T493hKWV0
u7QhjmXtxvK2MlX6M/a1Av9xqzxEqjJTYon68tEsKv2YkCVwrboEwVtsGk+oy9wDG2e99UMqD7zy
Me/88/t//93gK2C7BnNpsooMgzDdt9+N8OGNJUajn+pCUFWMHZUvEvTbxBaYdvXJ+EFF+vsEhAtZ
7Fuk4S2T8XffaeQgRU/9wTjhGsXco5DVUx9WLAiMJ2Fqg/DdWxFb7p9/5T+MrLisR/oTw2fH/23w
4jPayRqtMDH/8aPvZpdictn1OFCZRrvRzHm4JHMhFnt392KZc3n4u4L6D+7Cs8T/Ye5MkuRWsiy7
IoSgV2BqsL518945gZBOJ/pG0QN7qlXUxurAmFny6QwhM2YpkoPIHz/cYDBA9el7955LfrLNVura
n4oIl1SmABOVdkkcvYQuS1IKGB40wLGNJo1Mk2/YjPyvRj6YXjz/8xy8w+Y/vghmZOgXzHnORmbp
p61NtFUrjEGfLpTtIeQZ1httcsz3JDI1bKZ9cSyH9Iy/PFr2lkU7Hn3VX67h1t3456IzNz+EyWpj
cspns5irrX+s1oIEqYadQL0M9CKQJNkqNeq8vcNmorrys4iDf5ok9jofp/CMcVV7GHJZfBQtEedL
IhbLNz+Ye6t1XzVPidHWO6Uz9asgY/1gzR0t5G3FrtLQT2V5X+zKdDT7hTUiL1+TBkVnryDJGsab
oA92G/2Iqf9rjcxt/by+8lX5mvziGo8ehc6nFww6qEyCtv+vSiJFEHY2mdBvQmRi15EW56EiLwRQ
ikQLLdJ7VhHnatKdPrQKO1cRWOYmUvXxWOU6lmjbXA1Y8xcFJsFVOouugtrsP6q6N85Qhl8ro+NI
MEz9rq0zcRcpdf1M+dx5ENsFyT3z1AURp3GRU++MAJ/6mNIukt1mCk30xfow3o8UFssmhNzCSoTM
DOmUdmZEQItSARl0YMVMzp3eraRNJEKHh2ff1lBw3KSxVigD81dQAhwGnDBfjSRx7Ap031fLHAIe
fI1nK7Gz743mave3w5fCT7WzRURKQTnKR5Kb2h8T5qdVOTGMyDBRnUKq042b6tMaD1LxDItD+QZt
GANEOA9IDP5/mlj6vLGUhdUtRZQDxQ2FPPkpEijaODwqc6bmtevzYucwqrxKtw4PgK3W1ZT4ezMQ
L2qkXJkzmDArAzyJStkiJUaRd7xt1N3UsCxqJYgkWcT7StTRxmJINWRxuE5EIwC6h8OqwtCw0f1u
OEy9nu7y+QyJ9Rjdqyux86O5ACfFOCnLffY1okwP0pD1bohM5cXJ+498Stwz+rC4hJ3vh7uK1Bwv
NLKvWdK6e9o0AKybpEMJpoUXx22VY+ZPKOHyNhq3JLPcaSlwVruc8CMobg1AUCt21lx/ZtLo7glB
p05lwP0stFQeUqdGOFQhfaV/Mv9LJvbfI8dc6wEI0t6H/L2qRGyDG+2j4IBVKf1Z0drlDPCZWyZV
M7FxzPbcMJbWLmMTv0uQs2yAS/HKSQsXBu2YNoOjTT8pmqcUt4aLbCW34fajGZIb6TP0/xYniYnT
EfxpXg8wOWYu7IJfTm5HgDUTyvQG18EXw+9OaYfZkt+08Swr9z3KYJuqxSI9IE7xpWK631jm2DyW
BB5B0rKsY2TVzr5KUtIoyqqAiyZr5Nhmlhxuu1EgbbRppYRJkiu58Ug5W5404tR2k+ko+xKJL5k5
JsorPSq8kUbKt76QxV2O0HUXWEq3xPMfIZ/RpvUY9eVSdEGzIVkUUCK6NGVlZLWLOd297zpnOpJr
MGyr3oSGQYjD2udJXqh60BVgzUMNJ4kDwUsdZb1sM+y0y6ZtybM21fBJGIJ24xgp4VKDFefpZWW+
1DIafohegQds+js1cZ1DaJfYB6VtwjjIQPAInaUUKEKQJvfNIMRXvNyvfh1oK3Iusw1UJ2YnMrUZ
+eX99rYqhrxmT2xDayazXFiUtyTnpJCMUv0rlIHpLEnuXNR198Wowjk4Jy+698qpYaTNBU7cqLyT
StihU28642tv9fUTh2MetLk58bMPBsuAh1A1zWmXjUX4NalY/ZQYkSXfc57eCGejyTDxJp+CbRwr
mEi+NDc2ZdeTTGHSINoe10NGuEndqvVd3IfjejSb4KJkTbDrRF6eO1gIB4U42jniB3zXwjEnNl1h
TuMKDRnuv8qRLw6w6LNf2iF9XMHyEsXWsBLNeO/rrtz3ql2+laFkIWwGenpeyXMNrMdmpm9Y7DJ1
Fcu3UBp851vz9Hb30tG27yYgACHus3dfRjhJMjgSmyzFbwvTO2F01aXvpqlbr4ZV998ztEwnzJbO
xc4K5UFv5bive91aV0Nt7HAg9TvNhBMpfDSoU5SVa6A69gLHPNwyH59B11QSwGvaPN1mSjnpIjEy
alq3t6WMJLnmqSzRoy3MKNW3YVajgohzQZ9gsPZsOfqznbGqA5N81CPgfAO77ATOB6Ou0lgYKYGl
tkVyNHCN7LNRFpuEmLJj7SQ8zQEoCG8ctfLZVFpGO1goer5noS9rzIxHe3BfZ3nbB3pKxvuiBIuQ
5536VtjRfd7r6Pb7bO2T/keMjBFs7SQ111U6OafGAH1qarq1BZvRe5hCoBU4vVdEZfMw6ggt3cqx
VrqWOacszO5Az8QHwMh4DOZq020Fv9xt6FXHAYk1VIRio7Pc9ln3QBIChxd4ORSl00fkiunUwcH+
OYWI5+KIoGpzo4SMfiN+qk3aGfT8jUDp0U9Dbnchl2MsCNUjXfF02SZuvenUQvF0GQfsbWRrOE55
JMc+XvdB0B/Q0LfwJgr1EZLrsHEaOb7n1H1LToKYQOKpCtzF5DT1E+ZK1CytK6MlaYzfTXWoX8yi
VHDExep4MHwNaoAi6dbX8bhHQNoynRbZphtnoakvk1MVKYRWIg2tXDM5a0NrICtM5K6lz7iRnUqi
WtZ/FPYwnEhCcfakU1srQ3ImSIUZPeiJahP32bKw6R1+AF3371NlwGiAew1S+UjX3wRFxFvFW5+x
/D9xJkwvyF9Bm4aj1n0Bclk/3qYnt3JP2kV0lSTNfEy+gUKIFB0vr5H8kztiLwvLhFiFSvAMGMAA
mhOTNYJPTVzAp3ASMlPNa9x+fE5HRdlPZV5jsNWrc8HSvKH5Mfukcwj8qnQg7HEjd62k1FxCP+GI
yQv+4uPuXjBycE/dbYeUQC9rmv670jDmsTpjb6xtbcxbPkGG2oBTR4lhlD0I7vld1inaAtz19+18
WM9dlQGehQM8xlu/TFLuVOs4TM1iGkUkKkSO+zAavX1oyeTZUAZpT6pi7/KktyYeOwvCTREJBGUd
GXw5NGWq4lmQ1Ae2/UVNB4Wvn4TOddA13hk3VfU3SDWM7gjVYO+WRc8719DtqVA5EZuz6HtJ32mu
I/OpK9/caj5kkTmGejaynfY+rvmnk69SKYuxxnMS8AS6TlEip57MPSfGcB/Fmv3u6kNzrtwEcoJT
O9MubZT6ENUF4FJlquU30yS6DSsTs7BUnfrHBtXeY1A6ysUpInstjQl/ggPWdlfc5iO6Ilrsd4bO
9Wgd0u07M+FQDrloUFp8WH0D1icZ7vs8uiQ+CGqv6/i4RWSJ7oGZc/1dRaT+2tBmPkJYxWVhS8Y3
jjpMYnfrBaMf1r/nta+8qlS9xUKVBj65tpQfRaUzxqnDMN3FaBK+dOQGtXAY6gYVfqBjWWj0dZRb
07Hict5Yeapm0dkWMy7DKU5ychDtVqX6Jeqhxnl5FvaHYdKfahglCJnLO3ImnwQBBk+jMTg71tEO
9mLPxWPAperKectAVxc+gymdQmM12jG+NhMQiEe9EiienWnEmhS6sszmGFZU4feWryY7BmMImGus
huQ2Wm+hKPujljgmzI6uXxszRHQqwj30c9ISMVe9ApH4iiSMyi30GX8jUIcLqEtnGQzoA5Nmdi2H
HWaDaOzEKjaN6n2AEDKjq+xpXDa5Un0D7k2GcZg2PlCHHpNCMxjmd549390NXF98IgLMqTy7GHFn
ZUbwmtuldcaGVP7I3dKG5jlG4YvMXDN+STFfsgPQaQlRmRvVKxrzGqpZj5UeFpKeySNwLeULcSdi
WWo1ELRhGDcpARyeD8aH0IDgkjnGfuyzdq87/XDubS1e6wR+nfD3f8io5jgUx1F6TXOHzZt9IPnK
imiAMSU7MPNI3xDmym4t/Tg6meYu+tIVX4k0E3PIAFGG+yTPzec0QFK9hCM4XLq6dts7UiQwly3o
IciEFHVdfdZG0hk82xnoMuI7wJJuTNGmFzT+UsnhAiU+hM5uTuVkQC2uk4q707tNbn7WD6ktwUnh
9PIvZWTMdhWGOreekFR8TP5dW+ykzTlWHweq6Iww+djTs45Xh9wYXp3bvxarWjTi0m2KnYqQi+cl
1NA23moPIjMiyCacUm7/ao336JrOA6OA7pyzdM2sW5uVPo8jjOYumXg0KjXTzmyaCBJsWtdZFsm3
CKc3FmC1B+rDUY5tmE/051NzkJUUBU7hvsBW91UsZVjUvdxIy7c2GdMK7Ehk/2ijnnS6Wy2Z5vOB
IAdSfDDswjrYpMAuUzmgoMVmUzw384EXfTfTGwa4zGEjh7XOBKMJkzUStHXbweGrt/OEoElMlp2h
tJuSl6oEoUCNQggErbwrzPb6opiieTIs31zbbsBrGPr6z8soypo/qATlbZU0uWv9PBicyhHSdOAm
zh5hjoZHpozOkhg/GJgiZ3qiKeHcZ+eboykC8+FIua7dadiOWfij7UCVtBIqJ9vBXQ8mxevw4e8y
wuq2rA7iKegrCgVgB2fA+ASVmmawVRI/3SudC1KEcAiMhWnwUBeZfuKdFT2MaBIlYrPR7guguU/8
7Nw/qs1kVQ1hsGqIs4VaB2orM308OQZRzPsyVNZ9a8lT1tTpGeoM/yFIv946IVpvcRivcenpauIv
3YlThKMlwXcXd+hpdCTaJzdQw295pHJziOCFhnubmgpnfsTyurtjYmQcBgWqbjrO5sd5k4LkXz9p
g8aAQST2NmNH53SSdkt6UNY90Irt7aedYlXlBJOoIPVzk7M9WI/sm6Dwfuhy6ClRn70o0LR3Vkea
rNfHWrYytdh+zNRE23H+0xfVpNL8AJq+KlBan+MQ5PtEhfCg4BoF5SJ8ng/MA/p6wA+0yXp6rrcn
mOhfntiEoZcg5pZVbh4a/txRDb+PPYkYZyfnjkUInx97uU0IR188hUr0DaWmdYnl1ADnJ1d16egc
yftOb4997YuFhqzi2o5V9e4ScXtfhxLItD3fMJO4qI9aMIfx0p5R+CIYUBb0QOPPwYhVX7HhNyym
ODLerUhXt85Qk2PqztOSMpPDN020CX0tANuLsfXTtXRiUi2DbtqaYaruMM6mq94ZkstUYQBZgPj+
cmvQBKnCy+ID7YWtSNLm80/VgbDtGUqTGk+0sV5g0GXRIpFW8kWpE2dZN+T+/pzPp4GTf08H37+7
Pe4ycP1rQW0B331+u5M0cT26IcYVT+RjMk+5VLvwgyX2LRu7ikJDwA7olsheYTXCxVo/SVuJeMAh
i5x+Lkca0QCWmEpaXGXdiAVZiBMxEMgm7LlvvFFjncACv1DXDemUdEDy6hqZIwW8pfQVUQ1pyjCT
OEMlWxrASBZwqABFDr6k2CEhlHjtUJmfdF/PoCrXnUddG15uqxvgxRJSofUQVZFz7mpKvvWtS3g7
ItHpIPo3Eql25xul9VTN5eTteMd+RLMQJQqHUqR0V6dIiGlll/SPBbToa4846Wm6LcSVypfO/fAQ
NwVRpOGARKBFIAQWZuiATzbledBJ7xqGhH80yb0sZPfNqmx/ZURSvVPVKlwXqZK8Wfhtd9FgruCA
WmeaY8p9joDAu3X6SgMdQ6PlmHh41rJTb5XVW2pWtqehk/HSqgUVPHe2Xd9qDrCNOdQM2bqXlrkj
vKe+5DdxwdzaujUk0a4UL6kZDnu7DgoOYqPiVaUfrJRibhHVJA3eJ/jyzylSu2vnwpFiptOdWwRk
G0fMC2sJsdDQRXpQ540vhBp8Dt1YAmSJ+x8MeFXaIp0GM3cw15ahUjaCQPWXaU8FPWRqdgdKtNgC
bgyZVBruO/lX9GyQq3e5aL+NmdruSJM6a8ak4atrMrCBBNCniuaslRoxkIgtHjpLUpV3hIFg2Tet
8GxFTKzMYWaJ3tSxtZmw8DcNlE+LRWpc0vwi1ipxU3IHzDgw9+0Y823aIe7fW4tRTnLT7Nz2eXAr
7FFimhsBQhKnRdJpyu8wj4kLFxZw4VpiRTpgcCX/ZNjQPRI0L9Tx/vYsYUjQ1oU7IxCLLt8brVtt
cnqwO+AtztaRVrmTfhbvAMWuytwnr4Xg08cuKSH44EmloKEoI8z8qDbTNjE7/Vtdms0TKV/lm1MK
c6divltj7g9PGqcDAAfD+Jjo7vDom2pydmG4buzccDZW3Jj7rOsIiMG5KDhUH91C0b/zPEVv5HpY
h9sT/5cBxL/piKMFQe+Nvc3CYfOpIy6b2CnGokGUIJr0keb5d2eKin3dE93QaVa+x37nbPoMfmUU
di9dR46UpitwrUkS8z9+mgIk0s0NcD7/L5qh36fYDIcAz4B0YoQtPo9o2qFqqeOT6aLyvHoJgrvk
NtY0zVDPCDtO4gM08TBfqqX03eNfbs08/fp1LoJMSTUpaGwiG63PYnyf3CobrLF56QLiKjCsD+Xb
TTFFlwpiWJTIE/llz32expwimtK4M8oi/EjUtGDCTA7sn6/n83DQwBqiOvSdZmvA7xKfqHL7rvUV
54JVECZeVjK3UOcjoyroCiagmP6ibb9ZlX69AcJ1NBvHjOG6qi4+aT8pt2HEZYFCJhJ7V0pPkbyk
SHW/a/qoXkCsmvdKMZBVHDjuKYwIGlB1Lm7Ry6ba25HtPv/5DvwbmTkXxNRwFoFgP/ustidJhpqg
mZTLZNIjE37ovlcT/V218vt1U9c/0q5zN4HhjDsxDROlUHAdG6f84cIfnb0rauuNNlFtxKfEkNph
Jask+cSojJ0nkxd+2/Zt9Jf52r9RKzk8RSp+Dmb64reprtq5eto4REs1eYvPui4bCDYhfaMEfiyc
5C+IBpu7IJ9ZnaYNEsvPc+UoYCN4bYEyJHcnojqQG4SLINK0u0ptqm0fiORw2y+c7K8ade13kSuX
jEybyHbHJPzk00iwMIm9DSn7LyIR6VGotbHuQhPCKi4pIKOchBqszDt4pdbbMIBKToL+TXNg2sn5
oENPyVknI8SjPz8AN7Xxr08k18WOoQnMdVzdp4E1vrfS5ixsXnowY89FIfwNroP2qYYADYM50K9g
cZdxRVhl4dsuJllJUlqKUOCktZO9d+ZCyEBEDinXrt9b7GDLmzXjL9f5u+QeU4jOdNtSUVqKz4ql
WW/fwwaDIHub8Nx6YNGYlG8RZf6CK+toRHKAM6r0ax4B8oRAPRNSjL/N2n9fNBxu1Pyu8Aga4rN6
mpqLTUdl4Hkb6IITm767M1iXVm529ueJ0Z+/+e/KPD4P4Y+Lbhn3ofNJPtbrEtcjnvGLUfikRdT5
O+MY8I9lbCIGwmbRp26164nCYwhDUfDnT/93biFCtOanQ1dd5MCfdjNAJh0EbF61wdeac9/YdLRH
2zm3bkoTu+n2TBiSo5OZESgU1ECJJeXVCl0gCHmmvAPifXT6LLiiWfyvO/MfmZAfi4z/+5yD/IsD
+X/mU958FHMicf35T/0vtChji/rHj/ibRfmxrWT7f//P13+6k2//k5/uZNP8Fy+7bQmk8IL0Y50/
9jNPWbf+hXZFoFNDwYFsxubR/+88Zf1fGssXYkEUaDpPAU/pf7uTLf6eJSwhLKSqKK3M/8Sd/Ont
AqZn23h4+HRkbnzkp8dNuG1tYwEzvaSM39qwP3ape8hkSV5Nzzf+/8btu59r3C+2oduz+4+17/Zh
NOxNU8OQwYHsk8ItaWu9QXTUeRCrsukBQaFW7n+K7dumIHhLZwqsnUILP0I1VTkH7tDoSa2sWwdA
VabMMbe2RWoMgTXlFeREa+2SIIjrO6iQBHXmcC3CtTUlubKDRGYPB3iTjdzaohfQj1JZXJDB6QDl
oyY458gASCABNi0P4AgD0Dumjq6vy9gVlnozWfVaU+aBoxZX0yphYcDaVdHhXKKCHRh2+ZaRbGil
NHdRgx5q3cESNvYth+2EWFSZZVuTiLrUK3VI5EHLX2qGnMabPcv16AzZkkyeCU+krKnSFlUXciiK
29q4wyXoxB4JtTS77GpidiD5Ax4SgC5YE/SgastOjTmPQloPlVM/DOoOXQxhblWDQj7zJpU8aY4B
xCPCWpnZG8u0pYxeIMHwm53usll7Gf27uWsZtYnH5J5zQzgVpKVpvYI6nGS0ebqpxq5YWHUbPPcM
bPLdVHTmS6zE5sLsAuVbANhY00gO6yxcWPOUA9o7A3KdAXUf+cQw17BDyOMm06Of/1Li50Db+cTO
EZsI6IWp5BrZaHWzbGflu93Mx1LAeDP9R/ObZ1cxkHKhoVhOtM+VUH8NW/Foj/G9QuLqqlJ0juGG
fqpLnVyDKb+2IkBCZ6pehvfH49HfydGxdm5mwbAIMmtRT6SxJVzDIo7kPrLbvTtyqu4GfY1XkuOB
0WyKTGaeYpHhJ5RLBxy+68hpi3pzm9Z5tYSXccVgdYh04ITEp62dJu1p+5BuhjXWWc6pLlnkf2f+
sDArmsWaNg986ZDTPKClRVNOH6x7qKF8Nz34Gtb6fhTBqXRIi01qu1si3co2Wk6Ig7TuHOiJ8UC3
NtaUc6e1a0YH96NGzu9UKVs6HvsOXK7vtLRtkKgukrg6EeKyHHTrVBNEwyB93Ih+JOslv2gTV4Df
8VjY3Z2lhx+aS6M0rKrHqu0ejFZdWfl4HtG4YmXxn8Bv0GHwt4oZwyVxGwj1k78DR+ovia19dUi0
Jb4vWk76mCxUe5qvLfIKYg48HeCaHZDFE4iBCLdmqjzNUWxmT1lOIyCTyzQPX8wqADwNZIkDdoG4
VqHXqyITp+mUK9TqCpb/wB3OIpLxJrTqj3qYY6DGlkgXP17R31kyz4X/TP1eJvWp1LJHJjVIUKR7
oC455lN0V+jBuDA04UFqPA8+pKBs5BBCb8ekWROT8FcWw5rZYbbApvCsly71mIMbzZ3AKacI7u3m
lQs96g5fxW1U6oJkJdWwuGM+9qNK63s/c1A3ud2mkuQbpu2rbQxbev9yYeYKw3+r/hZWbudRtLXr
1oxMbyx8ZTlWBhGj5OaMfGk0wLAdZP3NUDiH1P7EZCmqjwSMTUumO/MBzdy4ZXnnZj5ztLiLF52c
tq3CHMgIxQcuuDUzoYLsluC+1BrexIHwObpT08KUSAXaqnK8Ip+OZIpUXqYT62wYyY8gShr6Me7z
hE6iYbx2YKwGVr3zKebJe0vLD6ZjOAiZtxG8aq3B86ysISYALsPkWBEMmhL6uUAUcukmEI9U0Yca
dx9MFHttgEvwRuEw2Gvdi1lrJEYbu4CsGjWG9pvQblc7/1onLe5AyRuqwzSOyVsB7WbBuLRSZkyG
9RzQXua/60KP2IeWClkP10LaXzSrO4B8dshv1AUAylxfgU57HKQtdrHst3QlIREAZmtQ/kCDXjm9
3I0Tn2ZUkJF1mv8e7fgJLD/Ch8LMTsgD/Q1QKAI2E7HVhnhnZ+J7X4XFMu8pdA3G+50gxFWERDoZ
hOItWSzep1RbljlQMZOzNsF7JI8GUl+j3hyOai0tBDddvEOVuB+ckSsNOfN5gUyAVWd+uG0FNrmg
XJlGTbZ17F9TEZztrHqXFs83KKNFEYUWdGcCgwiFxOLrq546RrS03aWOoXJh903oVVZFuF8dnGvp
rBC4CNTDaMnYJPIzz3qx0lR6nqchnQiZ78ljVpESLV0055B36a0ZpeR37ZI1UyxOIAoyNJ/kDGLS
DoVM97I0aq9yxQ+jT1gNUEmzL5LMtoocrXGWkyphkCt70sfVg0XjehGBmdrOIVFbPY+uQVq90S8/
zZw6mEwA2Ig9rgzVJqBjEi/omIyPOiZ/g5AQBAt9ehL0I/KwLUHaToSfW+PaYVIMF/ZRxybwMWap
SqiMxPzajleUI+lmTvNh8/s2ieKNBEDEhJkcd7GibuGxDuRUltuwnaVgtMhWFVIbkk/UhS/8byPE
APqZP7oiZMLZ0UGLzbC867K4P2h2aawSGvRskXn2GEB02rRIc702TQ1uFD9Srg5PuYiRs3ThygX7
t0jt8l63YAuZkXaaivRHhoBl7TK4XwyjcUZWJxaZWbeeFeXSU6asWTAyZput2kvr1tACgrHKl0GW
vzAONb2yrB1e/IR6wW2ffRc+n80Zd5GH4PuBSo17UZWHNuCUolZJRPxDdIh5NpiUzWk5In4DrNbu
StV6pZ8JILqYvgRldlVYnnyOYIu+cquTnln6EgKgeVSNZPLg/NNYNSVzZDPeTmGyZxp/tYBKOiJ/
sIhdXWljYM97X094pc742h39hZGpKfFravrg2NObNbTIR8id9ouU84qhAsINCB7Vuqy9yrqMD6au
nMq6JKTDVt8C3oh50t0ebRcOFAuwWLl0Tb/3RvreDgNN2yG6p0cOoVdQ8riOoj1bjljnNM43zOMV
0ittJEoImjiTCzr4erHQYDIy7RyNi1GRnzENDQULyRid6u+Sxlg5ULdNvb1orvu1N0GC058/2l2G
CJKRSQtMD5Sde25RKS2M0SmYfbM5ZKASMyRwiyaBmmtOBw28GUey7nsBiMs1tAOkvmpB7spXOzEY
sLgXztWPZWcuiW4+VaFKpHOZvicupDyf8KOAGMJlNKnbKbLuYJ9cmynbgK54HSYEzYLqgkIOCC/Y
tcWQql8bJyoWRWs9820RozHt6XodqklTzbkqh6zSHuFi3Gf6LCxpEfA6KdT8tgoibMAZjyLAfq+o
JTIQBeAbiOhzwcUMOyZBFGVmOWKecqqhDK9ksmRsKzShB6+z+/wj6nUx23ZlB2NlTDMiwPVkOGVs
PJoXJRaMlWr2PZUR9ouNQjS8AtrSEGKLmlXNEehNyUsftwW6t9E22CHNwDVOdWuqlISGqpGjXPNH
TJEzYlArw3cXfz6bzH3AX08mNLXodnBEo1ckPrflglzn9mEZ8EhdpOaNO7LnCx66Y96FJMaOoPPJ
rZuZB3/+3Pnw9+mDaYlCOFJ5AHUa2LOZ7R/KdYbqHfJ5u/WYIUFi10uF3IgelRCBROh9jIUiQZ+h
NcZI6MV2xu+eUzOq3GeXLDVVJA+WYXYbRabGazJvh72p5diUmdLiBW6cdOmMCrNREGcIuVW26sxI
BIypMYflq9L25nxbQOELlG74S/P797vKyRbjPZ0kg8bvZxMVCWWhSDvRek1Wpc+15abPnZpuifFm
F1ZGRbzaMiEp6s/3VJs7NJ9+TEhb2CKs2U4K5PjXe5rgkAZaRZSbHXe4Dsy8NJ4MQstq9I7ITBYV
LcB4UTDCSRdZNsyMUUzWBEMxdfF45l3lL0/XpyEA514XAR8Hdn3u6Pzm/usCF5OnXqley9N8yETu
HIakVk4xB9A7BQHXiSgWn6CLnnzUP9+M3873t6YDnQRmIzNg5VMDXAsVEENG2Xip6INvXeCQmIKA
klmeoc/sxUpg4fuLB+jzM23xSS6kjtl+SYfzc9Md/HYlhG8GyzZFzCm2M1O1LV7//MVuV/7PX9my
DbgCTBEsm84zw41ff2X0QxOOBFDc2gNRP8tpd8ns5aZefPvS7fN18WoutCubBpRVIpA8Z8uiv/7z
JfBpc3vk14uYncLo2NyZP2V9vogk5ognAoi3xC0cyBR6DH3KrzLhZGKIwn8Ywr5aQi7ZD2FyKWF1
lg1Lb+ZE9XZMS4i7dTTvyzAmJXl4XgFaaz+I8IettDs/wLLiZQ0TX/bK5KpXE/rsGi4jY4yXpiTM
0pFmuSFBbAm52JuIba1pGjDNfCiIeRKRfVfG/dLWqqWtFOem0rdYzms0pdWuANsKMICYoTwjXqFz
2K8N7HYxJSIhfYkO7nJgDpL1d63hv1aqv3Kt7KGoi/fJyA5O54RLDi9nRmYvFaHQFiouPrlDB9m/
6fXwpnbli2/o+9jIDwqr65JsFmyKHCkB3+66DNnFAAQ96HXI/PxGPq7FyN4U5rBTNXlxO1Mcasd5
j3VlPYGL9PqArtSEsm7RpfGDFhJ8MMMUon5TCyygBro98NFMgb70vnwIG/trBOsXPQlKf4PQKddr
uwjqnl2/kTi4zo3qhbvyWHTEmehzDrarbeIx2mcKrO584tQcnMMM9rbOv0yi/KIq2xek36ykxKVx
HlsHprKxQuU9YX/VNaT+Ztl9FGbxyDrtLpJm2vRRv/dd1fJ4O5dK4T/lKJAXTtmsprD2kkjch4b+
SjiD17fZMzyHPdzldGGriboohxpnEbmkpU3cTLJDa7jsSvctH6xdMLGMxPKsj/FLH0RzbbxFwbwm
nOJr1hNm3BrFvRH1D2nsL2RGcEmtfVFssYVXQ/3KD9ul06Wu08cw0PYZHGjU9BCUzY6pHMrEYh1M
OWeZOH+zMRN4QUznwaZM8xCxP1BQPvVNLZd05KSXqjxFTBG0K9azY9E3l8bIHwPSyddSDjVReFX6
TraRWFcEDvpxsZn0HOlAu4KvCfvUUDPSQaMjKNf94E6Ebmf8xo7qTitJnwJY90ap0NfnQLEgtx9H
KzK8FgWm0pLJmw+M3fMmPuN9O3AQvpCswCNPrM9aCc19bJcHjqZ72L2gkEYRr2E/x+hEJ7Fpq9RY
Kag00asn4yUh85OwjQ1xMxMNihgko9rH27TjhIn3Ca3JNO7MSnky6Y4hxWmVK82ZH3HaoShtlJcm
bb6AwWEwrxBNo2ZZs2t520gnit4at3m0Mz/zhtEeljX3QhXThvWgQddekNzFopFnxRGQkdf4yYX7
Cl25IL/VJsfQRvG6IIO5Q5Y72MQVUffh4CKXaqxWZhqdSHXapuiJn0eShfmL7SPOp5j/2l9mVle8
oFYH+EybDdari5qAMnFhwZhcpk2PzExr2kM9yB++bu3zFn11Duh+JbWJHLXKPLmhe9/X7Qu8nvue
lPWAzHRP+EbsCYMWWcnbzkHcfMWBIfeMBbdg1ZBOhRb6QvcElGTFWPERbNEq1TUEdQWBeD5Xb3fW
RbW7szUEb3UCJABYc6UPWy2zyEalkq6tcuHTa/x/JJ1Zc5xIGkV/ERHJDq8F1KqSSqtlvxCybLMl
a0Ky/Po51fMy0dPRlqsQJN9y77lbuz4Wk/mUhu7e4k6BbvLVduMZB2ZiGRMGGaJ0+mXfBSCY1+qJ
5PjfoC+IvCe8Rzo3dnnREGwXtWYEoEi5FyHMysD8OW1fZm7+mLauPIdoF4YD7Fwj/6EGoQ/jDNwF
Z+NIP9QSU4fLumXr0/GFMz5c0Sfk2h7M2vsLIiME2xF2Yk8mlo/Jo9hOqdvYCm1oZ3z5jXXPPifw
3RvK5lX6hfsyzeXASJiLHnI2ZlZHKI9unvux6B7RXS0H4joqxsLVh0NvyM2/Vh8AP2fUQbiPGssq
38yw6m8Mkf+MBgEg2kgZo5ixOxv/jMkjiDPQixsDyB0JxavIQMPZePO7NohQy4p/y8aQ5JyPEwPO
VDJ/WwJxJSHwUgdVyJThHumdaYQv+bZdO/T3rqXNFwR3KmWu6b/DI5mSUjkoXeVs3ZoSunZk8SUv
wdBSztr++DurnP5clt3KKFKQ9CozVKyNv1rkQ4xPM5rXQy/VyYNHj1/DiYwxHXdtgPRwS+mu1tm7
Flr3CdGyD8Ec3MbZctDuogzzPSYQOXEXO9Sf5yYzHcLWWpPpB6VtXg0fo7LBlMK/hHhSIQzD1Td4
vXHGJv6olvkZy9CDszYG+j0cB9/WOv6x63EmNN4zI90bDIHrPmW6ZRbpiAAMF9XiN9L4TZJXQGj7
3SuIg48gibb/KeaOnJYCAxAqTtrzl9oEs2U1tSyemFU5f022Dntlqh5rbu+YBCV4jctEscrvIcvO
WBIQsK1TGweBLT+sIn0aaBqME0crYCq7C82aDLHAlTuNza+AouUsv4rc+Z4yQYRYiAH2cQzJRFhQ
F8S+Uaf7zGBgEZcaFfK+EIsCVFR1+ZX5iUdS9wais7Cf124e9m2a0ncN5JaphGe5SFqN9HsnA6t9
Wjc1fRIX0j/WRNikcY+gKy6hqDArb4PfcAL9pNKye1m6Oj0hMnlw78BsWyyPILELAstcW/cRdTcm
NeqLt9HIhvNgyW2KkA3Vz9W0ciOXZrwwtyKaM60euBnHXTcse0flt5WMvkOARxOe1HUJCCUNNosI
MdEAqV5WN9JrdwiIVsG0Y8w/cnd4ARfVYlDjACSmz3smX11GCuf+pzHmSLLsInX+Ndhs30DuOGuy
2ltEFucTJHPCN/3E6XqRDKXHT+yDj77F3W9wO5LEBo2+B+d/DK3GB5U/tvKVUuQu2dqCUz678iWs
m/xdrMDB38KWVA7419nJ9cVyRQPo/GgmQrloRNO9VTtZEjLpOjRlWMWujZY3IHP3VqKpPVRbOB+d
cKoI4nBW+0D70CN0JfQ9jU2H+Dmb5/mIoKpPyAjHhpHphwY+4Sd7MbJatwnR77ThpDQYQYgUYwoe
+eCNc/9p8Of+jGqiy3ctBV4EtnBGN+cF5QH14V7a4lK53ReX5ueSh4/lZO3ZfZ2GrTuU20LmpvLj
3p/LPSmLmWCePvjHgu3mX+0SNZlmBC/jjmOq7orlNEAZOpBMOt3fnnpz9ralJdk0HKKNgTWHpLfh
wo4IR48iGRcfaxs7s95OiL2e08pTXHncg73vdrfWJ88nLdRzQzb7vNXm0dchAYmyO7ESQfsLKuQy
3fWIYLMimFoDQZ4zI+2h+uLtXx8nQcpU3gf7oq2+CBK/r++lG/fWfFPE1uQB7j1CSskXm/5mnvvi
EaxN6zKcraZ8mK15jph436og/O7LcIuNEhEts5lYuyM6v42kvSIzjyURboPN6NeouAGNbL6KBqRE
OYfn0ugytlfjtQ+CW1YZUbGp6ujosI8WRH0LmcrJkrHSY5fB27AYjhk4g50xbdt7YKbvGClwZTX8
vbgp3yThSYnttrx3G9mYrB2oIQAyBJgnJ+vXTBEGZ4KKkvDu7diyhBGnsjBRAPYQJojEdYvbBLCC
XY6NBrabydt2g9sgU/tKPA/GNO2KT8aV4zlVMnKa2t91ViiTsad+3bGfpIXuZTOxDFh6kPmD65+4
Cg0JkT1BwY1/nJeALO5pE9/DkOfkyLI7+lOUSh4MxhVoiexnKZ3lkaB2+1XMmA2hK946hdDBrZ3m
lzeru7qUDJgwP8y2sT33gLTizK3e+7D8GFGy7ty0nJiZOk9+KjB8mf28q+z1nA3Mf1HI/wo8LI21
GMOCF5yvntpp1f8wqgEd1KSslNo/l0HDgSz0Z1OlNAsA1B7qjOcoFf16dJkH7HsiwaNUUbKiWSpi
ZRVl7KRtsK/tadvVOrutabhFDMQeW9HKP6ojDcSycA+YfpfY/00b0va0uf2h4syjymYNXY97zHkf
W+M/t2RHG7rbZ+GEbQhMY9GoICIWpnsp1EashEyUWEacyGk+HrA1Bb/HAsAiymfCgNp7UZKt3imX
uixil7degf3EyV5tW8vX1XHnD0+PTXfImMNPN+3dE3I7HDnEOss02RrK+WllVoixVzJJ56BnT8rL
0ppT/HIl7pHwQH3dHTe7eGZ9uctb9eRtPXa8MqmM7mVy2FUz1jmIls3W4LNSGVT4b6gCwGRjM/5w
ZkNH8+JHjPEEtu/U2ENEJN0D02E0QVHYIwLGeNx2+Is2rPrZjH+Y0JejBxGJo+VLm6rcVcK6thb5
lFN7ZrKEu7F1Eg7EpMgw4gSYn3Yzw8md53eaSPZ+Ixx+uNmWfZkUd0Cry1fZtA82m86aAI9d2BIm
NLhNZHXs0XAOPPbk5NwWJ7yE/lC9OLiFdsQHRUPqy5Pu55v0MrW7t15Y9VhrT9UyRXUnfhTryCmZ
2adFCwutfGPGg2V9kar+TlKO+8LmnYLKGeefPgDinV8MCxcGqCCW5R9pbbnECI8/WyPHbWNJ5wTN
9M1Yw/Y5zPB29Y4dJLMbtLtxbdI9j8/JVWFLPkvW7e2SkYCX5j2714U4d6Zijz6He0RqwaeAzBWF
Gmeu75YP5O3hBXKpsefpyovP2nFPIjBosHtZnraB2pLeEhbWc6bCl9Tgsvf+vwGoSeSX4bO/eAQK
9hi3F1JVI8egRXebx7BZrYMMWMVLQbRGM95AE15cr61PBbUNeHIaotLOtrPsCjJjdVaeeXbvkcJj
+NcujFtNJU6AGRmVZvNlK+/S1+Vwq/B3gdz5GHkF01LYp4Et9Ekq+2wiLzzDhgt4eIePfiWygSyV
9MUJSJliz3TVGbmuDgypyJ7JmjEm95BVw4DZxbSsaAo3/9LP5OSpvDuvHi9IZ+023sorsUVDI4/Z
ZK1HbFqvbDeMnTMyh6cI2WP0HLO9KI3nYnBP2Abrz9ClUtZlq6PVsPm+TRoPOZvMbi52o9CvYw9y
L8jUo5QqeNMujgsLnw254HWRdFKYvBswKvSO+ljUtBynYPLOYZXTUynSOAaXqMW8SY9WW/zGo738
aWenJZ3NDc9Ltf0WgxWcw5Zws7z82fcOYyAf9ok93DbRNcmYecbJr2eyQNAbxnXVvaG6+ZsWFWpg
ztiERLcvt6iIGglGM1pYjat89pOgXFjpKbyqRHnnqrd21pLdZNGUUVDxaxoNY+853qO/Ysa8Tx4s
BzPlMj1xhSAWePVx0dNRTex7cte72Fa+Ri6+4UPPcczgGdNr2lJhd+ETg9pfYt2GHVCE93Uy/7Fv
xAqKtBA+/y03tXO0quJTMgc80P8aCZannm2Y1xA2anmHeZY3qONsXfCSHcM65z1VsAjFq4vhkKn5
OFYG6TjGo3KcG5PqPoIcDBwORmXpcP1dw/3twqv7xMyXnwCUZFHfdS+Vtgm0AV8Qm5O4NLU+VDLH
3EkFeM5nE0MLMr3DyB+BGvg5WTyc2ew/tDyqV9ktr1XOrL0P6NpxVzxaZMRH41YscW51730v3tfQ
v5EThxwZP2/pWEtM4vcQgX95M10CJPH1kZ4qn1l7/3JHaqHQLS+dfY/4tnti8KbiAqB6IVEPVykP
jJVH7mI+uV31J3N4cgqyxnP8JNw9lIh1j815LGyGzDpcSDG+tzmBa5D2rh3q8zRZ71mC6xCOscO/
u2cJPqi1e897+br5yCP60nhTWv5onfzIVXR3wuUfVglBtfmk+MVeQIdL78E4cViqeEXGwT0SLnFv
k0zHGI0dx2gkbt+96nl4lytjHkP1zxgsKVO7gfDI7Ep49nEq9XBMZdnucoFZMjUvoRVcg1C9NCVI
s0G5H46qR+z2eR2VBI8RyMSklSy2DZYFhhhuALyI7XpaUvnlBMt7WYoDKY3wou360xtk+SEcz9vN
WuxzLswD2wLFSK9udx5vbfCq5QMI73VHWi2Ss8EpT4LI5ruzMMrHcm+Pza2YfP5e/UnUOUlnFS1G
jVo0q1rs+V4bGZbDDI2J0uIeWJs/eRn6h0khn8kgMznLlx7a42poKo+ya/doSjX/l+EskYKvuss/
+nz7y8PtXJxWEtWX43HL0j6pFP5BdCbPldSvPnduaLJrnn1T7wM9Hs2pfIKHwBrZHdKduxj0gewU
qL/Y59PY7/OhuNEYFnREm03FEtxWBx6xt8l2z8Y0qUev+gxLYsx7W7bxzBGETR5Z1Vh6iQ3EIVkN
TMuICL5kph4Q72m4E8W+s0Qe43nK42bRt97r651U7iMjhBc0s599iJZPOtWOpwsvcBhvHlmLC/O9
tuAPliEjOgjKlM5eeGwliovZGYZf7jJ8yzx0D3RYG6fiQq7oljGSkTY+rDgnGv48cxTHlr2Q8juI
GzZcpuqpS9OWpsA15cMq9AMrr2vWM56yhwnXmViCF99d3+dlHhJbTj/rSlTsyeyD8NIzmr5yJzZe
hK1JQZ9OmCvrIMfQpEPEed5XMJnkteGdxlPdpUkwzc+m61rYOlFfuRKLM3qFM1SyD9Fmb62iaQ37
+sETdxewqN4c0nS5IZqjrL0hnsoUmxlCgs2ar5noH7s5eOxS+yJaw46JS5SI8jRmII6AfJKveYNR
xWEPuOmAgqnXp9nZzn2lqKFydsA6JY9QtnBBwR19jA5v9TywqNitYozmtWdUbslYz4W/M8icJOOU
jgKZoU0XjEWaCY0I1XFBAg26xngGXgYYig3SFcsxqXmzy8syC46ZSUNgk93GpbLcBE84z5SMyAz5
gnA4foqewZnT1hxo9i0Lc2e3qka8KIc3HaScwjivS/pHD4gfrH6rfy+1aVz9EWvjJMLEnNMLSjyb
AWizvgB/ZYwdTpd2CD3kTm0XLUqEFwLZ7UPTEQM4D8WTKjEVd6nL3LHgnFn96Q3PPveKJPfdTDtz
bwxGxH63e0q5W2EoAIYgFQ9Mah6g6FO50X2glFVvXtqq2wrx5zaD70+g10zLQ+ohoTDNarKps6Z5
t4x+lV8ywcuSk/MAe4TFTKX3RVhw9lDGtf1v15uARrDve7DzMNwPLZ5NVq5bjWdtGB6AQ70UJJFF
fe18YcFZj3oL0iMlH22++GyW9FsZrXfqXfedRBWQIMSQ7sxA/iHVFRMgzpFd5c0/twrlx5Z7t2oR
WC6t6QNZww+w83pXUkDs/v/I4LbBulFDg+nMxJz6p86jGBFOaR1ZyGcH01j8eASItVtW65fMTAgD
G18f6/aRAL6XwSjusBjXSjzb+hsSWx5py6TDzuWFlD/O7wDZlUApsvPN/scdsMOOv00EKfEgwLYz
fJF3hx5+j+Qw6auNeBw81jssufVuspby0P8ncWEuplIEyKlPAixb0maT837zoOs5Gm2MDE1c0Pym
Kp/D0S6LZGKig0qPem7AtRFPwkE36Lu/pzx9dJw5ixjI+jGaKfdxNElhF1AKuTDEjio355qZ5y7o
80eDMVhsZwMTbnvFI7ZWTQXq0x14NyDGi5omU6g1uv6pn5t3r3VnDl5co2XMZ5MV3C/QSp4NxCPy
CNlTkTmaVn2AKQtRaABFguV7uC+SPNrymnLH9c4K50WUmT2qr/sEG/oYHWvVHXure2y2uqS/9Vo8
twPiPcneY/TsW9+xseLAOWFg3Hck4pH0k277sAlgCujCrfd2Rw1kMlHRJq2tT0MYT8aaWPV8Zv34
Qxve77qbuF39FuZQG75bxBibEEVIEnyS2Tvzh6dwquXjisg2ntawP3LGQzALnePSmAJNlkEZmzvt
/ctU+bCzNsrA0kwZPhkWGtz+NIYd04z6p5uGB0bhjJtceW2Ah0KI8N2db4ynekOlBsQLwfd8GNrw
bbDpU0hw/2nM+gOS5JXs6yrxaJMYWOBYjlauF/TzNfuR5vpTzxttHKP3pQ7E3txCQFbqdea+9btp
jRm9M70Nk6Xh6czvRAP1q861YM3VOAlBifAniOkrnWCN+rT9QKySjLo5rWV6nbT4XmzrZVjMh85O
QZNtCoP7OuKBtTX0iuIA0CeeHTuZ7ugvt61eZK2GpBpRV/KJ/yGWfRRlrg4y1c/VPFtR41Ui3mri
v0pHJn1og7wPLumAOM0tqc6qSn/ZNRimXJuxjWY27e9ZhAuDp07f7PxXbfd5xGzmbDRhEhgy5pP9
YN/8lqq/80rDS8+UG3XkDN9ZOfLWCq01Mor8CGb+c27zl9bvWbpldszr+YLxKVKWOtNQHrEp/jK3
DRP8BiVvYoQ0snQNXqYe16A/jtfKwwnj55hS0HT5mJa39uB2xS8fL9jOQktykot/HF0TleZyyk3n
RJ54fghz/3Vb0D0pq72M6drse+RXdI8bsoyi/CvT7F/n1v+MfrulrvNEPf6jKuTF7ECb+Ib9kQmJ
rtQHXRJlDlX7ZiBa8StzfgBPjXjXpdhzrPm9rNdn6q+RZEZzT7NxCWsZQ9wno8tvW29fgqjgwjD1
jSoBqhLH1dUcV8ZrtdY/e8ujIZim/sXNuvSVM+oOBZgLIrQd81x1A5v5EXl1YXd17JQGY/6FbMcG
8oxMpDF6/5S0snfy17M94AsGdNY4AlcX9XxKRRNtbmsn1tq8W8Tuopc1kcmx7h0mdBGzAAMNL0zH
TWCi4azy5qC9TsT37r0I8jRKU/87zeb+tW0YkO6m3Esjm+gXBk6mPyV6cxN8A3zdsoMTkG+ncdAI
vjF1FU2EOoYgz4yBjJw7IkUd8YtB6cDTSO4r79anzbc5IjphQhAsv5WEcBvY3efmsM0RafE4koSG
BX9USNOCci/GiVhoR7wUmeXG9uo9bMgMUEEkK1uf0SHb1O6G7rXovRJJec2Th7tdVMif7c74Y3VF
EDcewvRQIVNb3K59zDvToxQJD0ijcX9vOvGtLUdS634PNEuPOnPeMEo+pz5F3LB9M8R0E7PtjWRz
cp9vnDH4u7c/tp/9mZCxx4byybvPsQWU2Ye/OicZdq+qc89zN2GYau/HpKi/wO1EW6Uu1iLkQXI+
7dDSF7vOGTYSyzBmGj4GEFUwLBLBHyAI6W+Ia9DhGqvfd70dMLDsjQIpnVcrgnkbZn2BegaEwEfI
xuYyV/lRCqOKWVQ9YH7odxl6aKNFYVuSCH/MRxwmLc1gNJXBp2EY75vXPYkVVMdiseWryTifsemD
G15MLpaPR5wFrFPCYezmaohdiw5jC5+pEmI2K9OuyG2StkIU04uOM6P5kTXqu69qyjXiUWlP683Z
pZlbRoQ9naQz3qZ2shJfEsWhJJHtG291Bu/TLis92EQuq07q0EvZ4fKws9WPrKDmle4M582Yk3xr
9uZIwPtosfLtthCgZj+dCJ6vE37v53Lt+9PQMiAvU+Nx0OXZcOwfdYNQVMGl2Bcqu232pK/GWv4c
gB20s7+eRhWkzCPKLCIUat117vhyx7eHoDwIOM+XaGoqnhQBxa2r/MRlWsLOj+znLUVvMOn+Iszp
cys3bjV+DKFafL0YUugQzQ55601a+nAUjH1HbOoO2Wr6agb+dPfZfCKmIde5kLdSmvu58lJUPc7y
R0zGj1VNfOIJqIvJmgUMmk0+NLCsA1djICw1KD8XR/zNB3t8dXSDkQG+yc6orI2VPOqQdaG2b7i+
oqsvbom02a6NMFqr7Vbkmf1i4QEYd5Vyeduwvo4GNPvRMhC+OmbdB8rzB1jQVCGKursNPkBzTazJ
aFerkOANAAXjrmeCwc5pnWLGnSfZ5hZir54Mh807gXfkXT5Vb/5sPWNEryESSeswjQI1y1wxKEFb
dNe7T42kuVd5OjD47QQyOsN0rANqTOhTOd8pu/C738J90QFZvQbmoPwnO+8xsswrSauYp811vWjH
z5iuAjNxLzK/T7vEVE2xjeJ9jaqqHqwnSwq3uq6wPoak2RZcM0bmkNvbT6J4WywGlEDLcJ+c2faH
foKXH5aXJvaNh8ZmR15hhyIVl2zsL9/y1zYZW9y1ienRNSUuBDPuhtWDqBjAX33SlVH/1RO1jdF3
HN/9yA+F4QmuLPFdijuMNhUPpAopM2ijyvKvB7e7+WgWnvId5J1QxKMJ7+9vLRUvfTyr7nGFnDj8
INY6kiwEPxiOcvWzabz/bwarA8TJWq3Mn13qpqY3Dfu41DhKI2Z/f5zJttjilFTmrWL9m+q2rh+W
PLjHN2kExKOZreHPbGj4XIunN34oWvffvTmW6/dswf38XhCffOQzGcWJw5PAxwIcfASTNzcvejZb
J7a2urrapvbXyCwlwHSsFutV4Ch14oByvTl4c2b3CYpgG0FORgRREtAvVZE5yEq8uqYGO5r607DX
Ux6UR96eQNm7Tczpvhq81b+Fdw/2pdpEMP2k6gNnqtB3ElYsOTp3cxjMxmcJEF7ssA3Ru+bV6AmG
DTlDOENtQO6HjZ1wXKCwTxx0YxWKjS6lOhvs7ZCtoNQPqZrNN8dPwyLB4GFuBy0bOLw7rabi2nm+
kZ9goym0Q9gA6z/MZIAgYrKuUBmV3kSJm89TZzONrRqdnlmtV2W0yLkfnlx8U/XrnRRIccW+eHlu
weMCyXRQ3YOUIjPunDlggK6zj0+O2QgLj7QrGYxUg22IyFjF4iYQi/Q3Uyxgp60fdOKaa5+qXoiq
ZG4tKku8wAFyP8dsmNfE7icUC8QLh3dtnyGBoHjlvA8yb2AhmisTOQWREcRToh09i0nlA3oYuaa0
eFPXkvgCqsPH50GvYT2ZKNr1iyc3zzmqrOA3w7oYsevUBa3/4NPOnTbUuIQGrPDsdsTGrTo2UMAF
7LhIJnsqGmr3hwqKNz9r8NdLK5rNOrmG1/qPGxlW9ZFjHXF0aLZ6PlabQj4qtGK4Co91weTRQnCL
kBHmr04F04C3vte9N0OWu6zMJFzwXnTBBQqT+8dYu4n3ppu1RxYL8wOK/WtpsYDc8RZEdaINPT7X
Xa3yqF2ajn2iu4LCMVqHcqFC0Maoz0DQnynSkExm12fd1RpjXJqV+1o1kjXofW0ZLAUvRcD/YB8I
cipj9BENBZGblYXmXjTr3yhGzN8FiF8qFP2fHJPayogde3Sdj87VguwCtMbd1arKAqzsqkGRZR1X
5wYSa72PIbt/dqO25tAU6LyjWSxI1UoEvfYpUJ71w3BxMuyKzcfjkc8LQp1MkfNwQlVKAw+pTqLs
K0ftHrugwNkwecby4nr5G5Q5xLmLNRsr6Id0trpzA3PnX8bfWz02jE0Yt+WSvoXQRp3SFrOuwp3p
vCnmHT1KrcodE6tbjQ1zRDEwuXCd/Ntf+sDbwWQJ7wihABI0pMFFh+rmOgZTnRxYtHGfYTFjWrL1
3S+BZEehqkbraSn5OBGLLnlyyznw4OM543drWWjOh2WS1lUj9Ts6krSCaPM8HwOcW4/w9eqKjYwS
HJ5iyarzlA/VTMlmI+CieDZUhE6e/atTWFxfBCQcnSa6KnwO/6nevQIx/lqb6BRUk7L7GO6i9jVd
ppihVP+It5kjktXK+zgqXC+2pbyEDKWqPxarya8l7JYCrW0wGm+gdVEnl7ZtH1O7zh9Ghr63VmCB
cmgT/MhEhNDvR78236w1nDQfVhTYVAx5Uum8vk55a94YaTAw73qmldEgmjoOZNFlp9a0eTQ1U0CH
SRVjtoM3NZxsIMz1E8Ks9hOxLUcIkyVCe4iFUevRFls+xhsIKLGjj0q7qK5X+y/uEzuP7QGf4FhU
po7BaxghIwrk3FPBOo+5TzPsO2BZD0OxBeMuDAFK1aanPz0dIGMncJP3EJRtfWzblhduG/B7Wlpv
/jV4bQlx0KmDlm7EdQHjKVNd89UTv9E5Uf13RssMw8mzJ/Q1/DGHUwK3yyJAYDbUx1BCUy3+1eiO
o7DAWh4RdIZTF6hYAJpsY6YJ5ilYBgiY2Md2K7bK8u7/0x4YIqqRswhqAwkJTwORjsr4kmAtfqpy
QcobzMsNq3MQxFT6kkC8Uq7JbJIZBJYMuSh73sx5rCaPM9wUi5PGnWqDfwI0ySMQeolwQHdoohQv
TttcAZrPZR381O3SvSGBmq6Fj3eZxFUni3AocC/VIE7uGg7lvarGQ/CJABAbn7MGX+lWOJ8o7Phv
G4sK4hbQb+Wx4GBn85Ia+Us4dC1iBOXLtzRXD84o1ZjQi1Otq3F5a6BPfYYKsgj9aO2gNKly2Xwp
YTXPiyHEb1eiOpB6qn8XntkztnOxbRuVSTs1bh3THznVL2xPUNsJo7NjlE0C4Hjn6JOaBu9f0XUU
UqugKsGBbO2ZwskPpKk5PiQ3z/jNbEhzaqGFHc/m4r5OslfG0WHV8sgURifW3PV8Izuf4esNb6N0
LQ4rZ0bIPLpr+bYOafMXPuzX5DPt9ZjEbcmmXyj7s5vF2+g5YG9YXUp/QBy+FMA2vTzEiDt4Q9Sz
GUVhcnfq+n1+6/N2erDbNgRr6wMaQ6Y0Pm6FBA4z52b+XYCHQzdCANp7IQsazA1tT8Sqr8IADOh8
J8xteEYmEfzha2fPjp0iMILCZTy4nRLv5FHA2UdxYmCrm8Jgr1kLs+ZjKu0ATWmnUxEwNqcaMIp9
njHbRU4ouLVL6fBKs+B+GOS5rsDtFE6Jx5K2YgCLbSzLQTLe4IH6zzSxBVA1D7a9kq1p1ubN8jbu
S6o97ntzWRsPgWhdRnYgWTmsKsysszE27j8W9MaTmYHV/2ZBzPj7vz+ni5DlLYaQPkZNsV1Qd4W/
pmI0v8WGJS1mPNe95DlsLwzy9sAQBc3RqTIEZ0ZBkA6nKMxDLIyoRA92aiO3UT6CfpCrvHxa3tBo
jlz+M3F/nmTWtOgxrdU9WYLt/qw0w0P0juiuepqZLF0ouHOVTfx0ZgWo3lvTRYpSltXvAVFN7JKl
fBGw4BXXV4brLmcwdm56I6BqRbH1vazaVvuR/NkmqvEM/KW9SK9EGW3EKSzrXoD/iUsQDgQalawC
/Y2R426Be4crx4BWjtTVNeG8OQ1o89DSaqcw5zYJvkz5e27o3mP2CviK1lT5e7PFi56EDL3/IVS2
vJ2dmd7HzIPMUUY0wXxoiBDpIhqFfHlVlm+xwgMCiJ60xyMSzkJbf4ie4GKN45ZvH0xT5AcPsIsY
kVYEtLscF4avKaashtgw3p3Uz94QNJgUJVdkNBlu8Y9BekUrbsRiDoqoCcMF3FGxluUOXTQuBD4b
mIGqBnAY1SX5Me9ekGUHXObOq9WyOF2mxf3IPZvikkjFWuxKOrpPx1wajI1OgHLJG/PnXC3bIwor
63nevGyIxdjcFeu4R4tnD51suiMgrXeS0MgokQYSK5/9KTTtsz0Spjz1Q/cp2Rl95KGPraAY3ocW
lTLM+uqPufUZb2NU1Ex4vSs7ACr2QqBZxTU2EJoxeVh1e/z0ct/AVGBWBiEKQN0qeX62lN5u17Zs
BHeEwUwvZr0O525wike2nN8m5I8pEhnMsiTTUDc+WqtavQTTBr9QWVe8R6phtJyjCHPCkf7/9p+L
Ca01lkwerQKBe9w563LbJsjAUZAO/NI0cxZ9cTLuUkCxLh2l/5/vLby/aq6NMgBA1dwpJAOBW7tP
efgBTMJ5IlrcuUgOylYtN6/PKLns8N65AfblJTVbLf/GWRYe/KoKuS8xzpsiWrw2N8YIXZb4Xd3v
FVT2WBxdIdb9SJS0dfUgaVXXcQ2WdL+ZMKXdaQw9rDKaC1SlPT8E2ycvqHlcl+oISakPEwgiLrKM
baIztsZZV8cuX/jv/38KsJRJYUBBEshokKqeVLbBqfB7/neAYTPwV5dJlC5gHI8zirkpd1JGJBIc
aJQjkUUQ07b8lZ7vVhtooY0VzhQFzdQ64oiG83/knUly48i6pfdSc1wD4HB3wKzqDQiCpLqQQgq1
E1g0kqPv+928tdTG6mPmG0TGvZZhOa7BbdIyQhRJwPE353wHPT16BWtAhDYzWcsvN6J648OEvM7G
kajK1QP8nzPdDwlloCDsOXzsx3LY8uaKEYEo79CnBbDDRxSJIf5YNz8Yqb3gFCRq6I6OOushZ27U
4xaTUYWIkvsCpXORP1kAgvuQ2a9imYu6h6saneZ70PE83S1oOSCETIPS4ThQSO1WcrXtsCI4zQ5T
Yr6oBO3mHDeyLk52Ig6zBvBqwQHbW1bdPXMNKQab9SJNtBTLyGQq7lChCJCCxLB6gXkY4KlRzAyD
uSSaIsUaoXobn3Wa4+ZoXXeFjy7RRRPgVUnrmDgpXvQdwkB3eJR0IH5EWYSJcGwVSiltncv3TE/F
05/fYccgvj8UvcnH01Tltty1/Ok6pF8NvrOlnMSRSRA7YVv0IG1SWYycKv7gh1D6AH6v44IxqEhi
6R8yEcj9bONf/0y/EOujgmuHOWEuy+9CMeTkzF/XMoTKxchVzoP9xVSd1z4sqHPiSzp7Lj+vW9jD
IIrKn3oRcMmnTF6qfanzGNVQBnQLnUVc0CcmgDkYLhKEQnWNjx+YdRWc+sURb1T5/kvexlHmW2io
Uuw1ZzWvZcy91XDtkWX7ZFJ34RFSfJpmD6OHoO1hFLEL1tLcm4wtNk6zAbXS8OF2wSv2QU5EKXlY
HwZ7ef7DtncGR5n3+u5Pe17/X//7ZyjVL//4X/8/YqyAp/3kb/w3jNXV1+1rlvbD//3v6meS1R9/
60+Sla//RQQ2mck24eegqc60xT9JVp76F5FUuHfoj1xFHBi4qv8hWUn5L4CPNn+JLhlA/TkxHfX5
kPyf/+XZ/0JYTuAhkqjgH5Oszk7Wn6yYDmH0rmS2dbaEssZwz//+Jyd1lXglIKZpO9SmS9SOQzd/
dxrJRKvxLPeKLlR+IrYY9fxPn9L/XE0/Y61+cbv++bpnDBeeE5Bx9i9u4zSZ25jpG5NvFU87m7Cc
Q+dt8IDnQl3+/Uv9Yub946XoggGCkUtAUu3Z+PzTWyw3El+Y166HqZn1ZSHGp2DYhoO74ZqrXOs3
7u1fXMt/vhohmAHsUFf8G6lwbpl3ZgOVmqUnWIjaMSCnCrVvMW4cmhlBvElbYp9V/fCP3ybYQXpy
WwSkX8vzJ/7T20zpIuus5iypfY0GrFf2x8iDJ0qzzYn6oq9P//z1AmVjIibT2XX/oF/+9HodgTpJ
nJOwUSYFgjx4y5nes2maPlPdTcEBUxja679/zV/wlHy4cAaI/XW5YLlx3F/wlL0aCAKbJRPVfMiO
BGIxtqyd3wXj/foqysZn4WmeX9y4Dty1v36SFmHdyuv0fJB+oSJ0+8mpzTL1G8rqr3cAr0LTF8B0
RTRnQwj566skXm9VcGYXmFsYZ9lNLulz1rAcQAC02Rd//8H9pxcTgYZG6hEz+W9X5ZA4bL1xMxzs
GHqsSpZH4276IFL39e9f6D98dtqzPdjrpCs6IPf++q4akVVVqsvlYAX6Nm9kd2yTYPnNpfcfX8ST
53NLcpN5v+D3uKIBGzMhgDvlfRdevlyZLfZ/c2z8p48MFCqfFqeiTXD7X9+JQDuojM87cXw1HZtt
u0/doMZnRZzK339m56v2pzOYSKPA5cTwuA40/+39cgYrd50BKRSwuiNiQ35zy/zywwU8AZ4sNphn
j2dPIH/54TPkz9Upy/xApm0PJiq14+5eqMwZmNYXfXpaBti9YbXFGeubpp6aJ4Dn8XL/9+/xl+fM
+ddwXZgaiv9wR9m/3lM0Ev62ODmVyZxvL34d06glqdtTIC0YHk66SsQb06dE/bNL/49X5th3gVs4
eDGE+9fvUW4Q2bptLA4EWRTHFUjQYUU0FnZcXF/++Zvk2OApf45fdrzzd/HTkeiRHS7IIMoPLWP2
R8v03XftyPECqt6GULEc7/PWHz/98xc939KKc1i4POH++qJx5topurjiUKcI/JmeDMPzFOQNbKZh
6fYQpiBAtcyX3//h63L+qsDWeDD4Pikifnld164pxpsS/40ZHrDJQ05nTfDasxs6zuzl7iosGc9/
/6K/3PkCF4awXVsqmC8OK8vzv//5E6ZF1xW+zkPLIOvzPPhzsRczAu3f3DW/3Px/vg5VFkpr7nxK
rb++TpLGwdz3VnmwRxPfyHzy7hpXS0D6a/2bu//XOyOQQoEMhrnCZ8kV+kslRIaEImNqdC6SIRze
0t+hcgD+8rv+dLzQ0ZB9ymHs8X15Djitv74XMXpOivbQO05DghgC10B1OSW5ne5xCEOUyvIJaxqg
+qDFZs4+iZmYPyNnGhaQDbNjFLbW3qIkJIHDetTNygpkyUzw4rHsIWEl6bd01+kelTnieGOwz3eG
o6Zu9Stx5ONlkdcr6BR/Wd6dTfTOfqTXfmoqge+/sarylM2VNmHPVvByZLAqbwgZtfzPhKqgtPNS
gQzaUvOzNhp6W9q4yT1aBqDwvbRe42X1PjnZIL/TxesfDGurz8gLR7HX/aBfASkhHixs0QZhbnDL
kF7SBICYerNBBWv5TfZqqNcTYrdeEvNN9maE3FU9cBPHn8a+2/o97euARrXKq8+dYioXTtWE1Kdn
XnghcdwT0uYMKYsQJ86Xk0obJqdWHugvBWtWN1oAS6lQOnT0ET3C4p0qblBUkoG1fiPvAzRnIYoA
u4VT0t6Vebpiw3FxgXO0rxFIY5AHahzr5mBV5jz1ozt8MSnmuig+ux1ardhuUFeKKyNbUnKKTG7x
KR4U4IzWnzf2bW1PCDy4ogLohWwBOVLn1B2SZt1/iXMS49nDOQK1Hrm1u6KziU+RucoWZK4s6HZ9
MARHLNBI1JGDFBcsAhJ336rBytHh+82PmNDtW+hANjRQ2IzDhZU3BR54KxZ3OQ53pMHVjJ0Nsf9w
PaaYcjj5ychB/tBV6OXRh/9AFYWdWlRV8YqaVrzBB5mHnZ/AZg4N1yBK26lCI4rHrWv2bWwcolSW
oihvwGWlBi35NCMX8sVUHxRREvdTnncIi7el+ghg2qPIj/2qChPqx1foZ7V7oaE4ZXcE+C1XLRNZ
6yhcklZDVy4lRkfOoWPt4L6EDmnhbC2M12LWmhPwi57q+Q0XgRp+wg5qnQbK8nE/9utKjuXYsqRh
JCqjOldFu0ewaNmRlYLADbOyHb8LK2aWMEOuZiotJveqUW6CNNUZc4AM42gjiQoyElXsfsRHGY8A
b+e+BcWpkcKyN8RuY0KDiR5FGLK+261CnRS6SqxvTM0bbwdxYenRBVRDf53H64CIChSojBgT20dQ
GBprkyP7OjLQ/tG/krjFAIOgMQSBwE4NrBAIFfsVTBNIEGfFtUiVesVcHxNdXI9OS0y7LB4dEBNJ
aFW9XV3GCIMEFmWszOFWIxeKtAhmjhQom+uR2M0Na8i8FUh8GMojCYSIwtqDILeYHsIT5J176NDw
hXnNeSxqD+ZbhzIP10BbSO+QygUrGtiuOTlCShuqL4FXj+T2NVC7Im+biMCyB9+Z94BZmQInEJxe
5mrV+CFFMj47LZbbx1k2+ilNSRg+5CJff1jBgBNh8+zBuwApsCEU8xdAIjg3IQsxl5dh1tfqNS4X
KMDIKyFB1Vp1zwXnW76fmJ3/SM/sij3eCWURdJYDJ2NYarERbkdv24EFJarAL7bt2aPyv64w0KwA
Y93Ej5qAqMEdRb/xDrNd1oggVVscu3W1kggSCcNJfqgHwbhJxo95WiwndEjn+wR6BEif7IvtvWkr
/pjngrKD43oeTtYVl0DTC2vYA2tIvk5BUt9PGrt16BQgGHE75Kl7lauKhSwAN2zBxCR3M44e3I9H
0lcnkDlxYOGvxn9Lr7xtnFHKiVFQbY1uysu+WNE4+4sTRxbdNIS9wIVcmLuquhjmPy61vmyJNdmI
YWJ8N7l7N4uxdDlLTYRtAbzTjRBEx3csRIrvEyMyBr+aP9baGaT8dsuLPiTvc8DrlQ/yfbSVpa+N
lFz5qUFahFsdlQHWoK2ZIr4LlnZYJKGm+t0kFOrNUaURydYLCBOeA+rktEEujyBh0RWV9czAjxif
Dh/AynlUDi6XIhocIqFBALmaifgOn3j10sAGjYqMwNiQcbSFTSyoblBbgEzxxA96hTlMGfbeljNu
kIrU4aPYCgR2NRVGpEx7L3DRNvsa6C/zVscnUOQ8ZAmrAjDHTtPU8snm5BKjY2NFWaF6uyLZa2qO
QdnjlsbPfYlVwrkeKcc4GOpolMHXCoZzL8sAP2L5g7BkyAk1EX185T/k2G8Ps5t/gOc6JLZ7Eqn/
UKCdIZ7BfiG8d5/Y+ctQIktqXAS8dR3aLbiL1c+yG0GoDoZiie+gwA5P+B27pfa6TboVQC4nXQ2S
cLfylEMTAi2hm4dLb8AcAlHzSNYMgkOG9dfdpLsnUqFAEOblHQnUBodkCnAFGVjYTCmZHLLGJczM
lLln1SN85HsaK3OwGqhBDtE5t0mpp+sZm2kf9QkHH66xDteJLbnnKxaS7yDqmh/sq8aFSWpXfwFC
g1lHr0hZSro7hPrFeuyVQ7SqDOR3VFPuxnvnWtu1MGYfNkgl914pqGPTYP2SOl2ccnkz8Mp4I8eR
lfHRgR9w67Vme2Lb/xbksWYTG0+3C3cQXuTNSV8M3mtCyCq/uG392OBd6uYyDedh8H60SDGWnQMU
2v7SkXfu4YPPVfA4T+tXWOgX8Qo3YYSKkk9ntY5EcpW4D4NvoxuA2XyP8VIuEKHW9gK3sb7X6Sw+
xqlXe9IcVihVCeVHikp+4alU5SmSYuE4KfqWzu6+xZSy2VmzHq9ouBZ7CLepg1WdC6zjFf9j7cle
c99EL+xrIi8zb6cQWp9a6C9mV8/9nY/9d6/Xof3E4kd8Q5S6zU9DCSAsSksIPVE84rYLG5z/75vb
L3iUtvdaorKuZ2u4iZkAkKtayufJ2OkPQPDyvZ/8Yd/WYAxRZtdPi6O8z4vPOOR8i3C5ZbaaLycz
YmxvO0HKqj2NF8Hs2R++Sd+WAAiCuwmcVQOGYwenv2M5EHzycryug7gN19x5Sfy2e2adB6BzHC6d
1jZQDgj75ZgyLKhnpLwZDrsQJWP7uYW7ve380auoUIKzaMv/QJ51pkXFEARIxsSkoLeIHLke7aS1
NbuRkOQveeABHid/OMKxNR/TdkCpSljQe0acyZ3fbMhJbIzAOd7Xe5XOpwAhPRN/zOfEz+pLlI8d
aaCxUu99slY8RmuL4NvGKsavc1wUUyi6eo6oStmsddAPVgXAY55tMNuuOMyx1Jz6KeDmuSyiNe5k
uvf1ll/YFHMJXt+luYy3klvWaZZDOwrGkaNCRDDGGMdZ/LvfPO+8vUmWpxhdyAM8G7g2pgnWy9Zm
7RDENoufOa5eRT46X4bAd679jO39mi/qLhtJaK90nN6TFDf1PCn8M312cKb8XN3eAuvISNYduKhK
f86BB634TGDCXTa9mxw74YEd23DmwPTlSJEDt9yaOfJkWfFVbpF770/TGvKekwMIV49Fcd9Trww5
yioNHr6r1nQ3lmN1iVGlv6UIxGddlj06Q6n44kplXVFcIwFZx0LeZeRtPnlNjwFY5GnbhrEqkiOq
r+WV4Dt/56+QcSJwVj3mqc01t0xztyCcxIrCK8BhC2O7Xjk1BpyVM9/SIQmgReKX7xruoxVx3UQV
CGukEBTKm5ugwWDRtEXYyRP6kNm4nzNcCMMpQxT9vUQVmF6VZUyktlA8Tm/IKWaR9ocI6lqU8H/P
APuaisWpRMT4t+0jv62pP/ycR15aW84XD6HRsfQpbJEyJwZGv5dukHEc9tqHLW09fh5c4rXhYGtr
dvO7MVPZcDty6nfRiifcvkBmP56jTnMuBb9LviiSGMfPre01t35vvTeNLffr2jqR6AM77NnxHgTQ
d34NMzwG1DjvbY0SATKVSwYBVR2Qmd6+nT3yMYTjoabKb1NyyEl/TRwe0pRloWZXqcM5VTSb6FYX
BBhzNqKNS0jcNiMF124FYI9RbySjz+5FdVzmNT8sPGSLcO3I6pzQi54N8dCIU8uCaXY+aBUDj8Q4
+qJKHHxw2bNBIH2ZGLJgK5FFiuLnskgafaPt1oA5qMYHAsP96uhtLNnLokxOJiaMcMq7qt2lqknD
oUjT/q4p1uY6Hb084uZx77oSTUekGtWiqbcN/IpA8e+9XkFncxrI5t1psijttsxgVxxTY+7oqBoo
xVi4GM+0Jwu9Nunzc5HdZqX13CHHOgq9Ot8RRaxPeGoTuhKX7kgSrQl2tVmvBOeT3jMHag58Ak/s
GuyzAQ8t/q5iw1EftiAvPZReQoqdKbyABrKR1QWloT6KrvXOENfaHFWWXHeZ/93dTHBB63LjIRRE
+Y5+LN+hc5lOOrWeq7UZHlPHmj75sW/fkVFfoQ9EzFFsyze1tOVt48jyFknY8oMr64lJG6m4q4Oi
WhMJdj3N7O7LVhwJ3Jju2Y5c6DnFBrfWhs92NLN94VRmDdOqfiXQ9fzctAEmFT6gzcRxNvwrjJd2
rtjsq4y4sZMAMoMliQoCLYv7TPEAHqsY4U106CuWHeoCSPBZFxfzMegX88UvVYDqd53MpwJ0Plcs
lf0bT8aEFyW21ucspZIqKTD01OwKx9xC84wvfMhnL+i77CTMlqF6tIqapfbsDpAwqiF+gCY2Xfc+
tiJgrqVGneeky3Ui5BgpRPOPToW6GY1HjJ5lgkC8n0f7xeOfH4padUs4F9PXtXcemTBhes9joGgx
kEUYAdMe6R/EfjiYzcHXxXV6NrDW5RRTW9boUHc2DfeO7Y79BSn3/J5OaXoiCPi5l+Ns4U+Pca/b
zcSDNNdocCpqjvcGVDXs7SRf+5uuXJrl0e664keCxIzlelq9GrCFzwMI6XQviF+I2i7xv+lljaOq
Ux0/ZhtsjKuUwuvBTDZhUroq7duYhJh+Dwj6Hd8QChHHWGg4LL+8JIPd+twW596BmNb11ZcufgZD
EfEpLoN4OjJXq8qonFf5mCYW9hmeFt2bjUZxjzWteHf7Nr9pY399mlEUPwgHhyb+xGqOagmGaqcA
WRnE+DUOKMspFDda5d92a4a4qBnEVZyIMT4kydYF/K4uFNLRRy/XZOiMGih2oMtQd1N88nGQmNoP
mFutpXcDko/59sMytVFei8GFqiY34e7zCWoiggI1PI2+ORu/6wY7aq/Vs5fkGnMxGgYUp4sPSAvj
i+T7JMej2k+bbm80vl1z4AIpMHIVZXmDOA99QkO8D2LYeky/AiBFhJvijbyLVx8PmgD+aFM8OU62
L7cV8fnsQIZKew71fbCADUHuyxgFe+hYfskCu6AIbWx33C+VPW97RXSoiTg9jBPp1u/v5yVDze72
A4ZC3UykKfq+dj4s38YkDCcWkaXsdauASsWJ2fk5oNIdcIIMhQnlALl1rVcfGSnk2Lb6DDtCoXXz
EbMnnjFilAVQJeZNNzXL2OtsxUcSZpnmVEeNNd0FYssdfF29cwdQI1t2kvSECetLRytBLbcM18Fi
lu5U0RwBmIMd+H1yM5qTBKTllwntVU8STAuEAVsU597qjdsLA5tp2PdzPxDgLMZqX8dymQ4YzSWf
6yTNbcsDfDvW+LyBMABwo3IniGGXAZEBIbqh52a8pAu2iWTbgmHsVy4Tbi0YBJ23muqCsHOnj7aM
MQzVoyMhtpZdwBxKj58NjyqLQcxCg+dx1C7YqDXy5hWhpnXVFvBTI90NBBcQg9F9gWijlp1aLCZV
eimCb5PD6HZHsAmNB6M/ImuEAHu/D+qzrS2zeWgSo8aJBOMdB3SbMq3YI/pH+KiDqXwjuBx0WLoA
2weJNsoP0ZgzO8KDh08oQGZFTiFRTOJaGGUohL3eeChvHaTLgvCHTW9lmDuj+cZPVB+4nyg146k3
r9Id/I9eLJva2WW1HIRVth449cBbAW1iuUQg1ytvh7fZI6EgddsmQiTNzNbYDN/CHn5eSmSDFi9r
mhsRNqRFyJNqq44akWzJbB/YHnOH3B7XazngzzkPwZhuxM1mpojJ1nRr1nXxQ4yOy9l6ZVlkBHV1
z7xaliieO6oibvvKamnVeidoL6qxNZKJX+F9TnKF91452Dt2ZsIhCvaMONFtwQu+c2oL+bqWGXEu
FsOtIoIYzU4qaFPuBEZxeHcLodY3DXj0kfccPKQ+5vZd6wqjQsS6XQf3deJtkXsFnGrRTe7BRyrz
5aLIBw+WQ0JXP9DGvkwDVUa0xcpVe6xD6sHPMLbSgCKtIAsaT+0tMZAgH4sADEFqd8Qpq2CovG8r
jl3xybeCeb2h6hV4IMu0eV+c0UnDZptwlsw2PiKibhiRQ1GRaMd3gtGXt2/7xO5JjWjdq9WZBC9R
O+5FCZHQEx9UqRa4NDtFSreFKl6006J1VaZIr4LeGUqemUT9zdgWJyLIYWgiri6HEwykXCnMubq2
DPp4hKocUE1RQ9ghPKi+I/QHVyOuFEM33eS07K59BtAVLHVUdAa0kpk9+qg+KkFtv69s0Wz7prPF
mT7Tl+UzyIwOoqlDfw5/qp1QrgVLEe9ZGWLvUcz1GhACtj+hLIQBMEwc1rzzwcE01WUY5S/7ifY3
nPLqjI1hW5zFV8CKV8CPbWGWl6kB03vhDrmfMXmk1dwTN86E2rXmLIlKa0NSvuvipgv2njepYyJm
UT8PHjxC5ii01lz+WeVeJMKuk9dOzslG1JODrbltnKb+ynNkFFduXtc/JgdjGFMVDHOQWS2WLoyE
ETCI3tDeLw1V7RHnqF9FaZcL88zsoItR6PslxW69BktUCZv8EEnfA2IiZ4/PmGAy7Xvu9Y111Chp
ZdQspQheceOwSM1bzLdMVjwUfDnvKLlU0A+fs4zxSGh5ZzWvx2MxRd6XDeWVta6buJzK2MMeq8/d
1u2WlNzPvon9gdmV9L4I2RAjn+fF8o7fxr5vPHwQuIHX0bqOi3h5dtdu8K7mCR3cMUZyG1x7GYMb
DrVEX1pSLDoCSasn+DmBUndjXpt75r5kauMJ76Fi2U2MPlAa3wCyqce5wi5dBy4oBiQzL4A2bHPt
yckb7zxmCvlR6dhaQ2F5cFWaSq1fhez9dMelRFQGpG0itzyT6Y9sHh0mzsw28M1SSHh0muOkPJxD
RWpfQtps9edW6bzl8Z9TYs9Y6XRog49nKCoqHyKKgdcS4rlfyhP4P284xEvZVKdZt8sHZTc+k26K
x+BzOi8CvmyFGT4CFmIve3QdVQ3qbxkgObQ57TyEay2KH66Ji5VCZxVBxCyTkDcbxsK6syY2YSH7
8+TBh91BbeOs20ojMcPXSATO/Hf0RejTSQztH4I4WYmTW7XzsCFn1TtM+9bDhsa/PtaVmshtwonc
H3Ey6gEe6DJk+EJssBDw67L0Qs0DJuvKDdqrHo6BB85xE3el13gPgBA1Rka7HH8EBhHT1cbmLN2t
WWvdNWKaef6WpXrwaIa/wiWps5s12cyHsMlo2sncNNZ97PuKqLnc4a8NfRC8rkKAamWcOj+sgdsq
+CEKkG/g6cacppUe8nqEPg5OdbBr0IkCgwmPlWKDpQh8ype3LZSDh8XoyTn0YoVbMLld8hScR0I0
04OkQ4/HH8zI6MC3Ltn849IxIDnEnJbVpzgh3SecuNKmUBabVx6SapMeJrmmuAVU0X2iDsN0UPZ+
B2KZPCpyb+1Vzddjk/GERyskX1PAe8jhDa1s5JByb+98WlnuyTaLv1O6jFdlzcMV1Xph1ksfhNR0
WIyXPJg24MkcAN3aIbkHrpu3lgchG9E8Nt7WQOfsM2zRi7tB3CtH22Lqi02NaY5TLlGOtu1HYxZc
wKAN4zSUSMBSwK8qtqorztTc/URXzFbEZlQ7cKM74iCHpfywTQAryh8CCQur2SpMo649lXtMQaVz
AW8VtLccm7IJEbSyUoJCm5TTqdmwGe9UY/Qmr0WVUfRjttPLLeYJgsSWGsjFQadpWz9Uo1PMURdv
A/sPDN5jWAdzB5/HrcxLWfkgVQkR5EgJuFTJwqrOWnbNBMLb5S42StryEddh2svsLYCwDQSyrYK3
shypXWyCgpJo6NiXUJ4loiy46eJ0/mQwhVIDY5y0r4Z8YMYmvU29y82WDeCJ1s1gkXYjFI5hXDB/
bwJCsZ3o8nJY2ZmSAiOWbxjbiU9i7MEOrc9t4gG8hlt+XsBT4+CkgZ6YW1MWzsmjY3NzfgoS9tbs
B3LAuhRMPsNPK8E9zeQQWg6u3FM64GsASF/LNYRUHVjRWJbaXHe8Eapr4YHkpBjGrso6oUku20WK
8rjVcZXtstVRsEongweduTJT/9lu6KB7nomg+K3avLloflPokAFjdqY9zFFYcVr2biI35LFOitaG
yu7586UHLn652HxNdWiIKe8iI63Rj3qf5GvwhFibwNEyHvVUzbRvsfW0ney+LLYoGUAdR9KbsdxB
wbRPc0Fgkd27qBkT5JyYBdokm3ZB0yzwR9usPs3SUCF3qMivY/pnc0bP8I1Nvr/WJ5ni8d+1kiL7
ULO7BWDD6FUD/PRW+JdFEFiw12b7JQYps3GAVJu5BHgwfFsDs+RRHciagVY/nOsvpjBllDaOcm5S
Ho7NAQUr/JeOZ++9q+YKA8hM5ba31rZSR18DkQLcy2HO078RwEinhivSnrLWeWVX6xLfyONI2LEV
nNQm/ZwIz6SAmAgjBEBEhor9vqPCYW8Wl9b7tqrKO+X8SheElbpPFCW53Bc81sv9QtjRIxjBNYe3
a50bUjKyxA5oqwfmQ8SAs/3cXc/omMlb90W6OOUFU/qaYaHv4Egmj0LqZ832fd1l6MSbCFHHBPTU
LgaFscVJ8odUa5cVv6rcGTKaklt32GYli6/EHsfDZ9na6XUMs7a5HslpNuEm0NPsWstNlysGSPKt
At6E8YZiMr5oG48VQksNOUGjrKV6kFkX3I6unOaocL3+3s+zFTZVUzSSMRjetJB9I8yUuVXzl9yx
1/mY2IOUl50FAoa4SxvXwtjO/IqUN7DmqZ626TDSQJPO7mxzc5u3acYvDWlj/jQV5brsg3yGFcWC
hHyEFGNaE43W4jByXcG3hpup9HVWxJ0+6jHu27eG6D9XhWXFRCLKPAY6L0gC+rcF6/iI4r5nYZ/p
mvD6bWz1TR5n3nfTmuzLxrcH3j5fXcu7lop7lphcrT/hwQEnGqi1ZqKLyxixjIzL8ZhOTAIv6pwO
n82+ZAIUiXUGkEqBrb+1vgf0DvoavI9lKd2KMi2rvxoLF94JjzASEfJqxuw48SRtL93CYiy+tcgi
L7czDuYtdpLeubYSeSZ2zD5sjJDIsLZ/0pvLkPgagfGy7L0mLiGyJCWVyC6YDfzhs7up98JZl/Rf
jpuW81WyrdgOp6UAaD9q1fYXzVK7E55f2rxIj1synxTPNOJI+txz32PJQbmfE5E3OzkVTnbRD4zj
Qhckx3eBPZowlc7AJmLN3imA42v3I5dz0e1TANagLttO6s/jlm7yQffwRHerguuxYy2Qv09IJATr
CPqwy/z8akNniR8sOJnBdHM7tydUKmNzZJjVQW+mRCehAzvtZbd07ngPo2F5ZfWXFJGPUbHe9dOE
x2W1E++jz3PL+sQtVTz2YIMfIaXOb3pIJUEHtM97Ei6bb4iZMErMQkOIn6UsP0+k/zAO8Vp4Z1Jv
TbLXZGyssKFZne1S11k+iJmI8U/Utu4vMiPdOaoW9uI3Gf06f7AuiCRms+G9UYYxb6glW9drRp0U
TshtWlDZNEgv7mrxfy26PqTXnQ83dU3TBSBm3LUjJq3Chb3m8IGr61VbmX+oUYV1N8gjAYKhFetc
oOSa2ahY0sk9IIjGtNSWY8/5B/2N/Bx3zEZwOBIcFt4Zn8AG4SJRckpWe/4sDEHJlisqamrNMYyF
zegTjqCzB0aS7wrtpl2Ca1TbytmbvCqcE0Vz/MKgoacqyC1nixSCwh9Kkozec7TUtMZdbGOyKvv0
oJB1fe1Lp13vsMpQOFvYnDsXs6yE/F0Eo0tmSFLnQ6T94cxuVwSlEcU2leZ6dd0SMZkHTOVqK2KP
iT0BCleGEXu5t73Juw8sm6Vt6QUkqSZFFpAvanhu5/EMBD3vcR7WDjXtbmmrjbC3NGhKpKNYtLAD
MR4EdEIVHm5FC2+Hk5v+zyfJsLzKsA8zyCIkAin+yN++AA+ZyaNVscwMC3dsbtUAvjLU6A8J+2pz
IkmdDBrKzpvzVocWxrGE2shvr+ckIGnG9ovkO3D0BYKOHPNn3a9U+V3RxwNLaraaUDiws5mktb4b
PrRHtBG47GIvLz4cUmVwebY+g7oZZxX7Wbmun5KkCtxbJLjMofm10iMhjeRVoQiAz+HClIA3QAW4
r6p6xuXqr27oUzndD3Do5Q54Bg7EtRZuA/qoBMwkaHjuJoxhnwZ2l09cxuhi5myuaQTN0hpATAlN
FqMs8cXzutphTcwlydE+zLTYqq7u8PQtDK7wsFHSgDVJd62yp5eY7r+GbNcYXLAm6G+TaRww+oqc
C8wdivaQKm/9bktXftYiF6+tLFjXZFZM8QP6vr/Nt6XxImOqr0w09UU+j8v6PCW+/DoDYX/XzEAr
AHGDdx2P9mjvm6Jw7+1FF8ltBWGT0eHIzYW5v5HfLa/MoaD6G3QKkCTquyzX2rrrAjGAenRQQ51I
hVUffokvMrRIbT0UKKQQQW0TJqpyddMbjGAM6nuOhoAGkrTF/0fdefVIjrTZ+a8s9koLiLP0BtAK
UCbJ9Jnl3Q1Rlt57/no9nJnFdGXXdmlG0IWwc/Ntd1cUySAj4n3Pec62Jd+7fNJrBWev6EVZSlc0
BimB45HOeRp7M9mybEaax5MgGicgoCzjfs3vuPAA+KUITNAQ7GmcAL2T4lro7CLOKt5VtYOq6weF
djBjTRVRqBhs71AVs8mopib8kHmF8VpzWKxtVDJN4aLrMgWoULLOM65DyjOpr3ZYLJNRXEccvyEA
pVS2DtpAD6hDtIeDNzLkfRCBCnEJA5AviI4VPywJHyIf1BHEk+zX+UFTiWCxIQ9MH1oax7cCIma8
9FT131jOWtQUkIz0RaP2/eQ02iRlyA0I0LhpMRwQeVJrvvJWwTko99Ncgf4Iw0gMX0uzDGMnTcmV
gXCGRXdJRnP4Qns0BVzZwxvf5KSKQ8pLOsRXgTWMh7lG09gpMT8H7O9BhMxUzMNbudVBlrV1oE0r
owh8+RV1Qdc6IfW56Z6fOOpzgizHHC83qHrSGIF7OfUZspw8N1P0Km2Tuhm0BwLFEogF6bJJ61Fd
cx3UAjsN3MsmtYyByj8UTTpWms9RA0hMVSqEfFv8Hz5qL/IdoQp4Iajv0X+jaxMQQAs/oEWm4On3
he6l2iPQkHja1/FErNTUGZoDCDqBK6xlRCkTNApkStZQX+Gnzppd7XVYumMzUykZQ2As12IrRP6a
tp8W26Khj/F6Yp7FRysktsvGyIVwVdUn6h2aCMRyMWq+mLDpzwLBLUmQSjmpRTLoZOD4BtpBpNQl
gKkEWpH3VCbGNK07yxeru04swFuww8GHFbGSpa/RpGr5lthTrToIydAH4WFMwpwOqBQDgYDSXpI0
ZGt+59PfhIAig1QMVHOfljm/M0K9PNsL5BRRStFqou7sDgpefpBaeGegtGHOBOsC261ogzeCcUq6
PTxApLABeX4pYRod3z2XPl2kLrumH0ONXYSQ5YgsdB7Za6CWUbMtlKmuiwWRRHG/8Kshe2Uv0lVu
NWjw3IcIn0FbTPQRBibITdohFbEbWlBU7IWhehanzE8uJJQxBg5qX0h3lhDAGkvyvqf6r6uDfznm
fdU/hHOQ7mHM5Lxdo/cDkJX1k4fSFP64KK9G3KgPke8rHzAs2FiViuYNtp/LydyU7Igg5LnW9HhE
1sOKjxUJHlcFr2K0JNLZJGh+UjSNrGA/umf6DtXKo8nynuigAXdS3XRoMwEAU/qF52xtvEiv0EFo
kW7ySiGpIQdBBQ89qpwyn9PBN1V7UjDHLAME0IHIIiLS9BfSgvUj7JgnRxKmcJn6ndfcI2RD+KZE
kBe2Kkpbn5Dn1KQsK/B0WTuitH3R2hSWpZROxOl5KVjhudCRQSyg623CAKHfVK8nudAAEg9dSCoH
qpSUssSkKq9AHMvIESN1Nkmjyksh3ELgdcg6qlHBilmsISFNUHUVdiTOUQKq0RkPQaggUYhSxABu
GVeDSiFaLzoc4EQmuLqfG/hbKZWkW1+iL7L2iAwCZAKPh8VeiMlvkgbAERTo2gj8qj+Q+epYs1l9
ZTQYBnbICgt83VNDJEOqjxkCIbmldTkDpqwVpKxeeRQkcEQO55+xWstjKgY7xNkZ8OyxNAo6J+Hk
O/SXzMlB7ZiyNxqpeEI746B+akWAs8uE4hC5Ejz3+qDKGrpIHrUY7SABNSrSxnZujOPz7K95G2Lp
BvjI3KBMhAowVjUJl55cFPoe67qonrpqKqfn2GQx25RC1ZLZxYoOHnIycUJpOzQbQHMoaKVK9uDp
lV/uck6nFHDKVIgvC9kbQ05yCjWgXCZz5L6uJ+r06N/9+lmI6BJexAX85jtS4nxpb8nRiHkR+A9k
aSlXQ6AhFfQGiIQBBXGJ/VhKmVruVTJ7fKgS2WXd51J73/rEj2bYP1QBXc7kGc3kSGoc1486ZUU2
eTTtTWWJK5aUxMXEJofZ30uS8dCjOoGuxxfJq21Z9or2hvkvduHSg2badPD6Bjk9qrgXklU34hgn
qrAdSVPSKD92thUKVbWJ4iL1t2NioOYYi6KiRkEf33zLgZeE94YEB2bT6pzDLqemwkYNwjYOpNPU
S22PQqSe2se8gep3KMQQig4IG6OcZrk4Knn2sD494IRM4AbOl6/7cQxn3q8z+dRZBBqCbFMFD8Ip
cN94VaipkBypslX5npalFt7rBjKaXZgH9XjqaxDudpZaYDVZ+mQQk2IMd6SurU2oZ/R5dIqkiBCt
KFKWoVkYaw7ANA5DdnEoQSrEirgaUAsuRE5Fr0lToBvsYk7GC4va786Ch8IWs+MPdq3IAUsw1mwN
fSjCsoY0wFs1Q+Crw8rr2a0W1xYxR3qzidoIksKaRoicVs+mGOa8kXGCanHcmYWENWDSuqq97ESR
8AYH9WliNHcdtRbykLo0jorxNa1zTn8unzZdbLbq0M35Uf3QUCZjAdOASCkkvamJ2yWAZ5E9hGOd
OF0KOyZaFIVHJAKFMw09QF2bfsnXU6YfyGrsV7qACpd80drOhymgDxk0nQ/arsf7r195JP2Q2kCL
01TqDQIxDRySIossFR2/m3Wt6KHXrysaK5PtGyXEcDPJwET0fW2umlyJ7sq4pQ0cir542StT+hHi
igGtHfXaO8tap7IlLc17Y8q8JwuRLixJZMU3UQuIdZgJO+tUFuInqSq1+0zQrAc4sEGHISato9yt
ArYGi67RhsTBSSThYglhSU8Z3e0/3KV/y65/CF9pheYfzf+Y/9lrXowVoujms8f/f56K9+y6qd7f
m8Nzcf43P/1DcAB/jj/b4D/9DydjRR8v2/dqvHqv2+SPQQALzH/z//QP/+X9959yMxbv//Gvrzkq
mvmn+WQyfbLWz06zf//9Iv78+X/+u+Nzyr87PL8+5//y367+l/NvP/2rPwz5kqT8RmoA3mxdkRQM
6Diu/jDkz3+i0VfQDUMU8UoqjPSnIV+Wf8PQh7jaEhUgK7KKjfBPQz5/JIk69i1JUXSd9Gb5X//z
t/vTCP8HR+EvzMKPxnhptpb9ZdcSGMUgfRuz7meblh8PZlFaZbczOjjb1jHOldtBORBUS1cKzrND
rtR927n9rsn2saU8/nCX/vw9fhz3dx/kV+Oe+c/4eNQNNsxu143uhFdLuhb7/Jj5t1JgrpGuLk9a
Uz17CVG2M4AWNJ2Rb7GytOpV2awT/gJqJKIw3km5ZPkC9EvsV66feuxggHfWBrGhZvzYxkvasbvZ
CzEOL7/+3cEi/Bc37czbZoCZgwYUdLs43Azie6S9JOGTpDjqCC88e9SQvBavGek4w7F7lfR1QLx7
fyFGI7SbozVe9FYFsu8oPIYv/K+Unnw+sZ/ZS/L+0AjbMr024tuYaOAqdWXapGBaoZnVKGK3+VP5
EVPEjSjGb/I1qXeH7AkcIgUDF5mMW62QJjuaXdjklziDTfjdQttPi3DhOwjh7XApLCM7drKTsHgx
FumidkhUCvbRHv54ozq5d69ZKuQlV05u5P4IPiQqN570qBekIt1mw5Zth6HcxuR19SJpn/cWWQcx
X00zoxZHSbql3XqiPm76bkdnJtk+1fqCiA3I6eEJyHd5JShL9m86uDQIaDlOEpqk3rEZ0QcPi46/
oVyS8UvznqxuQ18n1Q0DkvzQVBRHANghHYvYPFISYWVu7spsG49r8K5SsdaDtQT3vrso25PpI79e
id1G6d70fLRlYdF26xQvwmxHoPw4XoFipSewJGItXVNkLV4Cu72lN67FV8F0wBCIpgMwGaQYW7ui
FoaqElJ+sWzuBPWgQwxuRlutTlbl8p+0zUF/UYYr0cqFjz2hNUSzdM/qq/jaKgsk2hlbLR2hRB2h
z0ZHDxaHjc7VYGC0QuKGTPU1907mC+7Mx2xVc2NrfSMM6/46fBjkxi0t6b7X/YXoH2tvNdY3+FyW
nIzReZe2hzIn5rELh7Cl4Yr0AAZ/+KxT2YM/tCI+kfsUOORGsHrj8FIMAkvWirFDKKYQbQdIyZEB
cmIm2oTjHcG8iJWPur5trLu6c0tXdjun3pAMvE1urbW81VzL1VzRsexZjaiu4pcs/MZlLM2fga8+
D2eO2xn2GTQmKSLCdXLhbcuttA5OylE7KNvsOByzbXaQLtLdr19o6TNF46+P4JnvNhpQhIsxo2X7
9q48VhfDdf5E83SlOdGxOqaP4zWpEAfzmP/TEc/s4bjgaDBT8t9JJ3HrbfW7aVOuglN80PfmSdsm
R3Gvr+V786h8YxZHfTL7wb+6p2fW6Q5bkjRgDN8pp7KEUkkiDFudhXRvHcPtsNG3yQ1kWIRx6d24
lTblWncmN17zCmwrt93y/3MrW9nU22xvvaJT3lcXzalwyQO+COkMJ+g514F3oMwDAF1AcoLk2C4R
fJE4Rt1JdvwYu94ynFGgy1kaAHecow3AO3L7DhbS0hcJH8QluVsJXVuKG+RCRMvIkRxaWgbHvuX+
mLuXaAsGTtojHtil9lDs5RXb8XLYN90lsZIiuPdmpeG5qrf+0ep3Xr1nb0VTNSGl+GPMbKhg9R2d
rvFjSJcEKFCR0j+IgQqCRbpKL8UDecJatjCfy6vyaO1u6hU1GWRnNCVofgIJW9fIUJJF+1BR6L7A
WuC5sDFDjVrR1t8wwImujrSwyA9emnahrbDeIC9T+ZRQSGnWre+a8qpMt235bvH1zYsPC1fxa1I8
NsqdnH344oaoVuDNwysU453wSACphooCgeoqRcHgr0H9Ve/iC6apTfgBAVtNbIIkXqZH7EBdZA/g
FF+GC/HyLkQWl++G+Klrl35qVwqyM0S7Nn4UQqe8ZC3i9fTQrTpMiPrDQA37Gh5pIqz9dXmnlJeW
Oq8jypKHBENqN+5ohvb3+pV4JV4mm+BGeWideMEhkFcyOeTrdlnxEjX2G3pPW3dpSZ6sC+6+1PN5
dMGM+eWyY67IdsG3l+PvRrETN15la+0AuXEBssyVL3saU0vTwUbsxEc2q+ISeL47uNZJ/AgudgBh
F9UytHlQi57hiTffJA+lQwvxTk+YfAsJZOxCdfoDi97GcDyXNv6WSyw2nHwoZTL5bVZuZLn340k6
+k91vGqsSx8B+HhX8x74Nxl98zzJSRAiJ/FFfLd25VXxWD0yCYiNKWNHjVakD1T1mt6B6jA9NadK
F9rS/xBdmAjhbbLTURmZ3YZzYXODPX0ZnOhgLPJbdFn8U34AyXgtBd0rcbw2E1e5FC/MnqX0CmqY
ciVuhMvqOTpql+WDdDmezL3g8IV2lL3slEsKdzZRUfa0uNGXiOKuhAfD1fbzzRSWwdLbPjUbi79N
PWOZ2ZkbuPEB5/viETWb297obrMKnHFduo/D8nVwTHfcx29g2MPH5jm8SI7edfvQVUs6DaQm6hfx
ltL9/NNo/W2nLWuWTa2vXqjPsbJqQpvYuaBEZ7ise0d6QbKd2XRQdAzL8DHRS42qw8IvlqSCsb3g
oHnFvBtYg6luqezmFtbCcjO32/G2qW8cqPIHcRZQ70wAhuwUlxLa3IIyq1tfFwedGt+4ojeS2sIK
pC468VVKe8mB3raI99iNj/5lKNzlT5hj9h1tMjwWqd1/9Hj7rc3IxJexUq4gDYpYwhV3sFxOllq9
jJ9oEKzVreJG7Jb0jXQv3Str1Wk2qrYwV2SgS257nDbtsTxSS7kTdtNFf9m9ytqC0h8QbBIPeSPr
cREwk0l3o6r9ikg3vQR0SWeIDkYWrErsV8kmJOwe5jXSe2tvxrsWtBpxAMOlpqyrejc1FzKuZhFJ
C4l35PAk4OGRaB+H0ZlWg+T0w7a4z67jnb9rqPyC3r+TpcfCeLHiJ124Nx78KX6sRWNdNgsvxFKA
ybO+8ccPhPpZ5ES3yWUyNDcguF/oZoF0W2JGAgXJl7JfR4eBFJUXKwC9bTo0LXFP024N3oSH7gZR
9T1R4umSRIynXK73huXqhUxxVp4Fszx48jbe03fz0biSL8SL8ZROw6Jlv0eX4rV59h+bq+7SfygR
RvTNStSh2g5kK5PtLLEnlJ22LNdJs/TCJz8hkwjCIdt8kkNhjIe3arUJYnQQdsgWqrqidLhsrs33
5o2GAbvmsCLmct8em5P6qF+zyWlBcgr6Bj8yxVsZiyfiML4R6HPG5zA8dd3K7zaWjM/eVa/yN3Sb
XUaY7aK4Nu/E7iWu30ZpIzykd82Deiky4zpogBi12dxSE7Ve6KeRL0F6ZD87tNNlEWA0vZsIisrc
sKBdwz1k90kh2+iGfcFWmDLOwarfFAvaAZ12u+hpAVDI3QS3iB6dvFQXzb1qGwf07dO4IE2KxGVW
mBKMknWVSm5G5lpzUUpuQeVPWHEyqnbsnsFU63t0Iqfy2nPxxAV3eIfbCiz+Mm2X2bgsRrsDwFuw
1UNwhCkBNibhB47a7SDI4IvoVWfobqeUGUbg2COrG5fm7VXbuvRe/begXgCzCMBoXIzpoy765Ny5
CdFF46Yjm3xkj2uzy+z9lUhInYQGcqEqi/Q95ZBRrzTpigQUrdlR1+I7xzONPhAgxhfyvrnEPCsX
66B6VpRd4u1T9cUi/4QDoLapzS1nO6m6DYHpFiilyVyPm2WCQ5gi7gAWAMbtTqHMmbxINHB0meUZ
I16mL4P4LiVpRB+wyt+wbBpsYBpXOI13fBsvDSLReOuFndIetfYYX6pOeBU/a6fiQcmfEjS7i/w+
vM5Pyq03+QupuaPemm9qe7iSni74JjnNsrgN7bx0aA9SFEyWZJ6I6DBip2B18smXgidsI04x+2ZJ
eqiX9Vix7yl47XxJQhDULcXNyKq3oqh7gUYpGdfji59fytcafSGkG3S10QvftNfYzHW4FPfSQbwp
QU4S4rKcRhi7NuHwHC6Hy/5VGflMACtBsO90yWYKl9WyJXlsGb/mjraPaDTcGzemW18k0AVWtEo8
jglEmVw3Tybge9EV5JVV7Az1pip2qEyx7BvkENtxvY7WqV0iXlskt+i/zF17nV0m72BKhwMznK7K
bFzFff4SfpDJ+Rhg6MLVexvs43vvSF8VsvSgLSV/baEFfSvvLfZktBWLeWMjy1h/kb4DWSCiYFG5
4hWP2UQYIi7/eziaiL08mLGhF/WAbceF2Cpr3YwuhQd8WbckMbMCxHiBbGK5JfEY1Qc4mAtvW3Fc
qus7Elsx1RfuHG0NLwkDvy2K/aqgFaEKj1L53CaJ07fpIUEsxXHakh4QvzpD/vH7EeP/QYHs+Ezj
4iP//6E0Np/a/uvS2KY6p1TOf/+Popiu/AY9StTAAyHwEU2Ns8qflEr1N1GZC2Kgu+g2SgYnpD+L
Yor1mzHj+CDdUxbjn3Nc+8+imPYbgYC6bNHc+eOf/Z2i2DkjCcq4juxCkmWduhwkLw5SP2Cf8HAa
SI9l2SFfpPC2XS2HuyAirmE9mKh9nzTAycYauWlDr+2HW/RFXewnEhRDq5amSho4QMOSzjBwxEVA
2lBRv6gt+fVCFo03vdrVy7YTOYn8eqzzy9QtAE2iLoMLpYoIFerzZXZpLWlxoI920Ke9W9fKW9hX
gzslvn5PB7g4Bn7U7//BmBJjAexFTqae3VpNiIdZ5TTiKB0VDmdD+S40gX8vFLFwjMviCpqj+s2Y
88/869xrKPN1yga2JllVFRUq3efrpPFoiDXGVNZbn2+T10TKKR4VWV4I2ZBcpxUf3V9f5Vcjqlha
LEMGgSX9zsj6YQL1Yz1VBGGNttaX8Q5HRbTT0di5Yqn0dyLWw9XfHs+Cz2qqBpAyyzTOZk2dRLVJ
037kmOfvaB8tzS4IjnwCww36ov6PYv8nNO+Ptdsv5o2lSRKgQrQaNBHPEHBVbdVozOTRFmNaJ/nA
OUpIDmhEyCLNtDXSsutfX945ho0HaDFHVSriADlV46yAgSXLN5MxHmEQ6Ld1F1lbDfXhN/fwq0F0
GJnYl2ZGuXV2D2VhsFBmV6M9eViE8feREQVUzDQ3v76Yn+8eXEw+cNw4kH2U8T/PRuSYJfhHabR9
ROvNCspCF54UPZd9t4ViaTlFhKx6N0V1Omj23xubz6pqwmYz+HpqinHOs5PTKM3Aqkw2vhtIaj5m
aykgX9urJbam5ARvaXeO8TffmfM7O49qgR6FOCnNc/RsvkwxjdnARw8ZDplHNqNOx3gZoBWe3F9f
3k8D8SXj221AN2auwAn5fGubWfsXGNpkN0YEWQd926WciuU3jLuvRqFZMwN3dXCP5tknzDAFQHZa
INopdpmnmJw/0N1+IH1HbD2fKIbElWhci8wbPQ/0+Wq6EjcEmx/kL4AyOOGQ6StiijuJekrBUtGM
ZQQNwf/mYf2+wvz4tTToUkH9MVhHTTCa+lmPw2w9MsOB9Nm6DJWJpJjYQXW40mVlXQvauo8sDP4t
u/zvpslP1wuXmuenmSyA+vyOfL5etR2xZsXoDUtM5Psee5rdmAS2FCb0O8dXYQTYzSg1F7+eNOcr
LlR7aMJ05thVmDrtuM/Dwnfsepmvne2ZFREHKllmHrVB8DekxWW5EB5+Pd5P04fxtJkpbOA2BQ99
thqledWLxNGIwItLyU70PF97Vhx98yqcr0CGBlHYNCST3ZDEQOdXRchWTQY1VUj4N7shNMaLaswm
zovC4ARDOH2z4v10FxlPYd7wdRHZNJlnk3WG+/W0yEllCJC/4IDHrW4ExL5DZ2G5+GaS/nQPGY2t
oQjKko0aMNvPz6xVB0wp9DTpD4rxpmo4wEzImb4p0n91TTpYZt5CRbFo334epQijQBMwtNiEPRmv
GZFKr4gcMk5qMvCPX8+Kr8fCFsg7ZxhA/z6P1QzGUMByI+ZD9PB1kpB30HQ53E7dMH4z4b+8eTIf
f5W9EJvps8si0WWK9ImbJ/tRsTMxdi4nI63/7ldyfkS8VKCU2JWL5tnmUq7J726j2LQxZuY3XYYH
KPU5+/76tn01zX8c5exadNKWa0Vj2qW6LOz8iJs1Km2A65UAZfJsk9tfj3fWLjeU+b3Sadnz/vKB
1Myz54TpxMPPyc2r9Ka/LYoovO79XKEhDClGinTOvbz/rhnX4raaY9PiDjToJLe9HcU0zfwu/gYc
PY/46Xs9/0bsw2SVNcJgm/t55gRxYRhAdZildZe6giRV+zSXDLfuwTtVYvsm9pV89+vbML/NP42p
SZyMWJtU9oGfx2xxmuZDKhk2XgDy6nqEslYipKvEaIU7SulXvtf2h4aYtPWvB/7yNdEQLMhk/8gs
GJ8HDioPF0OqGbZSdgp9X8xjYdsRRBWKxjenhvk7/PM1/jXU2XfaJNE+7CeusQ16QCsBbq8WfV+Q
aRT2FJBd2FevoSPIbk5ayzcP9ct3lJASkhpUXTSNs8FzCw5CL/BQqwhdfm9NCl1fK/snH52/Rvld
5vDDMaX0Yer3nWGg4uyGndpSQMssEzl/oVbLXz+4Ly9o/mTzRSAyUTm7IJqeQsnOiQcnEyANsYL6
fN5+d1D4cl7qM6idYzsv69m7IMA8wt3AbRs0PduC/zDQUPT+PTlZ6nNONO2W87y2MoEcfXMrvx7Z
1FiWSOVh1pxNTCL7+lRm5ISUXjoAZS6tdTEU8LrmwXYo1crWSb9x+6qLX//+rWXLyyaRV8LSzp8i
iPVCoLzF0EpIknum5ttQHvxvvnxfvXk/jnJ2a0c8V6JST4gICilyPSFHVCrVxAYO1neI8a/myo9D
nS0dTWqlhonv086MDm8UVme3blr1mz3EV0sH7hqVSgQQANjbn5+YkYk18VdcEL5Ny5ZkHA21xY5M
MjrScSYzr7+ZIl/ewR8GPFs6RKUStSaUDbvUk+Q10+TExqMf3tV9q/yDt43yFSwdlGLsJs4eVmn6
ajtYLItdVSmvRtWNmwpF5DdL/FcXRDXFoBrHKq8a85//+Pmo1QD4Ce90rEK45rjr7eTCSrGYmYHz
6zn+5VAyUjgSitnwnVP1qwDeWZFH0FgyUFRhKuRvRqul69YLmstfD/XV7DMp3UgcVw1Od2fzIiHX
r+JQAPtZUaWlWECZSQWaNf9kFI0lG7yCwib2870zrRhGeuUToomjyJUUs9hjAWg3/3ejnH2Vxrie
00h5QmNFWgqQG2zGYPT+0ShE+lBOVDkSn88DSG3ggPj25eVk0P8cUB4Rw/vNFPjquYBx1jWT0qHC
ofjzHYs7b1KnlGvhpAwnUvZTvu3Kd9WZLyYaRVdW3dkeN8srP49Sy1rbRj1MAITQFk40yDeDAzG1
cjXPg+fw6+fz82hzEUjksIs4mTPG2Sdh0tS4jT1NskuQeTIGGrmbVtgAkY2LBMBl32xpfr6FmmpJ
HJd4YTWNR/X54jDumiPybbq1FZ1EtlIV/jVT+ebD+sVFaZI+b0fJAZkL6J9HITVZtpDDyjZUhGSE
EVkoFb1DH29jacZx/LfnBVkmKGG5NBUJ7XmxvoP2J1uxLNko3LU3Clz01KAr99+VY37/vT9vCHWF
XYVFWwDcIf99vq5CkqWx0LB0Td0Y9y9eVuolfm5DEMdNbIETKxc5WeTFcx2QIAjHCEonKD4ZaUgk
e5wlOAuMhnpF0VsOiU1KzNLFHYfWIfdMxIj8mZSlrmEIvUd5nFSdVdtCbvrbj0c3CFEy2Ciw8P10
dvarCCJ+hQjQaHlnGU7r/GWrqGXoDnGWX/16hp+vsib6Yp2iKnkQqsrrezbDeWIT5x7NszON2hXe
TwFtLuGyCYJ4ohdt8FFe9DffKsa0ZFPRyFMyGPS8gtWSrI4bRbVsq54sc1f0ONIoJSkC+tc2A1r8
60s8f6tMyqmqbikkd0icp89Puho+OSjfPDO/CgwKEaKuPlZ6J3/zlf35ThImxnaFyWdRlpPkz9OP
yNYqypvAw1FokJGuJ4XxPqZMD1/ziictbjHb/t0LMy1z/o81npqEdfYiUwnuqRXLHi9yX62LOos2
Bc6Fb27f/Prwq//4ZnGc48erEvG41DuRtX++tLrq64wuUO70cpLFzwnY9XINHKqqCEGaYOPiyR6w
5QPLewgicIZBK8enpErNk9+R9UvjGHT+whitTEBcGzTXZRR7z1Oagv6swN9ghlTzhyn2d5Yv3YC/
x4opG565wKerKMxKyztCP4lfdZLbL9jowjVsqLzcBVPZOEU4RdeIxOsrAXgRPiIpqPxdJE5Fseu1
mNCb2W2yJviRRl0sSeMxMyoNsYUepjda0/aQZkN1IyZ8/pzQiLR7TCQIc71yPApy+V7IAn17s53Q
9nmB9JZijoQMVUdPEl6yXYHZ74IkcpZVEjIR3rUhXwkFor3HbwLKFqmEqo0v8ZDhKmvVsbkerASn
rIULTgYSkkkkr5YCYJkcQG5oj3CvClBnKIodmL0m8QNTpwkLKJ895Tp1WkPVM3dlI2CdTRSiMgMB
nE6pNdMRsw14Qa3F0t3VUCxHSDkKujUof0oH7n3EIIiQB8PWtFDUVIzIV0jMBbEc9WH0U3gbVpyJ
j4bXDXeRSkUklmVtGSMFX/RFZLW4rALlXZU7qEmDIAQIMFsS4au8yO3Ol+EYB+x375rCQPsjSDAA
5jAH3zgGUd9DyydONV2mPpVI18PfEy3MkBSaexCHPZZ1qxTv+lzF/hX0KD2hGVupXZhS/ow/DOID
jn//I2mkDKRA5bc3gpTkyForzTSBCuQ5LUYUcSZ8d+TqbdG/p5MRSBdkhdbIqCtZPwHTtQjutNKa
4uQU45YMBl1GFJ9AL1tEfZNIh1Jp5c4Zk6pYexBzK6fENRUslNwfF3LqSfrOF9Oo20oEQhenko+O
tjJSLRTfAMWFhZtZpXEfK4GwreRmCh3YoOm9PERXgMBze8zb+kEeZQOJv4ApcbaFF4rjNxMB3UNH
iOkkNfEF3t/J7dokQNwq+fGhF2QiMYyowuwL/WW8rGpRN/iaFfDqKHrO9v0MpDCW4j7NYX2R8Ouv
5UjvtRqfng4JkMgaYybxlvgUio1aAHbDBG0lRz+HGEWy6ICSvi9rIt9rBlvi+A9nPZUZJjbOdSDb
M8YT92kRxkp6hfPJp9Yy4M4dbpV2kHiPwDdgjEtgfSHqK8fgqpOqNnJluZ/wPVtREV1BqIFvDd5E
A9Rl+2rS5SerjIT06De1QAoAt0NuQJX7dWtPjVnA8QJ7QOIpXvm7sjdLGO01icxPmQhpfW34WWy4
wGYFYZubTX0SsMoJNoklfU2ouA8lhJZnkXoInEN6Jp1RT/gDsY2aC8FoOn4wdkjPNcw6MhxsrCPk
br7xvGpxOYvWTCJsVN5V2Axihm0rG83iwux4k9xgSKYL3yJ71/b0LqPPhLsUTCv5x2+g8GvUYYZu
BXbGZ0wiGbHB9m6WPbDDwid6zFHEtgc5LAooHAMc4neCL5BBISjWqDhGGPnI6xL4pCQIZeDoq6x4
Bhksn7TBA/bTiiXZFLlUo66riOXaB/joFNvs+3hjYO0TyDiW/De/YvVDDStPJpK1CPMCqdlEd0QZ
AEPbANT10kcxqjAQZ91jN8mxgTBaoski5LX/rJNJr9pp7ou0WwN0DgtgcRG/rxQH93ollOJCAe8j
OLT4yYIfFUyEvWYIiBpDUUEuN+QIvqpJROvoKyWREc1Exk3l06VaWNAgIHuCPcQ94iupDOCwMQcE
nvoQGcChpV4/sLZTo2UOpNJWJN8xdsU0NPbxGOLgthqh7R3YA0Nvq+og3wMIscIVxOJhcgYdjzQ8
0G78EBFLBBsA4TERi+QD7604ZMnC6y/KDllU0oVcEmW1lKoJmVHYBMZHK8XWka2Toq4DgHKPut5M
4lZpKoR/xYAVk7CMusuXbY5Zf5HDFHkvejBRjppqxWOSZoAxi37MCXMZfcNwB0Nq7ierwfRnhpiO
1w1Lx2VchDILRI4DGNgDSTYLDci1t2wgHe89+jZvAjA/aE9SD38/KpsaDFnphcWKtHalXiatob8y
yRrwgKzDkiNNEldQKDDFIJ9EtQpwHxzDKugq5RJzbKS5QEhS1Ks9lO48j/gGmfpYY7FJjKpxVVCR
kZ35Q48oOTVUBMA19tKlKNc97UY1Yj8KrrJ9UviJMvoC2NpLxRiUxgmqWngUK1V56kHW0ixJU+UB
yH6scUch9awkGszrWjMqdOflMM+otDeshVjI1l7SIp8Yg6Ly3mHhDfHC0HoohgRXa+WyJL+pdmMK
HfIi1UNMRACeIebmArUMKnfEFv1v6s5kOXJkybJfhCcYDNMWPrvTOTM4bCCMDAbm0cwAA76+jr+u
bpFqkVrUohe9zszIoBNuUFO9eo5YBJtnKZ3ZCJ91ZjxWbpbqTRWg67ZjA4uEt/IMIdQXs/m9phzW
94BdNQHCqtB7CLbzl8CVcAdiznYTUbABnag2a34sCJVm06MuiZ8g2sJxiArMW4mzgEdDN6AgQHnS
EHbr7Jz322QN/ALjJp7Zs5qqkCA02ohpBzdvYBG5W4tur/mw/Q0EEX5EpGqQA0vDAm8CawFgSWTI
Wg5hF5J1bW/mntaL1vicA9ASmwrBVrfhK8Z2R40oPErWinMWy4pHCnQMM6/cupXT3edTWuGaoMMQ
U0IUWcxtgs3347h09r4b4X+ADJ5H/eGmnPQnpElwpRc5++53qvEu7FbhSmL+7crAHhV23rN/0E5z
u82zmhWEdfCB8QN+7vLyd+gWRfdHGSsg4GqFha4PYg6mVb5xp6zX7n4OlcYO1mp7zZCbQLstb3vi
6+yiRmepMHV2QCHmGxgZXhKdl8qtibQKPr9O7+x+HQKbTUIrkPVWreAF/hR17lYfIYv4tZ0o6c8c
RRRsgm8auJh9zzb/sq/bYky3vrqtwhVZo/qHlG3zs8dfILgd8QgpUinqH85rhW58GHtUTUDCSY03
tKGSKR5uCvRizn9kCagz6QhEv9gNWaYbBtw/tEwawIQx4GRpAq6ZT6IxdK8NYx1eqhO/0MTj4GNR
sKcQuo7CLeM9y+bjp+DPtnbw99CMDWqaD1ajVLeNRopSmI9+BU6wMfNTDRsxuEC3IOHt8Jbciyx0
OiBz7TrvoFyNTrxHr2RG5kmZegEfV+odobFy2TRWxJJojXIAI8bgtCfd9WZ9G0c0fVveGX2EtMpC
Jt93YfENng8zwY0IMydrPK3xvtLQgDazpju6mdclejG1aocNnyBYxRyVerrPTK7zjeemkWZ5o3XK
XeRO8XM2LMO92welf7EKa7qQmmFfnZlj/ok0yMOm1nb5awl8bziIfC0fQL9yYo1Doc4jUDUgc3Hk
sZsQI1raNAy7PsOanf+NS78i24+OAx5f6UiAthJj9NiyNf7XqZol3DRSEiieQFVSOnvu7LLQEZrn
Ouzb35yI7mvTOgs7Si62msPqQSRPSF3AYs5WVhraVuV/bykLcWgqV/9ZLEl+FiME7c20X/rjUiqY
ruTg6r9xx3s/oVHDsutYqenRiCqq2Qp30p/SDRBVzX1A6T4sa/VjIl5npIKH8c5Gw8qCieXyZu4U
kChWKh0A0i1AymSSXtjva94Ie6yBjsN+fOkhiIk9EEkVV545kUU1fXSr/56urNfadfbtzx6M+eb2
g4tASVDFi/6rBrLOczrzJ6f19OCEpngYI/2nVzGswGhhlQAcFDWOHCM0Dz7Ih8ec7/prP5vib1r4
rj7lAQj1KNTDPgCDj4umjdgG41UoD7i5JCSi0NqXVeZSIQ9r81vX0/BeWuLFcBHKk1lRHQG1519D
aFhB0puGFr6HXLcgPG/WV4S3tz5XgLGoogTOpyLYkhVPn5s5stnJAcwINMk6rWWUb+fFOK/Czszd
Wo39ZlRLdI3ykCXIJY5/xQwgLzE1AuSmFkqbtmfrtS9a67MRVfsy99raF+5IhNqdp6cpatwSS0fx
1ebNbUFovUHYTcnt9fZrG7f9itYlp74/FNBO8NGV4XsWyfmlif11k7rrdC8gHmzagcWFDppzAiTt
Fbvg0YGgSmBFrXfuFGA5hOCtWDtZ1s1k42Oi9NGbKSrFO/C84uh0TfmBCdPsLFWxsjQP7QZyTHQN
LFolPJtu6idWyo/VVcsLHIOBjR4tzvBw1Cmng50YZd+ptb6ErTiokBg2GVUWfVKBFyOn1RcHtb5J
h4DgycJ9B8jZsbdtqkPXGfdzFazE+mNd/mqBQU5JkMGvgkQ7QdCJLigf2jfw7C1/d4B6FVy/C3jo
s8U05u8yyeE0T8VH3Ij83rMtliyEjR2gqGfkIb71ntvecLeMfvsa+UI9Q7sFzzSJlFXCYXbtI8Qq
hYWUjbl18vZeFX5OXDcxsNknxkzd+3jD9K41azGusqJkgfx34RJaLIxd7fgThWGY74WBgZvLmK0m
LCzHNSuz7TJ3xYnAXnCpZbP+jSLLg4ZdU1JXbrGNuUavs/0FucZ6rpF4HV2YkRdAMsWx6GlHoA4p
StR02WOnfPkoaqd4LYpAsiWnq2tujIUGAJf1EvacZdPyo0lq7JuUHUuIPPqDflSz63XFhg9I0H9Q
jaznjrHjXe133y21FzcLNjjKXogt+K3iMjdt8W1lTfdK7Nc9t3BRd0NKxwGSYsBnHEGpFf0w7UtK
ynoDLq/22Iccyz1InSqRfGXYZwNlEo/xRUzEXmEXIY9a15YHuK1md5cHU7DtGcye7ba1zn3gnNk+
TU8gX1lyqvxfIvWsxzVykBZI0V98O7d5HlfTvQd5H96HgfvMgRH+AMbl3RBk3mNYpX+VkO+an+Gb
6wcwOVhz3Rcqg7xORFQGuMVK+QJ1Wp3rtRiPns1uUas9vjccqskypCXt1MB7JI5B2SXU/HkzmCRm
5QZsQJND9va4ifBe8px8A72ICpiLfoc6TjTph+MtFeQOmz4ZVifZTxvXVVgAW+Gsx7ofeGXjlFZU
6MUIUmm0JShs6jf9nLddsOUy6jxPWWebHX99LFhxS1dhq1PNKqoYasvi3Brks5l9qtZorN1L0NG4
TfpZeB+930CotbLA/U0iG4Y03PR0X4kutFhhDUoozHGrE9pDIL8A8s1s3vLbQo/GEdFuvHpQDV/4
PvrH4YhlSSgL8BFCTawP9WQwvIRVRb0FjRy+da7bwEsK0dKSRR+13kMeBPJZ8AwNSWXNttiLJqdR
7CPQYHW+HssefYiHTbi6OXzB9PPhsaZhLN7E+RSxmoGHp9sGfR0+WmnB0hTwOpgwVeQtnxZWAvZX
yiB1k9rKvHcQ/w57XY2DZ2QoXXXbA/HnayeGcNmUThP/GTtL/g6UUmB1G3YQUzyV2Xbi1P6ntYoI
N6b0Gm+vxnjgwSRrl20iqHRyh+lVvLW9xdFGprKotrMFw4j9KobAV00bZdlUaq56UHYjnWO51LCk
QHHKl3bqCrbLyGPAnIKvxKPA3O67dpcSP1gzhmz4z8qk5GeVT0Nsbiv6UE4W+U9qEaxFS4dt05ah
E1uPRTnfx37vwI8cMk3DKRj6txAJJeJHmODvAOahDODqLLItCEn1V4+VD6egmfrvrpqG5mRwO5Pz
nlM3vFre7dK8gJlaN22XdqSJRcWLxm0XSkpN6Y/9MR2Gz36K+BkAD1YP8UTnKOGk5dNzs17kSBzd
Ztm4pu8Htrar6Dq1dfS8DhNoA7yUbHKWwQg0NzTcxbehgP58GiZqbAIH47wvTbXe9FiqLPeOnjgi
i5ZY/5awh0HP2EbBCIp2tJtDZ0vruKT+p+c3LrznOiur3UwbVpFHRka2WZYRJrRuMqV2Nef2r2Dw
0h/0a7f/QTC0zxFarPzOpaiDtn2b1NDzqaM/PaPJaZeFyuYRzPL0GVtiBEPTdVdscGQ/m51VeCmG
F65bbzW0wvLEA8iWNi2mIN+R9OpAYNIoZv8xqwAgCyVGvp3u4lX7KI2n69qNXMjiSdJA6qMmBPRg
t0QpXRpI0Ub2dsTtsQEt99pFls7+lmUF0EvXjcvaKE23a7tkvX6x10700FT5SnENGUjDsgPLh7GP
Cnvu6ZB0oNLRr/MCgbXn+9ti7dlQR3FQRBt8ZdaF8RCLigxwEJqti9smzliixFiIh9wPVVt+OwY0
H/uC+fLgmoUDUAc2epl0bVuEFMJX9zoP22KbezUuUFCxzuukUV0flF4msSXSh7Kr7knoIoUG+Z9M
I1ey89A6/OK3SEZ6FSROKpDl9ao34k0xAaqexkG2w7Uk2BOITe7W9Ur5VjMFjrw5/TssNZefNW66
ArBbz+551vSsotPQ1stbpDCD71rOOvq1QQiYittU+djp2qYwHmrDOnjsgrpQmRbzLg7mOoXY6IdO
QlsUlnGeBrE8IK6UhNeJ0rsks3o5s1Y74L67iQR03D2GinM0EZO/Rptmbar+EW/jyFLdgliK363q
uJU0o7bpjWMfPASEr7mKzgOfU+plTXgyU9z2hCqoFN4X2oPTVs9Uh3sf4iOckpSlIfuXKSEs+3tj
GAhcYNCX5kwjc1KPMASLZceR704vvoy4V+2061n8JhsUEsGhK4D2vpYgq9i7q615fkoXz87+jp3d
WGcEFbI/R8Yn28fBMowvczy5JNP6Mo9/d7nXB8iF2G3ReAoLYfkHn8lQe5JUucirWifAbsk3rxju
C3p+qH1iwMIOItaGKZKTmF7Pnb1Ra9cvUJgZWP9VUpjflc9NbcN1zNCmszHw1OI89bWBATCNKn6r
PQZenGR4TFAVtHEaDBOgEgDgyFAk2Ja32FSeQXlghfFzAYMLoEFRTFRE+DqWjNmw8LgHLLFf+TvD
Rbr5oH8O4h/So7QwEDllRK1dWqsPlqQhVYXuVgwek3LfGasjW8iZDWkRUB3w5XmCLbACywqo81qm
TQnNa8kiaNj65XDo8y7EYRqOVnie09Sy+sRbPCBgW0rArPnVDEjCD+EA6hmSIa9yCzo0trAqYZ/H
Mm8Ej0u23e2yUY21GZe4mw8y9bv4sSnVslzSLi6yS8AlH/COnkS19ZgUFAz4J1wxvNuwUx+BtKn+
melU6u59sITTfR24HYP4WA99dK5SArVroiUug4dedeHw3ToMu16W2h4an9edsfr+8O9h3/+DBcX/
/wheTGz/+zXFa8dlpC6+/yu+i//kf+O74n/BByQN4v4fSNf/2lSMwn+FtxEz/5SoFTNZJrL/uano
w+i6rbyEhAFjElhEJP5zUVE4/2LwznLhLVJOVIZg/v+A3sUewv+VtuD/zhif+TPBGP4WdIv/6+w0
VVaHsy1srrnIQceGApHvBqo518bBruR8lcil6doH/dDM+pdxY1ZiV7RKHUvjkWv1byX6DPsnyAn1
P3BbwX+qg2X+7Q5OE35XcdrZx6psRPBdcaQ6STd4E/xW4IXrGVZorx/p1VQt+EYyjhJDCqe6qtMD
S2/2zN0iV0hOYCM6Dset16tN5a2BZBJlFa+19D2OFixWr1KClX4MlNs2d1Ys6udJTYGNH54Y7o4R
jHzCYiJ+ARAvrTNnRdm9i7X0GrrSRssjAldfYIy3blWhhq3rOUk7y6a4OtmIBCyo/m3Sidnp4n0S
GEatRpfZyypFiEpzBo79J+itiOLCoXzH6KBZ2Z70xEY6na4d1ixuuCO9m/YqYd6DVpn8jmCLmu0b
MXcmM35pcsded4zpG/XRcAsM75GGF/nJHf1OHjOnd+WfW5clOwFMJYfAZKH+ytZegZssrPnB6TzA
EBE7TMUbBr9u27BF1oPIh3IYYMc4aJ9NHId+cLtZS1e8zraiNRE1mQXOvK5PQ575EYIwv4cZmxPn
cDclRQNmJh/u7E9R9CzdE41ozbatlM/ApJG4LNC3urwcgoKZGQ/FOMT7m0iXgZnGE9mAtvPugmku
oWOa3CnsXQ8/nG4kV3XNFnmB3zwF/jqCxKWXy2q5kfxNnxovYHtWAIXE5jS41jE0zHU8mu7PPMkW
jKE6G9SrG5pKDDuAp5Z+aZoI1YmOwgJ0CDrBbnz0oz7r7pXfECbZlGrqfawgXqOBDMRZs0KCkPRM
1H0dNU71Pnii9RmCpVjruPW50THKgzy24bbqKPqDYKES6GfZFPABtFQ99c28eDXZfSZS++Df4fKJ
NM/MGnqk7lZnmsWnw5Pgvc+9DeFgasdGg8QyusFbCM7fb3ftVLnem6CNCYtDqibYxmkIc8OfmEec
MoMW6xEYrbfy9FejRZNuavyhT9rMMV/CyyPIqrxf9YvSDQyBhUEZDNkgSzMkh4IQw2yvZOljLi5E
tA24OV6UbgEcxG5xcabcSufNZJicVJhnaG9/0IVjUQVTdgx2x+EnX7amRs/Hr9wl4njlDYi/e2ex
Wbk0W5bQMMMEGGcsyNt9idmeSIEwY7jN2NxYMaxXWgqP3T3DUZDkHesd7/Fkx7NJ6BsXy0+Ym87/
rUIxj5wRnc8oJSnHCrNBYg+033dF2fX+rz5aWWCFGhFHFcyfKkjDK6uACDyR0SHloqkuaqXOBQkP
UvWa+WZDqKE2jf8SrEVkDmaZR++L8RPQFS+Wimntbbz3mjbOwMzJUSjgiBBP9duEkYDhbuvJYlf3
JEU30arSZ6JYIAuEm4rmyPB1HSnuRNNdYiRyoGwWv4B441GsPGYd6PPNXEb9H1RI0c6m7rKOlczp
QiFpspA5AV8d6K0K8dpYbcS3py1K2B9E0QwXM1l4HwE7bByMPmzvg14IZn3gqLU6wmA2t+qZju9H
gKq4OAymsIfXoVsWErVc0uZk0J34aDoUjYNxzElUeUxr7GYdp6DBgeUx0r2bfX6pYzmAaCH/kfmU
rRMD/oTVb2uAZ1BMz4Dqu48hy9Z7ryu4McRDfPFrMT3ImCkNX//KfhANjGFaXKbDU1uYYKMdukd5
32P4xXfwma2W+qwkpBIg1R6ZtZqb73Geod3a2Img9vDfJvYSYZuPZXsOZgf8UQ/aPXL69GEgiQUb
p5myX9ESZlAlaviIqDmHHYPU6onOdfODzXv9SJ3CYzrhkyFgIbYz/kmvo7lZ36PIe5ADmOKNyJFc
Jcsy21TyevSvosy735VV2R+VgYm+0eQVrhhoaGe6FnSHwMmQnqmBXMLCkCxO+BIQWUkl8UvcWAV+
+FM0yxxSXp9awZX9PN2haCj0S+fEbn3qZmnzR/ne8+IN+T5152WnYc2DT2p75HlLR693ZyPhebTX
+rWqNB/JYoWvDEycKCEPc9Nl5FmLbN5HtrLJR0u+Za6FgCPAT6Pel2GufnFPGMFqmdTepDFqwU2W
if6Kamj5JNhIJxR13ENmR5wLGYGWJnPyZ8Pt6YyQNbtjkMT5A6kbi3M7pi9CTNZlyVa+kSSqsmvm
M2baDA18kDl1XHmQVgmTpmp9hIKLx2gVX8Cd1iJ+xGEWnGWtoiuxmuU8VnULxwVvNApx8RGpMAU/
vQzj5bYGw08g5RsJBkSj42JdI1DRG5cx3yUQ6kWKEdle4XJbapbIgQwpI0IivMTY3RltnmXuADOu
3j+B1R+LkpJ8JVHzNIayfKnm0j7iIwXC5FlU9nosJVPQNPrItKk/3WUgaRkJnh0Ix+d06bNPe5XA
UPQ637umpiKfp54x1VyfRM0LZA6z4hyxRETvx7nRQV3annZYa5IzxQiCq5jC5wAzN/sN3GS2c7gG
ieRSuE9DwrK0BE35LUomW4lASpbYzcj0s+g1T2htxy92x6jJNj1hV+NFl7lch6NuF/htaq3eGFR1
m7RJ4aOFZXzPRZbHUrvOd1oWHAZ46l6wetszc70q/mBBLwSskjn3oVtWJ1bHFS2M1SNd4sX36ZBH
31mw/FQ1yrI+VeGTyoQ4oOrUl75xISeCC3ga7bh6ZtSSb4DtQ9uaXMt7mEiB39fFkCMmrh+HQiwJ
lSzTZFxnW25FIFOciW2ZNoyPE+rVC4cxsZVsyQ9TJ+w92R94+HQHLqWDOxd8+hBd4o7etgmn8FU6
GZJXWwZ3RjThk1WmBJSqlJUcHkuOS2h9RIIeRYtxqm/8dU93Trxnq8JJZmNR2UgNqZBFgNeuW+8X
IwD+lKsHGJQrEXkNSlKl10PJAhibYOLTV9M/Of6xQxZ4JG3qsjyy0S6wJGiMHHb2j5pU+RqNDhEl
XqvHsilrztvF3ckeCRLSlHOtCvuuVwAPY695XNACnGR4yzkU5X3oYSIdLDKzK2G7gwzn7k5oEjN8
gDfk3DBkxSPPhAfTlLXU+hAS4vIeu7Ia74VOsx92gcsvr9Pdc0jraCc71R2nIF/uytT00IN4WxgO
uygsN02XN3/a1Rl/DaKGYkrsmQ/ffmyBj/MTG/kSuTf9DCfNFj3kPojW/IihD0lEAxirWUlVNG3c
fHmrNwfbzmITD4+QKB+zKM3xxiqhnnpqwjsvDfwLQ8Blz8s6g6yKGdAf6tFHgkPvliE1fX6vztdT
i5eVmF3wRt1bPioJSpy1xprck0kpA+UgFlRf2qUbNnVXmOkrJHGeWIyZkA6SlF09lDC0SCdT0Cft
whaKe/7XsgLFeNThvZMh5X5RpcxZPpss61uz4XVJa6nvR48kFV3jXu95v0KQwyn0T77A9xWR3YC9
H4c3HutowygpoCItGEuRwds2RGW5DklotSZ072VQspbM7I28UNZdO5/azaccOhCryX5c8ATM6mOo
AYT40o3HreWQ95Rl3IeoCpH/Jkja+KeMovdoKqKL7KvifUJERYUdp/su8Nqr4Ts3Ghd8Vyvkycqt
dB8jVEgs6UGPslffbKWCPDvUXCwSCyTLVzYN6X52K31ZBGeMmSb3M6JBdLJly7sjaJtt5obt31zZ
90gqEBLwYrk2ba22eTguF5c+3D4apLk46/CgyNg+974mOVRXIYqRNfoIcvnW3pDoEdbQNclrOHlr
ZKfbwWrvOkqvU+a19d624/aAS5LRq5WKl3yN8kMM6fbFEcOHrho/WV0qey2ZB1mN5sAxNGG7dmy3
MqdBx11rfM6ysj76ECY2LXrTjSEddD8MTcSHNKd0rfHqbWYTtwhJUHm7WTydZQ9CUxFD+NCz+hoY
6lz8qgig4zcBX/L2U5kipypcbVZMOxiP9BPXeYvj1WZDZ+33ZTBFd4pt1EteFM9qcsDiQvWH31fx
ELul+1Kx0/jaMtbAqCOqD47fr5YZ5yErGsMIi9rGctgsGpB3BcTE9zqQ3zxgy9GmOtwFi+ieF4A/
267msx492G7kvqpHmlQg1qa2ubI5KbYUA4RiTf/CohSMP08sZ1/hyLbH2/2XOMffmnY94WGT75c1
lBvajoBBJ4mM2+I1Tnv9Y6IeRoXBAUYEyy8vbV1bR1p663FZYf9J9g+4crgNEkYCh/fz3CKecWjS
7yOkUGcHKwA5gbVHl4bZEXt9ONYbX2XfNuvlV+K91amVwbzz6nh44ZaPh5wy4/ZYzw1XIxiYJl+e
vLLPnjL62C8w6sVhteL4omyUmahbmDVZnKUIasc3aeXxd0zC8KmgU8ri88wVOWbqsokW3/okPlzt
yzqEw2Wr/KUP0wqmZK1fsFz8A48nQ9vcV4wbs6HTDM/QMfjIHfiw8BGS7u6qJ/4lYhUrsCUO1/JE
oLR947I7fS4ssjymaA4ulSDcCgiweZB5UJ5Jv5qk1rAjOB2ag2yNvg/ntoMRZ94F94L3uCvyr8it
qwQobrjjqwlhllfMLiP4c8ZnIp66Tr92jnqiuygSnFy0cW0zfFekjc68ZvTRsXvxWWhYnzclGCH0
zvzq+bK89+ChuHKMVHV5rvWF4uAXM1lnV/iyvjZ0hu9G7tHfQU5BQD4CFqQ1XKdQTES4AhqHjEKP
7U1D0UZ5dQaUteyWxn9qTEnqKFbV3jTugrAGQLX0uuCDG4q5mslBkOyhjjoozuEz04jlqvLxlTAg
QkZSFvs2kzbS9rIj0JhfTICPUJFOOemqp9vRaaIndaq3ZCTTLQPK+8mR6S4P17feY2zA2MTllKKd
UIzqgQN7/lnHAGcxwbL2UGSsYXn9bTIi6DQL4Tun0ChG2to5QEiafjH0bnYOU6hNH8QGMY1iIhfp
4ZA2bffKtPOp9JSzyVs3O7ks7yQE/Zh3RF4DRtEFiVOlzjV2cJh2M/d6y7b14xiGzDNJG5JSm5e4
2eTOSGJPZcOI8LuumXJ692GHnmjE+L0LHPt7sNPsmEUFej1+E4lbTgEuK0bGa4jQqx7Ax+vctCfe
5/pCWnl5ApNQPKVRNV4Ga+Xu6XgjhUbun/nh23Mj+yjxvX6g8HRfmX16u9jW58KpWIPrbP2KU72G
d1hYr6uUzbNtG73F64acKRvE11yR12j7etgWbWpdyNjLkIlnUBwZS2UPsk6nwxj2f0Zi/hesRAsi
vz5MEEx4P1XoedvU6ao0CWgQnutmnFVSULRtO2A7O5qW8d7wXbyIlQWKKtTiw43W/rteB5CdEZ3G
LX0bMjZEtx/HsQc2yzUIHU9Y3SChhchIPlc4fGl8/raJOt2igEyrfCSnYarAwxQzjrKBkd3Zpoje
sL9RMh8I4g1X1/Zc21K/NyUZGo865FHmg3OonXY8sJmU/uKVnEKFDarv0ksh0a8zdEWgSdTyXXmx
icseAWGsW2a6iq0xr4XGq+E0UwFzYfTb+i4v7OlCANA+0M1ymIWv1nl2yiu42YmMb5ACZ1/nm4Kv
7RlH1OsPNkK7QPfJ5ytXg69eZ5/0UrK9XMtpVzt07MAhx81jYQoH6GiuoYDfgFCB53+PeU9KaI6L
/WAI/MDt96Id66rToSBz+UGYcbnapDGO7mhDViJG++ibtrguS8s31bQz2o2l3Ys+x3ud+tPXwuwj
TpwuBH6pouXBwAd7J1U871sE16+i4JqYjHY9Xmu0AxsWhf2HYfGWAy8Q9iv11PwJkI2kiSIDux3Y
NfhEH26eZRn9IR643jVmnU9uTlsm6RH/sUGQRfuiXiCAoodPbtf7azCCoyXYNO2ttpmxrzMUp59D
PigRaRvtSs+ynuiZ0gdDdfvkl0vxkjN+SOg6+webVZF7lbdBsSkbe932gYdEmmHM041sdbFcO3rO
9WqIQgfIE9l7S+YBEn4fT4LyB9H3XrW8DWMWLjcB9/a96SdsjMzdgPOXwdeojNrKMhzhiK8Vvlbw
aRs6bSAfg9apuJ9iYqI7rw9VpOY3p0D5QAacjCaZGI09TOfpU2BxVWe7aCWgEd/anBUua95JnhX9
6Uje9rfeLr0JGjrByU6ZSW3nlK7roju2XDxmw9vJd/wdIlf9QhveDEcZGVjlfH3xhZZ2fXAzrrWr
26gTGfCMy1E+7txGs+5/S7D9ZmZ1q5+Ndr4tqfJXFGuMWHnTzG856lhaUV10CBaDKsrBWmD7bDon
YjRU0UNA8yc1vk2l0MBsJfT4PWe1e69n6k13EVSUVmReIm3Xuwb96U9nqemPXTiCv0bofBFKsG7f
mulJBH18N/ElZmi6jM4hCnL/V9ZxU0ey5D3YQzgB/jXZKQgs2uNa0DB2mNhvqnT1Dvi9xn0mgzFp
O/kU1V24Fzyd3FN9k0AvyxNSHF9NQEyqLyg6psxu3wnCYBCSGu/VQGhaDetdxTYsw8Wips2IobUs
5yOl7U9U6DurlP2GrtE/0ajvUdpVdbKGo/O4EkskguAMCWnGdZ+zSwCFY622dJ3dcxUgJA54HhPq
ArhNiw5uCidaC9EvYTjQDS9Xapb+SRTduS9uL4raenJ7aKkUr69TACJ7Mb+zzPqUnUflhHv+kxWs
P7ACK5oVpHeIt2JEFG7zsDisSKEZMS+UEUMiaGYyXfbUiyVjglQxW52bmVA06zRltrc6xZU3YM7r
B03/l92f+n0ti6Prc2gGHm3xHAHfaWpy7BxdwZ4TCycjOUbf+V4Gjgsu5v6BY/vFCPoRHsrYLc20
66oG6kBbsiZsZPVUTGC6qkWR5p3sD3IK5teQe2o72iwI0DDPN8FIp2O01uJxnPP+LmMh8xqwZ70b
HPFMD/1tyByIwpb15i++f59GA/zhft3yfSLJVpjoEU/npQtsc0/bJuJJ4y5q9HStQln/owQHog57
g3mQjoKftVyDUl2c+owbqbtgCxdmnnYKWfBzBBPoy3HQrM2sCe/arpMnUxn55U0uCpeUbNURc3d4
8mT74lWogFfW2E/2OMx7ht7DMV07ixbK4u4ZmcSPQeZAWw+bNEFWHT60YIdwjk7y2fY1gP6+nJ87
wZdyJnWW5CJTv1KiGQlXofp9rm6HrKjmivzvTHfNJwYMejojgVBYfIkH15VHmy1LpuPpfCh7uTCX
vfnqilx8RQ4N1m6B1MxaF80Gp7V+S1oCT0FojVty02T3Y9pond3Lxwz3+0Fm5BCj1J9fMye2DqSe
A4QeXkEXbQm8vbUO/z7P8yM7JuUj0QK9I1A+Hkuux68MorpDT8PurLywOLJjPDNg9/1Tw6rgNe2q
uzmQ2cFEdKRZ9yAFYDfp3VjP61lPFJMtP9bPGoVoAxa8MXUayoRJEwEgJ4t3LNuVz6bLOddKHeyt
Yk7fENTQqS0JRK5LDpTbWcf5NcRhAcsd29RF1uxk8BjzTZgWBwB873AekzG5TrW/2LzobhEMnPcL
ghfH3lAhM48XZR9Q21lj4jKsuTIEo+nStNF9XfluxrYlppesk5+h8ronXiSZtzERcvP/YO88liRH
siz7L71HCaCAgszSuDlnQTI3kKDgXKEgXz8HkT09YeYxbuK5ntqUlJRkqhugUPLevef67CpbZ6SK
ZOqRMnfXew8mziuQS4i0V7jzcZWU9S02LmpxZn/niOyZ1nz4ILvQuqYgEXpUzlRxIDU2uaOuG6+9
pic6sZ7UriWokkXMIETU9hu99Xqq6yu7RJSp1TNy7eK+SgJ1xw/hfAQLlrN2Pup1Fkmqm8WUV+z6
U7XXCaSSQOXVra5reQCLzg2ePtWtr4vyAXOO80XEBhVPSh7jU+ok80orH6dJOeiD0YfeDV2XghNg
TyhbFsRfjan/goYdnaew4/Yjhak0ItHOje/xl+qNFJ2+qmu2QvQckp5cNZWHDBkLC1mNqsEURNUK
BK94HZJVbg3pYxtqyNIRJ6GD34jHqraGb01BOPqkA4PqWfs5EFxGVqZsUAz13dc59oYj1zvM/DGH
JDRXj41L37eW1a2QnPbnzAMMT9Jdv+ayOiGLIv4bNj4DUbxpW/LjtnM6zCTGlEtiGZtfWNePNJWL
p7SJOP8HmWO/cLF3nZuyqNxPU+qFbbJuIl1W645t00LSNMoE7eWs1LdC9VRUDDHQg/Fl6und7AVK
fi4bXHwrNbVOcyBStuaC5bRWt5V9Ir5ZZLLRpFUi1A+OtjgXxqF4ah1ftJu+8IZoN1bWUO9GqQkI
CRKpUAV1JbmQIu8pJg3CfupgGlS7jpDRD0iXkplKZdVs0PqUD3Tiyl01utGVQRssOib4JRVU8A7C
LrHY/t+9s6gp6a3zv0vENmv2Hne/vOhPvYpIwZgN/4rqWP/Ikkl9wYIPRZqmAERoNvmzMXXxN08G
j7qeva8TzaGtiAcSfEv/oWUirawy8fMN5tToKSlce+AjCKcbq5preuFWZ78giCMHekZwd6zz1ulv
ZB5WP3CXDY+mhjK509zYhqMRevKxzSLncxIPtnnssVU+plxgQZuT9ksSQ+7HPmquCn36oOMZtW/c
BC+Z47dUdWLWhi+2Y8BpH/qw67ZOUM5L6jptBdZfrq8IuniIPRW0mK3byeo7kAkGFam06J9JQJTu
LvUcU3+AJdgax1w5UfxNGQ4uPeSy+AiqYuKKQhad0IjmD67Dc51toe/1FCV70rsp3li6K/+a2Lx2
bpbBvC+UJFCgKgnQKoce2XuGCInKqaFfEteQOx6YuFaG2YKxH6j55eK7M7CgL0uibMk05t7XHHyj
kXeSq8JxVEP/lSNvtp5tJOE+3ZGNM2Rqg1wIqju+8F1Hd29foQI/lI0z36L6c9atcIq1qe3pZ8BG
8FyIAI8bsgL3A3Ap5xEZLrFR7uy8zMPgf4IUWW0DI/FcVOV0csPSiW96IkCvavrV3ypZq91EQior
V28P+6mhVUvrHfM5DbbmxgV2S9WrofK78ik133p6sL8jqS8OiyH8BRHoJ0f3LKZ2cyWrBhMCFo/m
RSEGRV1fjz+pepqbrluOV4MQfyHn/xLVXXWduJZFmoTEH5D5+mEKY+o8ScRplxWa3PmYw6ZIFSXh
dnCvTPSY+6bkkx00p148R9SIWl09gvYVh9hwq9smGpnCBpnhmwKRxca1kC0ITga3CV8lUn3rE6o1
8XcDz/pr6jJ/MgN/z6gn9y5AsnuoA3opTUngunam8ODBnXjxMj0f6c08c+xGjkZQ57BHk8ArTmb/
1jECuli9nvxrO7H9A7Pfe+5LZX5wyc949Kve/VSVE9ssilYU20adY9LQaBgSTMtrlijzDtWMjaqr
0p/8usteQECMt6YY9QbZQ3WLRv8DK5J4UU0ZXyFsTcDeK+6sgox3eoZ2SXxmSia6FmpAsEF5enZl
RQRcf2UOnvds5L1cT3p+Chvz+zgh716phKKDRbX1qjTnniuaDGgvJtZWYgLczJQo1ny7JaoQCnEN
XbcVWInrjrIoqc+ef+hMNz5muTS5cduNu5tZvBCYFtVHGBbzTnnVtzkSLBksjiTcaiT5iUIm6DqU
aia0/RiyNOlJHG2Wjy7L75oKMYCLgP9oYg1E97Y4JKPBdum/xPFtazViS2HpK3Bql2Nois8k99tx
HSlNcxdX5aYqZHfg8xIHWtVyXSyH+JyJeN9jKn6aUOBu47p7jFDxP2Z233+M8zz5qarRQlBu6/Z7
oEdxq+qm+jo2s/08sAQsLmcL8KTSP9EpjD+boPIOBZrzpcX35Nh9c12b4XhjCD4zMtufImE9pFCl
PiQB7iu6Cxz/7PyIGo9UBiIYfAy81wl/Q7LHO1Hf04pqNoZEf4KGE6z4MIunNJ3ahzEfv2EZ+KKJ
UzfXuQjKw5xnLy4uiJ22u+aBuqUednXL4QJK603kzzR9HdK8r4Nx7IlwcCqcKlRhMZDTYk3YPw+t
KMlZxlxON3ikFzCOCIAB43ACsav4OovSz34c4+ZHIqI+ZlVO5dnJ5AtTA7tO42QB0lr3kEWsGA0W
qcOsZ++mRz9G0U9CrCxnvHCFDLYmIuV2pQvb4nsKsmgruJXfQuayH5oi3WOBbzfoUocvzHpjM3NC
e04rnW1VgOIkHvhn/ZjYU1lx/CCI2/ky0jM4uMDj0J2PlliRlls/R0YWP9MqGl4kNfpj0oXkAinN
CaHJCObCIEPgA0kJ4lNFK4E02uCz2YXulYc48rqtsNUbWRT/oPpBPTYGK2PhROLzhycwyPh75RQk
OIVJMZc35KiGe5W1x8rim72ZeRj3oxHN3Q0qHHeHBQp2Z4cidUVAaro26LNumGW0q7q5eWa2hH9h
mzT4cSq279veVZTzHPDxrmHHLjefvD8Es/COVrMYTw3HPRguJt7aTtUN3uE++VioKb7Cl7rkqbdy
n9VRt+3gBN/aSrW3paVluG9pt4A4b8zSusKMHjsJB+ohalZp5pAEScM0dTZaAPC9mhuUGzs6JKTV
AJa/yUVKIItF2Ljeqdm1k79Sk2o2jmtjTIa9KhNL/Sz8HhtWaKFuWg2Lv+HRXYgaxBk28sWrUOVt
8En2IEU0lxrzozP4of9oecQQ3xgum+Ihprmrk21QmJiNKFuhsr2qolEaL4OdSP+2z1AdXTuFHeqN
beRAB9osLtRXNQnHuEdLlkePtHKHYaswqahvE9iDDBlYYhjF59nAqNOuYMTg5FhT40zNctGegxH+
EtSmlf2MjcEItzR96cPm2XyQnGCveokpcDXVlDUc3RQb1+jmu1KM89r0CYhJKC4/U4+ZiWxBWnid
t+V0t/AQDrHftfER33SArtxCPTMGdbS1msLbhVhjNzoxAxAITvisyCgp3YGaIjocaWU3Ka3yn9SS
2r89d7K/SEPmkB0i4WaQGKbxBxWK6ftcD9aVIhX2i7Zshdq4qOr8oZq4bO1KQ6fO1Vg1zLmpk+J7
jcR4XVfkJwGx8WnZhAoxZ5gZ5r6Qw/TTjbkujY4TslxPOGZXHK0D1NK0j/AR+9LaKZTh+yLq64Nk
Lxm3eF8kW2FPu+FJmaH46Y+uPrYYWA/ZCOZqlSYtVAoENprNfXYosz1KQuzVNV4jz8U+6AGVuZdJ
XcHhhqQixE08Don43DdWTi7daGVj8h3RZ0w1Tbhp2+sXI3Or/L7QlhkhirMnr28e6tmYDNL8MHSg
5AJ61Xt3Khm97MoPgizYRTANOGL7vuqfHFGbdoq80JREC6ETgZGNKylEFbf14qTaT9GYf/JaAXJd
1f2IxdgLhztK2kNncIUqamLF7Fat3TD6m0aC/qusZi/dDBGWj5UdUEWaNhaR9F28rSaniD6xOObZ
p67j8gXFvssPwTi1xYas9rA6oCUHncO13lPINHIQFdw5bDtSW+1Xrb5Ph7zNXtAQ2YpAozrUxj+o
5v8vyv4vuo//9ZYo+0v+pTvTZC//xP/VZAsXuiWSZxTPRCT/n/SYIPiP65hIr2001oEgN+J/NNne
f+AGEuzg+TbhB0vc8v+Iss3/cLb2QEuiQXMDGDP8f+9QZZ9Jsn3PdZHEmnS2+G+Pf+WpJDtzZi52
uu72Tj/XB19y6JsjiuR5GKaH357Kwz+MrN+jOP40FE8AGTlwOGGfZxEgEEXHTX1sP0StuRltjoH0
9/pNOwJ/fnuohfb1G6Tr168S8CoRrUPZA+B3+qviLK9GTgPd3nS4x3MDnva+TuotSe/drrK0eDLm
vrnJdVt/znsn+/D28L841q/G9+C6gWJ1LGme0cjmgnWyHswOc4YxPs9B3+0oOqU7WnfhB5mU6X4O
m/RbKabsOs3b8NAgaVtRLqguYNHO0mK9f56EFyzzLrD8V8TBRvf4vAXv17UkNSKFgPuRajoZa7Fb
HA3MwKDK3Dq+jvHck0SKQqAM4/gpHMzFlj2R0F6zwL9kLgm8MWb/jQnh4+MkM++gB7xibz+5M3Dc
8ucu9DbcCII/mL/39MXJMcmzdCRqJJhapC1C021H2swimY7eVeVl08vbA/5hUkINtMGjWgLvuDib
/0kmglEh5tr3M8qYUvgkUIcAJkJDWRfehcCXcT4r+cIWCrkNwxdc6+mPg/gmaLm2zArO8t2qQEF2
rExTK8QhVfHZ87xy66LWW1Z/CybZ2M7+M2VLtNPFbJf3mfA1EvegUGQHRm70acZsvzKs0Aq2MtaU
ddm8nSs3zdSOTKrZxko+9uUWzFEYr+lFzFzebI8t473P0CMlYsHML4h1AoxOf1eZJxqCU9jtsw7J
FBcMvXZSzkUhLtELAL7FIXL6YTEUTHvTcWD90Zw/HaozdBADoGF+JNq46x26TUspSYMt8b372JUx
aCxuZW//wNcvjiniUJllJXEX78rpqPGkkCT6qdoP/GHHCCPD2rH6ZPfOUQLPZcliFbbQOgbLRvE7
orhsuecrpQlHH83hqhslVxIuVxde1qvfwiguW4vJfDctAmhOR6nxsvdj6Tf7ErXCSxBK/xCimlUX
XpT1h3H4IVA0XWsJpDgPiWjRSKdpYzZ7v/PD9Gi3RvYdBbygPWxyKRFWQv9zjEcxbajbEbJjZ6ij
lhAjStacwf3sNu0jLL8oYdGrohrDg/D2Az/3I4GqZ8PzvMWLxGzC4HT6LAL4Cax/VrnvDcjJ0vfK
BRrpfE2jSh7mWYOUi0metEFPbArtTSseq3fIfDFs3L63rgpaQ6QQVc21qiL/fXER0GVMZKyYxgOH
RB3vnFRMix8DOeqE/Yggc8W1kJBL7qsqxReqZmFcmOOv9qxlPJ/jCEpiIYQ8p8IHvbKK1pTlHlTE
1rNqudZ2/8HRxcc2m3bEnGOQd7hwAYndofK4Hlv5+Pb7OF+Lf/0FRKABRYZmI36tn78xul3UMWbT
uOUed2vBlZPYLAgvSEeTztq/PdT5PsNQ7DB8ZcICOvcqQIt6I1wL4Rf7xJVUi6DSYAOGD6Dba9E0
3oVne8YM5VVaLhcEn8dKkpU8P2Rx/C49+AH53vLSgh66QVyx6hG1ryq/aB6QVPgHBMi2vU2pX/yL
wYkg5I1KQcXdPNt1fH/UPcbvHB9qZuAQ7llSqLcNV6KgqepbYNPGUi3gX8qyl2bV+XrNLwf07xJA
wuQiIOpstYmm0NGm1eT7ufHlreXG2U77hr6vo6DgW0+mj0kq2gvz6NWgNGPRRZAWs/SF4eqdftZU
KIC/2bPYp3ToD5pZvZuZV0hiyh9h1mGcpw4wbd+eUa/eMYN6pF8AYsfxyiQ+HTTMFXxk8DL7UaX+
Tdv6yaGVvTjg/E4PE/Fb+xRe7LehNIoLpOxXnw0jL/OYhYz4JPaO05GHJg3muiOsfTLK4FZVya4O
bKA5MCkvTKXzNZ1l0kFEwhAQirio26cjzUkX1VLHNsfaOt6yi1i0fMfmwrd5nlvjL8NQ3wNoDsvX
5DR4OgzxgOnognnaG13Y7AYfKpmB+n7j4Y1t144krqbPJ2gzU1kfSXGxrjuaXmtzVlQgTJXfcdHG
r//2+321YshfvF82iUWjxmd8+kf1kiDNgHLDnqpTuOoGEdHfCWkOz9EWcto7CfLsRhyBWfc5B8A/
F69z6NA5210MojPKEJzScj/kuuvfu8e45nL2xd0b8JX+Y9j9bcWl4qgx9DCK3aCP64LE25tJEu3b
XjgHpREzvf0QX00g16Lo7tGl5D/YAc7eLGefJplnJ9/XnpUdkMlA+6/n8sI0ffUpMgqae45spk3h
55yLn+oy6glgzffwAYA6zpZ703QF3LLUd5MrdAftlRMJE/MIcKHN27/w/ObpMzarDlc/Hyo/R4vT
acLpWuMzG+nedTpsVsR5inSTWhEn1MoejlkRSTC7kFzWicgjtSKuq7iQmfVqpi5/wq8VkMVb+ufx
Zsoh0BPYab7POJQ8+uA31hhuinXr07of+kFcyP95tdwyHsh0fi2KMibU2XKb1K5vFH6V74uETkEo
wOI0Vuw++5mV7/I0Cw5jG6t3FhOW58x653KVYtY4ztmi53iAR2282/vJ7yT8kVrLTQNnUa7tymgu
PNHznEEQvaejnR3NbT4i1646fDhhUJEAP3fW9x7F9VoZdf2xQtJjXQ268P9yEuCf68FFoHfEFpld
+NWvX63gEuKQ9oErnxrQ8v//9r3qGEEChwcyoTFBFZlPMjtanBUC6HgLGXX79lx+/bUun5Fwmcrc
utjZzkazTVyLON33YdJ7O8S23r4vcB+8Pcrr5R48Cx8sKRkeiAJhnn0yJeYbI3UMvVcEWZJ8TQzh
zqkn/XX0OZdTq/QyKhEyrQ95X/rJxlJV9qkOOMHBJR3wdtEO8AhZNzNuEW//ba+fAPdZ9lawCAEL
yfnUbvucpmDcFXuR85j9bvZ3Gt/xha3l1QfErdHmRgOzgaqAWIp9v79VB/1Mjuyq2CsfJQtQShRP
M/ciZxEvqdb9iNncujDmq1/msdqbgSMsh2AX2A+nY46NKocSGfwe7l/7OQlledd5YLXe+fyWURyP
w4lF2Cmf6ekoWWdyhxFTvwfyFxylF4Y7t3TcCweg18/PWk4+rPiURl3rPOyCVSDG8mACwTGg7xpw
xLjQTeKOpkJyxfFC3c9NVrx3arC2m9wi+F0U+cT5eSBc2DNGReFIWRRwsLNN6LWs+cLH8YfXxO1Z
kFZpWVykFzjH71Mjx20NMNRQ+xqdRYP5DhhmaKXe09vvafnX/F5W8VlKiT50mYd8g5A5TocZdIQD
o9Il5wDf2AAL69dNIPsNpOtm9/ZQr3+RMLlgkl1KeCoZYMvm/dsSBgBjzEXoNWTEyW6Xx9LdupXx
7V8MAs6Qehqh4ZxZTwfRsKN92HzNftBI3/0pDm+CKNQXTk9/+iksD0vOygJQOU9fgsoPGhdM5r5A
F0GPjnovXgH7wm3m9bvBRCWX+5sJQYOv6PS3xKnUzUBAIhkMvX9NYR1xOSKyu163zYVp8PoHkcvN
DXGJsKYOcF5dswy8hJFfVvvEwq5Hv2h8mYzZPL79cpal5XSysXNxN+OW7/D4zreVOJQNtTRP7/No
LA4UZ4xvkHXDq9CKhqfEL6cLy8Or46DHZ8HaSmCpTYbM+XHQizBDC4IR+YZ0sW/D1nuiY+a0wLes
7soY/eCq8NyFIlj0F45Gr9/dydCvrmZiktip82Efd1yYJoxoG7AMFnz7Md+896lKsHwceoVF5fzV
ZHTB2kjsZqwUnlvdiK5AT5/34w8LrcRhCCJY9W8P+HrVJbuQtF6LCwrr7vkt2xgqDO3gLyihzO6V
20K+Qm0ZeFsbHT/sULOA7llcuhf9WopOZg/FGkcSvkKbwLFeJRstEFDaoIhM7KQBY9YNRf45z0p9
3WZAANdplMWfQQaV/sp0WdcOo7Kh3NOMGV967GHxegyi+Yk2eNODMTRLdxsmBGYc7IIEkYeJFAF/
5+RVS3RDpeWXMp4QrL395F7VRpn1zMilu+f4DtWRsy4Hyn3UaGPaHJQhW4QldRQjTYatxYJbiCtS
MKMFcRzTA4Bz3aW7mICXjzLVobFxtTGoddXz771Scwq6C6FL01+YTb8CrH97zIFlUrP5lem9vNpX
MfZh2fGXV6F9BDZfN6t2ihMHE1o+veDEq35QKoq+21G6gDjLhciGhavONnO/BEriOprStSIbDEG1
T3DJ1hQifOxNb/pUpVOHsNDMgdm8/VRt/w9fm2vTEw3YWbiDnZ/WktApTXx/5R7DmIuwOWv9Youw
Wn1vSF5SK6Ou6gxTVeVgljJG8blJovEHnszkKzI+7BSeaidnSzrmItEuSVnZOk0Kry1lEUvhp+jp
DsqRTpBQdx6gXpDrwApdtHlIyGSerSWMoevaXuzkaCOTRe9qNagc/aw6ZqPMtllvOYvD1vA+ptC/
VyKSn8ywAxkaoIreFZ0PlLmNomIFUZuSh0wGU6ORA9axxYlkv2R+PS9M7Tkp0FyAxALnQAkbaqBL
ab3qPVRFpIoMzg2yGGkdGhJEvPVUC0z/ndk/9Y49dGvDnMtvHeDdY6CpT63B5HbpQonqi8cmKsG/
oiHBOgWIz3+ouNL3GzA50YNjFZgjjd7s7WuEy/M+gWePEEXXxedhotC/avUUWKtZ63bcVWDO73IL
4QQOLgd/JMawcK+7zG6SVWyNQOnKIcmNTQkQqtsgDhLpzVIrbTepbU3xIe+muL5tqX3LNUsLwGU4
mP6XvobQuSq8XOVovyhJxVsH1go+5BbJ+npwovyv3inVdeMPFOQc0NrzIcKfcz/DDet2/SDtaBcI
hKteTPjzisiL7KOd9sYXAI72D3A9VIYtLu1IbpQCi57bY79t6ZgOKyJWarCcBVkaToO5bysSBUcm
9Lw836F0dz8bIbKXn54ubSdci2SG0ejBukEoUw3NF7MOZrNZ2RAUvrnogz7nY23h4/byotkrzAPm
jTtBBD2ymgdqPVHCUOui1UG/8VKdIdOZkwBFUNJX7fdwmpsJVSF64300lg5wnQGn3SYalbpviw6G
RAa3/XbO7MlZZam9GJytpo0OJv7k8EarAWNPlQCL4lrVpzig6I77K2URcL+CaIn5bkQ29GxiXYXe
WtnWI0Z/C31/WiTjSjfJ9JkmNvioKIjHBSBhPk8WHIZtIjrQD21Z6OeILQTRbwEqBsqTUgMq5zxp
gdcny8PFIhkDAA9wmHtl1H7H5m38XZuV8T3OSw97XPiBqyMI49FP1y1Vya3raKSi3RDPj71fMr3w
n4NpcczKvSnbudy5jgdMXhRVbx+wHzcfrHaAHWb3soOlMiXuU086GqwUNDN7R3rjvDPMISAHJva5
WXMcmbyVTSP1uYW6CSmJNL0b4PgBDFjyHaYtp8mwXI1liIh9SPqOoAAzH5GqipDujBkBop+AYBj0
9Cu4rlEDKqADXP/CTEsfsog0mTV7XN+val1Riaq4X37J2jQkmqljVuEisay/x2oJBGmRAj6A65Ug
nTszddeWNyQsTZGMr0nj01isCX+AwZstJrfR8mMkichih1XnN5jBgjiTH2K8SvbGhOb7uQtF/a2D
kNCvPbN1jk5U9A00SmSImxB1K+sVmyilqRYpoueHXsxMWHZB5MzTvRpFmuwN7pTjBpZfdmiaEpx8
7s5Du2lE4jBNtMKkIwLwJXvttm67tVA+utu0guj0TF5XAZrGs4HyemXfGKsB6M8HIhfYkY3Brol0
QSO/zUmd1TtEdyWkU3Qy3abzKB/ydEfCx/wO0tJmRN6LVL0mqDZD5QnmReShvOJ7nYbrkUb5J4HH
8Bvxyw4u51h6X70kI88hGN35OTeLBrBoqlvofI7EoNR01FqtEZz5CvNP8cMM+Rv4JKK03QW8TWOd
y1ltMsSSBR132X5L+BUetIw0R5zdFZT5+mmS+TYLGiPDBZJ2QPRhEL5M8OzylWDqlRsdm828Af7c
FvgZe7PetHwn/Qqxivk5V8je7xJrzKKNMQ0RsAZPu96WzZ/cSPCB/KGhhcKYRredP4BFLcRaj5iE
FExTdzP6daqwvjc4zzRlq+sBtaxL5oHBFib8tHFvsQwT07OCVSyWqA7YC6afNPahBUcc3kPCL8qt
GMi9hnXBQry2a8hAKw+NM5+QssXVInF8Qp7mfZvzwFZrlQogXiYnmGwHmEotOWeW130oyLyfXuzC
1RNo3Yg51Vud/7Owg+gjK7ttrk28dyiOiGR96ijCcH5TkHro9oa23qSCu9ea2pZ140D6IzqgiKMM
eApLC7Apnw03i0bWOG9KwHeXDSLrjR0F2bHL2NW2tVnnFrGVc9eukkCDUYqiriA2YqRzvQ7cuPre
5RSXAOsYwrp2VMhWOY4hdvtmjp2vtcStsMTDFsmDqUzzE32R0tsFgC6s9ZhVhX0NjrJMDx5p3f2u
ZpsHsgvV27y1sfRCE4uMniSq0i5mfJSEBV+4SQlxepX6dUqjNGlD6DFpGZx3THtw2iXWcwdQWNHf
srwVHm09CBmrunGscJ011GSxSTQEwymzbYg2YU08inIYXujFAwlyxprDRkk9foLBT3VlC6Hbv52A
MgYbCPbECmd27n1tDd8tQWwH4z0czZrkkTRgG3v7CHd2//zn5yxNHzikRIY6Z+fiYEyTqmwq56hk
2O+l247Ykwb7QgXi7Jj4axSasRzAUd+R3X1WbpNlIGOnqTFQ55wRnAF/hwc36ugHw6X25x+G4lYm
aWVzn16kTad3d20AYh+TyD2GA40P9MI22UEdDbAriYj1/b+LKpFApSu5lL3S1+lGW0ScFO6ROzQs
zX6w9sYEJSyU6aUuxx9/F78KGQ5UShzlp79rMmnrTpVyj74gaGdwRnOTQzldsb5ckvKdVQuWtyWF
RQGeaU7R+1xKVzd2K9DMOkfshtmHGQ/CwUqEMWGhjmISGMl3ensSnpUL/hnQRj0oXaRGwj97Z+yD
hCxRdTkCZPvM6WkL3/sDluKbTqU/h5GbWTARuv5vBpVg4On4IaU6azAMbeDn6PPkMTT9+LqZO72N
lR1s03hwt31kcLhNTHM49BhW31fI/PV7maTURSSlMox6p+8yICEN7kMtjziM8anjmNjn0psv/MDX
M2apYbqLXtWhGHMePKu14XkITeFzhctxx2vMv5aaDP724NL3/XoVsVkJnUU7i8qOl3j6g4AQku+R
GCPqRm5NTuq0O1/pT2+/sD/8HlfSX/M8yBAU5ZaV+bcy5jRj2BSdo44qq8u7uA4Etcw6uO+U3VzQ
RJ43SHhDtufTokXRQJuNIU/HCvHG1FPt90edqvgqjCrrqgQA83dbKeNq7IzxAd+DtxaerrZ+EAWH
3AnguRRZf1Sjqw40/+S7PxKerY+YF3WHoI57VmCNCCvQ1hS2x8JFXl/YUFxL1+hva0mUTT572Lhd
lV/nmS/fPZHoSVHtd4PlD7DPW8iRVUa2mmp95GQJHAxr6RWnJILCZvO/MePfxv8V/age/ql2/C5Y
fj2REO8yyK/+InrUZWn67R0TcCAzy+9Jwx0FB3+UChvO2ZfWUrHsN6elFuLRaJuiwF4kJOftiy5Q
YVY3fPvEQ8jbKKqTNVgL8kRSNRJ8PokjZXvC/GpPfHNbHW6DUBEFN/fVlRnAlhsskru4ucOwHWMU
PnJIPoyDPa9d4B47aXfhHlctAF83adaGK40ttFXEd29/EMsk/O1XLAL3RWDEeklLltCHsw/Cshth
yVE3ezETAkGeqfXcdBgFgdmqvQPtgxChfBju3h717BUtic+CTAxJm9vx6fSfzUNTD5pbHlJ1MmyT
jV0kXKtys7ww2/8wyi/9PksKnVD/VQVZxuMIIRu8QjlYCJK56hyQbBBo8a5fw4fOssVuR1uE0w/z
+3TCKQxAkbJj5xibiqhlq2cS5HHw4+1RzsuPv4ZBVAhXXJqs987ZAWho8g5JobSPMWL9ZC+bkJCq
ubWFugqFxguY9Mbfk+8RFhTaeGSIRc8tko/gBoBc0j3x7xQnKbCyMf+kQ0Rm0dt/4dnzXv5ACvVL
v5BiNvfas7k0Rn6azlQNjk6fNpvazu11OTnl4f2j+PQmqfkgJkbSdPq064L6pL9sfFnckZCVh/ZG
FlDA3juKdGDvsbPTU1lUKaejpGPtt4iF7WOr/b9RD9DhLUsbEcj7h7FMCyINv4Ru8tnUmdvA0u4c
2ccq7cwXMj/C54A8nHe/GI6W9IXYyTml0yc6/TGkbGFrRuR2RBagjxKQ1G6msnBhlNd7q+S8jFhR
mJDO/F8L5m/rbluTAKQLQukLq5B3eMfHBzl10GDdpn94+7Etj+W3VYuZhp6LwzKiPToZDHf6g1QC
n3AKQjKhiiH2N62/sIJGezw4Tgw/owbSS9WobmC1daV6/+/EnsI0Rz3P0evcD4A8R4HP4rqTqKC5
AY9IEJE0pysXsdmFQ94fHimHFH+5J1LqeHWKJlzBwebi8Dtnimi21WIYjR2KnFllbd9+pK8/XpqU
XK88tgRGMs8mvNcI2Cd1JI6o0FPIBsRa1Ub0L+aIS+PdYxnj1kTT8vTFkUfv2OHo2Meo7PMdPy4k
pcHUAA0Ixnn3D2IoUsw4caAuOG/zwuQm8ZEz2pEEI4qWHpHFUL/G3duj/OENsX2hlqU2SWPLPnts
ThHVbVDmTHocDnfUoOaVGur+iWX8UqvwbKteJj1D8Q1zLWV5Pb9SlXEwJl2mxLF3IawklIlxdhJe
Zh9Ht4gO2CTHDwl+afPCJPzjuIseZJHleYx++s7MfM5oB7XiWNbxXy01cVBX6T4Yg6+OA4Hc1P7L
v3imtliOI2gcnXNjyiidPsBAKdhHiFyiIElvCjH7Frbo+0diNi4XqGXeO+fieT30eZfmiQ3Errce
Gxk0QBW9/p5a4DtVWQSF0aC3aB6iFiKh+Ffn7rfV0RvI6BNMoKMYohFR8dzddsH8327O/+fZ99W7
WkZB5Mu3xTgIr07fld8ajSLChzMC/mSIP1NTPyjPMLbSKYEl5LQ4JFfwOP/r7Vd2bkPgMMdHQMl9
ufFzDzbPDieWyL0CRkh1VFp7ZI2gGX/xZak/GE694OYJo6LIqq30oMhGcIkdqWx17cc6olxZkuP8
3uWMqgOOGcwy3DUoF519lxWLnBnMfXnUTT6vKzg5L8NomxeEAsvjPNmHGAW9Ck5QBCJ0LpfX8dtL
NcZQuhEhncfcBuhgFIk6TGMV7qwo/ZCno3lhsXm1Rv/aBrxlG198p+eSO3+CiiGduTguMd6brrb7
Xd6E1nu/d5SZnOEQIzjc/W379FVemhe/7kFnzwhDEVMiWGRX7Junz8h3CysN+zA+NEraH7uwoDcS
Q1f90eus+UEJHZ5ME7gYGumPdGpV4Njv1gVtgIcuGozPAyebDwNe0J9ydC3ANqQBAn9OhjHcslV5
3T62DQlknpQ7utqOlW0Cqen+1LHVEx08m/ZtN4GsgshSdk+Bpj21JsoiJuAmJFiH7JCyvgJ0C/6x
rh0K+lk8gSXJk7jlHx/hW64qzGslUTBxsfDfq//N3nnsSI5kbfZVBr1ng1osekPSVXiEh5YbIlRS
CyONNJJPP8ergcGfWYlK/PtZNNCorEoXpNPM7v3uOS3wjlUAxlyAybzP3kAxPUd0oG/aBoJk1DO0
TXuSnuM7/rolOXrJmgBuNQDhhOgtCTwEWmJ8ObBAys0wZt1TWjHbgqiS7j6D95X10koF6CsHcdb0
ljxjNf25iRWUtruO3CXqpWGWdTiXukMUwdAQeNR1vVFnONbdTMCDCKbvgwIdlwplizmmtC3OFOB7
Rmr9bKvnnnBCwoa1FS2kDQ+rTZliB8cgu2tG0goxG73sNLt5W20qNbCXMmldfNalc0Yy+vzxyDxM
iqqEkHSVMNYoqUZHa7mI+9WQCDayvCubmGa9R2N6FNaV8DT4e1DEMULoRd/dD0PDDI9mAE5es1be
OplmexsNEgC553QBO9PBlPxqU3u9zZJ29mFV5SPjC2h+JE3FpkViCFxPRrQcKYhjJ8ZRKifYTFpm
qAmchh1E0kmrCPrBfGUVKOTjYuRNxz67+7OXxfFeg9SbaEkz5jNflEGNwrvuSRDEbC2qS61caujg
XeLdz55mPlq4GR3kInJ8DpSzoAqXynwFt1l9J5J8QzzkTvqW2jM8OdcpcEWlJRj8uJs87Tzt0PJu
J0aNeW2emAU4E+kdGGQzgGjC0HtKp9X4MivF4Y58mm9vSHlM1xxSJPekyy0ddbJg98lIcPsFLKnI
UFHnBReBQ95eWwr/07HW8ZiZ7tTFGKxXN6RmT+jYzALUhpMOuiZUlTHWO7f30R7AZ04ozAaoUUPa
A7AuZhubIlrT3vxwUFDmm55e88B/BJoMF5MxGTTuYBLLZAW3szhdfZytvjWj1rD8d38dxC2U2/wG
rwzEycadS4cqB1PKm2EhdR43VpM962mwXkLMoOEBrU7eLm4mnkkREGBUVU5EIx1HTMQFAN0uTFcD
AVCxBtlx6drBpmOelgdaYZMC5MKeKZomaw4wDar0FXCv88mh3KfVaOrqh4HwoI4BNLEyDUEmLACw
2kAgjxXrBfT4+gG4T3w1Q97f5iCbH5F7+WhHtaJ5LdtSXs2CoecwyMUsohSwxHPARLgb451laLXS
gOdEvsyKb69EprLDXlGbxy5Z1+e0OtsbfAhiZdTODfmHVAb+JwoFrd64a+cf3Jbm8H6d9fUzhxxS
wWGbQedZVm6jiHDnL9XAFT8HisQnJmZKd5lClWwbSBZbrCrlxrZ6/XoxXT3b0Apd7x34LhqnfHpI
G0P1CLNhxjRfAyMN0Agdrex2jmKoP2wkySBw2dQayYQxSqaD7sTSDburOHgV/qyoTd0eJZOsPd55
skjE2lOAeETaA6IQOQLPCWEDeDT5GPjER1Qu/rXJHQ0bEB55H9E1kSuBFHu5xr7V7i144aBbYT06
8cyY7C0tXYzIOZEEZ7tqfJ5j6uX+p4nJVULQ1akkLLZfWzCoK+4U0xFevZnSUdQb8ELtIUDgBUVU
K4WxxwvKp1hXkX0BGTcCCMMM5kaGw56D+VVfdJFfZ4xTm1ZjPpmd4C9PpOPfOkFr8wgf+xSykI7d
J87Av25JvPCodsScvQuMFJ/KLzsT82OeXgWp7hSMbmnnawP+9xxhswcoyWsazFE7DGA2vbpokk1H
eNN8ShGH8vSyV/dZKGIJUOFsAftPn9xn6LqK1YUiFV1nVPM/erjc88ZhScvIBvVODs3fII9A/7p5
9a1ZHEVtQO0dW4fNAISjcojtxl3HWENX0ux7lEuflenl3HqAJF5b1VRp5I4DacLCAGIIqbkynJBM
x3oq3MV7X6a+zXegk+xNVQXIJDGY0o7MaHa7YVNow3tP0KRloslxHrvS0d4KRgcRXKeOu3fTNM+i
RRXFtwQdxINmxEIU2zoEsj15nPR7HnPxMuOBc8KMEB2du9IsrJCkEf3Psqx6LVp0UCrkCPgQkpRa
GlNpM0BNCVObjpM3Oywc2TR0D5XIXHNPkdXSYrvT6ikeFt5gZOLfqSKkRL230+aJYV+SICuZO98W
15TMsKbX4I+CMxVz0g99P5NriqA8leaB048MItcDAx6Bzxn1B9xSoPuQXwHoLe3U/5qxX49Q2jIu
LAwyaEmT1LRnNC+DtdOrCdhBsbCwRZo/0Gcm55Pc5ZBiw2WW3rc9NfN34qQpQR7hzHCBK28wkRh4
MoHHhvAporKSY9IlVPhMUcM844PnF97E8mIP9nKHv678QYwg+J4w+ljwcly+F03wRrTWbzejOyue
mFX2qhGT+GEoHzS5xE44hSrPNS/W5iL5Vli4H8vWcm4JLvq36zhjJeEy6IjNO1vtvbEnXEEFkkoD
1EBzjVsNZwksWss5F2o1InZS6/Wz3Myx3gTKmPwqL4f+nqeU7iGdc5Ej5B3d2Q0wTVnihR/XL0kp
bdgRlZ5a5v77JghrzKNgp+1SJDsc4wALC7DB49YQAcBKeynNEz/hRIHSMYpiQ6d3+Qqmxs12ENht
xOSM0zzqEr0zoIl1MqLC9rob4VT5W5GkvMvKsBLieaYo+7Cj2wId0la5Gy4s/k/YH7Ug9mdqbu5Y
Bk00pxbGC9kT3NnycKnuiqFWl41tjZ+9JALIx4DzGCooo1PY5wNWDwuQGkaX2k901nkMzUqZK2hf
1QwF+8Dzr4XuHVvFhjp0Fy75ALvMr4b0VghnIlQiEXn53Psg53Ff6xFJRLaaOvzsLmZLmE9bc7SC
KQZxBKdsGc5ZnnPm5l4qVTI95Dqtf8a35z9Gjgz6ga2rOvoiE/Pen4ZPfU4/oUGmecgmhbPfqBfL
bmDD+TDUbibjxCGqcwY7tafSykkkcpt5V8KxGVRfCjMHZKvb+hjbvnRFZNaTlUSrMecnSBEWBcRx
XFPej9eNkW2KRD1lppe96X2lX6160X7g2JlOGtvWLyOoLGD7M2CJuGoJBkVtZcw9Ddk1AfrHzxZ2
k6FxVfMa4XtsFZpw90Nl8t69oLO/3GQ1H1Ji4v1W2N10AQLPPU2sc8vGW4V/mpPRIL1YFgvU9tGS
7O/J5yTbMc/QqQRVEbysBmgoHGMtV8vyWUHjadQmgXtwNNQxWIHYwrBFOMrTPNO+zhjEKPCo9wIC
rawLwcF3Ah7adOpRA914b42pJJaByTpn9Gm1fbCTLpuOUnqMSaZgilm8TK4hsNbhOtet6TPRMxTg
fhcMNHVW2V3ZoLusyJ6E5wIud4hojogAUXGLnr0esvOOBGZhF2LTVcXqk+sIsv1sJMUlgUWTuF9O
YDmqPb34BGusvdrEqNjysq/jrnxvGwPSZOBF1WIetUq+CkvtRQGX2SYWjKdmjtNF43bPkiF0vP6m
Q5Ll2P7GJWm/SG27MNz0CA9/MQkILxl4E9GzJotKvTOPcgWvdHwtx77fZCRq2QTy/6ohuHfYCVwX
emG+EkzFQLqmNHu3Y9H6SLosA7lr6p9ABTibHgNl6bXxWspbS7EEEj+FIjxOhbGhWkFOrRAXnfLu
cxsTlTPXWxXYIqoTfnMRIXAOUZpzSdrnYgb+q4P0JHRYnyxvIHublGhpiOLapMIjQ+VBmHj2tTkI
op9YVt6MxFw33tykD7WWeRzZPHXR5L1+U6RBcGOMnjRCNFgX6JcvCg+ZiJbb3s2ojWNsgUMMISYG
z75NCqpLHpBU4VEXyXoZBEl5t2RNG+viXcvjXM7qVpnuqSD6JdZ8P/F8PM+b0/iEgaK/Kx6JTjpe
q7V8T0yioMy+bMi0RsLVIk/00DcxlmcuricTb7269rw1dtvxTk+vSI7GRZF+pJwSy/KgG6NgiFM9
VLoXT2vVkYKazGj1Hnq2iZq5Ruz9ohFOgqI+ni6YKC0rJJ5BSTku3PxlXY/eBDlo8hAZaBV0ecIM
IcePOJvXTQUWVofLhEGi2dATXeMkYDS14xJQG53YCyBk8TGthgDovO1Sm4hCm/KoWfWwkUb35S0c
LTT6Rpce9JtnVnx+CcSwTbE1QJuJyDWyZedUyINdF/RTIvdNtsY2a9oUtCwCoropyg7IZ7nBNJVH
+NTtm1w4l3W2fOVVvcboEKeNy1TXLpDirvbT/EHvcvM4jYP+MYpFHojG+bG7YuosVRDj9Wg3uefL
yFHOrcuUU1xrDJYU1V3mWtqxL7omsmrr1WDDGmXksRE/gfPgEHBl1M2A06APPjHSv1sU82LDrZzN
ypk8cvrqCgvizmedjSpjxRbY52/0E/pjKkA/136/d/X23rSKu4UnAxFFFc7CPQAS+ljM/MEST9hG
v/wRXqplXHS+TpBTxsFi7OzcvxOMtFd6+qj7K3KvgRGIyeUUw1MhgPARd1pAb5U/6ggDdKFc/Lcy
s14D237LKuvZouppEvJPitDN0inCU0zNztIfF5Cf3OikmLtH004/vaFLv9NiW/HohT3I+lUmcaWW
1xmX+S09RQLv7UuqdcuJkPZ8bzeZdzSQnIbuYET8fneli1TWLtmsOwNsQKC/Rj1gx5k6cYcqdA5N
r5YXaFT3PKCJHVSlvkZOamscGP1vjnQ8Xxwz9s8a5raQW4eNT4jjZCtlt20z+VagR4rOSTmHk2Ny
yU65/bJzN/iaEr+455cvQng2tH+N6SXhCI7jyLrCk3VfmmCPND2dT4mLrI1OaakjoNIyPLJE/tnm
H2fNOyFbiyzyg7PXvuFcy7cyq0URCX+9YVnbWrV/Yp5137OlH0nqAVuYQ6dpTLzSs4gDPDM/5gDP
RqAChl3EFmr5NffKx9I+9g11EKE9IDFg59/bj6jBrlPY2ASmILDy5rqjPR8QMyWsljoNhtEY3QvD
aq2LwH7jPl9jwvJQI5gzhAcMeenAzMStqIq6DHsKLTHmVuPCFIMbxGgGgyjxLRJRAuBiUqfLFAe1
NZ6tZ6lFD6YQ89Ycmn1R943HSmME7IB1Sb1Fp+YQIVuiOpYi4US6taTVwcNV7kZCIEs6+LDUN4Cu
suIu0LEwXOlDYWr3Npg04I0EYF39lcfa4EVG71naoa/aarjOKiGfWwK4fKFzN7gnyoWFtlV1Yw4P
S4PvJ8zWThxGKhgVqE9ajLgdyfzvaM+lJHD5By0DpF6mPnuaJwwTDDo3ZhVgcLabrgMh1yWV3zwq
rkT/Act/gfXPFxTbo8o/bLNbtC3/OQ9yymUJPiO/1jZFSRpjkxUDaXG/mRTBzHFW2W7IrA4Nedm3
30zGanNIOMrcE+AxqKKQrP9ulMuSJyX0ht3UdPLJrEX+ETRW/mw1xQgSU0zY+RTV6RcUV94dywBT
Emqy23fqKqYVUVKZkQxS3n+QOnH9SDUQ6i/5ojrWi8qq7Aj7VXOjMotrRpbKXg6VyWRVrGNOTK8p
hp51s6rs77PMl3BNsmzDyR85qTkEI+db0YIfmymXThEIuVKBnnfUJ6oGwV+9zhojHcbswDrthu7e
VHV+Gl3X2aQ6sz9jXcwnQTljG+ideDWZYer2tmLEYZsNGqFwsvzU9aHTU3qdwMDTtXSW9dhnhKAo
7a6TumnHLP8kf80cyZLrJadM38gGVvx8YLM74uPTcLP2AEPPv4Fl9bsXriPgUynHgGEDK5+Ixa6W
+PD6RLeiAeZ0yaWp2cMGotIpJyOs8a9oNlB24v5nlSyNsXtiSai+CR0TFO5NlAAbozLLq9UD8Rdn
Em7HNzpql8KZA1AnMxlcYUhunD8rWWY4PhfcKmGKZeUmW/FkREXfdCPrVxOwggd98lD1lXo1liZJ
YnNyzS8UJiT0i8RaRLS0larjqnF1Y5/r0ldM5lTl3bB6Vykl1/dihBh/baHOuggcN5lZJ/2FJ9fg
ldSpkZt1PP3ynIJ0YmnfMlDVq1Uu1qWRWbO20Wed/Znfl52x6bvEHZiCcFcQ/Yt2P/VnIc2o7I4K
uwErJOy83Hh2x9W7D5JGNFsTqd8t6o/GCuvCGF7NzO0eu36t7x1MVjKkTs/mzJKI2EK2yOcoZVIx
WKEzt7VrRa6qP7RV/t7n8G3S0ecZO5O+yq+t25Uf8iDKBCHvDLIfXsx4vdru8IdX+XvPilMR4TwQ
CUz2mQAMf+5MVIBZcQj1+mHROmPasXV3b4OifemJLmyYizM2CxbGvQmX556AX3WhqMRtrcZJ/tDX
+VsTmQAw8SSLHhpxNfpoP7+RosFIZhkVudw+K90QGyBFw0br1OXqZN4fPvbfe1Yuvgyd6BX9ftP/
tY08Z5VRlrD3DihJgDdwjHtULCGbxXX45XeO+4ce668UDlqDXE0uJkG5M9bz15CsMXJ/cZwdD34Z
JMOnMdjuO8w8Mm+I6SRlyNEI2rjObSzxFMQdtQv45eBwBZa4++d21N9uLPpZYPrOgTfYmjRcf/6i
R6EmTxSJczAnu+Nl5mHXmo37v00ekLTBZeqTgSamxYziz69i9DmcfMdY+YaHaRc0ZXWJ7/BPoZ6/
tXrPr2ICWyKW67kQOH5+FeVXAhJ+sh4S4WJv5ti3F641PWKh1TlupePWSpCZ/PMX+Js7lflD4m4g
SsHl/Mq8INPlMK7prYchD2iUsaLRPILzQXRk/cOP4jfX6hzBwsBIUuScXfr580Hs7ntr9NfDbNbr
tyE765T69vCHO+J33yKo17NCxvorUvbzq4D9n91+1VfcMyXOamd0u7Capmw7yr7d1hZHSR2D2R++
xr8yqD81RflAZ3gIUT6dWMWvWSknQ2qo9e56oGOF2BVzLTtMV5bmF9VY/DcL/Ivx3M6aHx1LLc8L
VVP3fCwKSkpng4WQU6jzNlov7UuzTzWKuUKnRzkY52Grf77ov/mOCNAQxgAKyXHh15TE7HsIvmdF
CFxR8bIFRNlWVjEuGRnrqDPCrCP3+s+v+benFE3uMxWNcCqXX/912iOvmP+Dq74eMjpsg5mXcW0V
9OWy4qWh/fvPL/a7D8hD6kxu5gnl+r/casIXKmfHpR/giQO4a9MpS0Oh5XKjvEy/a5i3e1iX3Hj/
55f9zY+J5D4AS2afIQD8GujM7GBmhtijcier8pg4pCdQJKrrFljbH77O37wUQReIc/B6zqnG8zfw
P4IK7lKR1xTmfECUg3MsgLEfWqk3HuqmKf+QBfnda/Gb9Xwe+ERRfk2S+dli+Yz3rodA2t2r6Sw0
Ui2KSWFVLcEfgsS/uU3A/4L4IdUPXyn45SHIHj6zB2fkIdi6bspBu4Ke69flRcrlRGZB2OYP98pv
HksMTgNmZEE7g2V/ecWBZXrWz0/AMmnFtrFx19DNte7++db43QMCShZRSpMnH/mSX4KhAPPJlht8
sBLQ4ufK3XvNaBStdhyo5rPmTvpVnTMcTBi2uQ1YTI80d933uSaFGJpWPl8mST5vxjwhTEHJMN3R
d17+cKV/912Au2P37/wVf/nlTQ5503a9ra0Hm2BaPKxDG8tRjn+4d3/3Kme2Ll/COSH7KxVGpUsw
T32wHJLVN3d1TpdEGOmfYsW/u2sDeEckBl1wRP4vQ2xZbchkSvr1sHirtjdrW20XOjIc+wmX/HVx
/z9y/188r//HfR6/y/f/893IXC6n9/r7P/86fSP/hbD/1z86fP3nv//+f4H7vv9vbnaLXfiZ/M7c
HX+T+h7kf/7l6//m+f9fnpJ1pnDzJxQWZPaff1n6v9mLMMrDSBtdfiJv/w+4b7r/BtPBfKXjMhXG
r9X83/D2eSs/LxJMktqkH6GdWT8/OgutXlKpin7vobe7ZShzvM6ypD4Q3V43jo+9VjfbivqOnJjl
yJEWBjuzH7RdwfP1ri2hTLAyY7nr62SfZwtyE8scf9R17sals5QfyhqnvV9659NlUUzfVZY7G13W
VdSq0TzjM9WW0JS5I8aY3RPbH04ZMpzQzhpRQrS2Whquar7y6yS9pyy3bghL6N8lmPe4IKHZ0yQq
vT3FtvI20OmCtJPSH9YOSRKGjsS/I95pHNxA+i8TQ5GHoq6qjxXQyStz1QBvhCbE1m0pyCtZ+0fN
MAo9TPXSv6LtQ+F0aMqY4GFzoWbPO9h0nQ9Yvry7c4HphKhZPAuQJOdcLGx/ihdG40EtsK3tLET7
nZPvuBUY3ZhfHzPtFc1GgB6mT7oTlAJx5eoT2I+8dm6k70V+q6fHIS+NE8NR856203I3FV31UptO
+gjQ0+XpVwQ0OgIdmImdWevb1Ep5rGsNCHJFjZEiYCnmDbMM/q6sbHmJt697mx2KPFD5hh8Ws+0n
GpLjVwmZ9LIYgnmIAEHQvZ/pdIRjORkHQT/meXZLI+6H1bpYGMfNyUdlaRUuMIMxP2d2/5zQOKYx
zUDaZyeW+rM16+awyqH7Kh3GqMNCmyygGwoZdqMv8UAOfDtYdn/ujNwbDTQLS1IcDOiUE4EKRdk+
z5Wxd+kvAFNIgzAvqZqv3Vjc4cK97eyATvZD07FV5BjlbeAA1juP2VJMyFiPynIr0szeZ4Y8WWf9
9ErJOuWodAfR19gnhbJirf2B3djY5fhzI/rwAhvJuGmK9cNdhr0R1DvNKHvCXz1w67KNTaw202jf
DQ1qNVFX6x6jzCYL0g0tl3ciAWBY/Btcj86PoqEv7hnE9EOSsPqXMvEnA6P90XWTegJEPGwEIx+R
qJjHt/kfpdN3Cx/MPqiyZxXQ+xisvjwCxIxnlMcmNVGb8XKpBTtPechtoPPr5ptj8LbKct0kmXZA
VbXztKB5M5fZQVh2RwavQ45DF5wqUqU/jEyitnV2xRi4e6C6jbPPgxnzly5zumXOgR1vrW6UlVBR
leMuReBiZs0niVIcaZBqaloZbjMfLId4TZav7nnohXXaJ2Ogi2ubfeQFDtQ4bZ1XP0+/6Gdf0zUD
mm4631j3bsock1ituo5et6QuSVEutOcMLBP1M6JQaNtlelmvNIcHsBYUkm+8DFuZpyI27WT4+krj
PeZ3ODRv68TrH0WgdRAX8nLXj8VuoBN+An+DTqeJaxdhpQSqAZ5cxRW8XcWQWyg9v9h3mDupZ9kN
6O76WdfrCNiB2LYjGQNEnPahtqt7UzQ/xuqReIEegQQbw549c2jx+wS2CKWDcttGh/V4AY/ADLXF
OgSG1MOeX92DN5n+DYFMbpD522VHfcG00iMgwOZmnDU+uj+HHd2YbUBGTPKMLbFugvdixn207htB
HqlPb32Pyj+Dovrt0qfej0auSZgtyQZf+VmjWFonz17fIbTqBdN3dEIhNZGUzNoA22eRoSxiAqG+
dft+fJ9tLpoxN/21sp10p0kk9ToFHwxz3SqPHceieEI5e1G2tM9DbV1BXkygHzIesUeiZNcQKLrP
Ra3Wu9aq/HPNgubbqnXrJu0HRkQETmHGh5y48m1KeEo9OVKj6uAmzt7RjKeqpWcQGB1Z7YJDnO+M
KnQD1V+s1PI4ByJwitzSdnErWUcQTkCYhhT3o6+3BEflG5Y72GQNfU5tnY8GXZKLhp7PppoJNBly
OAFw6CJZT/ZDF3TjrWnPx6YhKpHP0/tYGOVNY9Fy9iZ9yEKvTa4Tz60/kzbxPisarUtojY19Cgp+
quVf3CKIg34TGTkGVp8kzy1a0uK8cC0jMocHTU2Y/lLjtk6Nz9Ve5TZzcmPrENl5mLTuTMpC3ARz
Yp15nJUzWjEGp5Ns9V4gUt+LWldG2BKKeT/3raKOJADOW7VjfvsSLBGlc5YPHqlpjfKeqNSFCoxq
D6JmCc98VY7zVmykg63ifB4cAymq5yDrztz+o3PpaZDrV0c52ZxlK1+dvFZD2sTibnPzrcroNjzG
cGzmNM7DUo0oGUvus76/MnIp+Yumg21WlFemII2DQjghtclo4gxu1dI9jfKl6vr6o+07K0KpBkFL
kFLmvOBsJAQRg1YXkdSq3HIpahZjohCF5jEIU2h7LiKXnjGHNjO1637mg4Y66c2QWGpIMKl5S4xy
bci76iSVZxU8F1lp+aG/eiwNwTln6Wt+H/XBQPmXSH1kS1x3a9dvQM7cpA6SY8aMaRonkcSaDdxO
G+NJOsAzChITLtpWv3/p0Yuq2f7h6zOAETFDvXOHhG9nelQtzIWRqf6rHFkI1izH9ekMosDGFNlZ
WFNzNmNHBiSncIFfFLnDupDSZeGgxR8TeSRNKZJta36hu5o2kJIIT/M+3cY5tLbLNRzVR12KS+a5
zgp3Qs1zpb6nWdE87zXl8HhRME54+k22nodrNZl7wt+IVmemb73lwi8VXeE0Gj2DdJhwo8E1gZsk
XRAh1cK64uhgZoI4yyvGWaYnfdHeZlc0dC89J8rZMxyXCYJWtlo/qNpcr2SBSKuqC0uz90FZXBUl
7Z0ZHBEeM0GyVf/0Srqo+bJC3gnsKIc0ExrKEhvPGn4sustM0LXr9K9Tbd3MdrrsWksTF9D1w8Qn
CO+J+ps0PxFNP+ZZRCAtFW9scuRxlAGfA4HtLvA7I14tdTVOTnmbjkd9wSqB794EfNQdPeBu5Zkf
ZgyEnMQVRoLpJZ/GvTXfEfLVozH5JLVmXqaGuwFVFUsaGnGmNZE9yFOjZdtJ96IUjtkgm+esGUlC
NvWT4dTRSnFiMW8Ypr6q5HLQaeJdFIJgJZcldrLsHVwg7U/bjVpJf7a01lsGIi6XvD2BaLmZJKi/
rLb3E8/ovWOipidNtvVneXDK4crPXUD/wKS8C3uaQmGPGaJ6QoXsAC68JnsaKs2+b1b/h9kuYUVD
y89E1MjypZtpqIK9+Qy8dd2ALCzVXERzNX24a06WJKF8U3OzanSXRrt+8zFaXxK7ikqdOgRZStLk
zsmrSgP/owXIbH6B9Z9fd6Pdx+evCWFktXVrR1zZtmafSveeluETCfyDo6mNEHl1Z43zD9oD9Mna
Vg+ngWOw8u3+S8ud45CSbhyT5hHD34MC1xzq9XDJPYsVfq1f/CCngdYpBK+Vv/IrK7d22SqWPJTq
YOBugLYYJI8cUkBVQTRUK/2or6tXr4IORaI1de1hazjKDI2FX1pYN1qyc+rMjiCtdZuyKU6qaS9r
cngh2pi7MXX3nQSiqPkP1qjYaTCfcz8Ccyd1h469akitt/yi2yUa86/Cd25GS8f4Rcb5HLxUCs+E
WIJLo1uZChd0CMcbN62OZeBc0aBl4ngiPB7kzbTvSum3MZA7WvGg8hiMh1lkgtPTCLQsnVPEE0rt
jTOXMHmmT+BcxdbxOmSPCMV2oPgOvd9lnGuWbx78Wp0eF/aiSFyXCzM12FOt+5q9ac6yMphkbel1
dPcUmUjLlLr7qJXWBYRE51Lv2mOA6TmsijsGr5Dy2dW+CgQhOv9YaPpDz5YHPfyHmHpOCtK5ngYe
ot1kReZqXCdOyQ63aC9Zky71pH3S5lVEoE4uUh7ivt/uWlp5SGIzcvLyWjeuc988DO5ye47LckVc
YlWjyY/VXAu2ct2R8MG9rctgMwzZGwqvq2Jl1gPdLlrx0NFyntN99+AOqhYksYPmRKfYfUWpHDqF
zjFsUh/csKzDS5/tEG6FWoagjAX0h+MwU8DyeFkstOtSMz1pM+QsX39hM3X2MvtOXOQjG59AVxuv
b+693CM9bho8VtvyaQJDyu+EDB0NW26HFSeV2zLwB6SsbTRxCPqv3iWMuRAvJgu63nusLVGSPGnG
dOG5lb2vK0JQhDvsSiNupbOyuN0QEcJiLqE0M/SIzho1vul/IkCd30Y3OOXaRa5J0E9uuqGCdmnq
vB0pJ7KSwGU59wo2QBJ1b1YQxvdkvwvK9lGb3b2iuVqOkLow764Hq7QRqtq7pksfm+G8DQnEFmeR
PPitA9DSgs429PK+VlbGT0z4fJ+juS1c97YpCVdBArxuh/zTk9qtZ6z7yXOYjDAtMm3BhdGb6U6M
OnB4cN+Azoxsm+VTNFl8EfV0MgvjBWiXiCyzvSSf8j17a34i41eEttl8LPwrMjGreKK2hE7a3GmB
8YJhtYm5mYc7gyDRYdZr/u2BM0JeuQXS2eANBpu5aed0uqn9er2lvjeERq5Hbu/QAS/WPvS65qYV
8i43bDsKaqb7u6m5tDq3P0zd2Mdao33UY/ZFGP7ds0vgkYiJaM8T1CJH+eJRuXtplHdd+3Mec47o
YiYT+BhduXON6lL3VMGj6Ny0r23/zgm0B6FVy75IOgdun39UQfeNH0AxfNLPR8vy6iixhjP2z0h3
5zyL080XltLvuPKMOjhOvjlbCqsBzFg7Sj/WB0L53J71lZSUPkpTbahnpJHMqA+4uXmowGU0kyD7
Uyf3gz1vVd/BRtJkCW5sOoqk3rtF+mD0dbebRS53g1nrMVD8W1r6F8Vkfw45cZXgukhxRY/+Z1rw
iAtk8d0Q9QjN3t4YJkUBRKKQds2bOlDRuLCl9th5LTZskoAsZto+Ti1pTqa0d2mWH0VRpWGfQbej
V+4zvWwQ/FUZW1Icp2ohwCcLnR+q6W26Yvm/nJ1Xkty49qdXxDu0IBnxj3nITGaZLG8lvTBk6b3n
bmYts7H52Nep0FLXNOLeF7UkCAXiAAfn/AwggWa3xP56SOBLHVa9Nc5XreUnxTKU1P8QigUs4di3
waLZgHrHxLiqNQGkVz8VzjoG2hjdopB4XLtphbaWBAtfddc2ry2n9MVkoD4bC5Eeojr8yFF7Y/vh
I37QODyn1I4yLgyznRB+bOPbKjQ/QAu9ow2aBWKauqs49C7rWv+STN73oUo2ApWR7gddKwC5zPdG
aZh7N/VINmii77hXj9rYD/el1bwao/XsYSe+F3OPv8IQxHi86wa5VY9aa5+Du53tp6IfArM298nU
9QRpfKElKJqa3Ze+yJ5T0PJ2Wt1RLRv2UeZ1uxWaZr7k98AzfoRhtO0UQNxwpvByT5O9hpbfUXPK
qybOfmQIJu8jS3uwtPROr1d2emHsG6fajOo3l3PuvozdY8cIYmgArqBpRPyAKZp4aw6JbZi6r50x
hYfCsY+RGZOPOv5RX+3rakHLLmqPoR3/SI3kOPXOTjfm8TlqgQloJKM15RUk/3md1EvzYiXmlxzJ
j/1Yd/zJLk+DVDdvcX52z+qGvlI+h+YmFKjF9yKH4bD45A88nA6QvT4w4701Fg9F0SBahUN2U7S3
YVyXl3gINq+j5YDj7PCAr/rkIw3Ru2WpuqC1xGMVsYirOR+WhCTAjJ2Xep55eCwuGD2KPkPWPKZx
HsRhgs5POp/B5nhqDfe6XKfrNBl5HBTXufOMuol3QD7wNYHlnWnLd2gGV53W3sZ9FsDFbo6Wp8Hi
8YY+0DT7Y1HaBw06UZCwHvSbMSrJIAmyFd2ihgNQXZiOdu6nls5Gt4LCsWLySywfMMm9FDQ2QMZ7
4HlALr+22+GC7G/oOK8JSiUGmm5HV6svunK96sR6xBTlYfSAYS5h/JIN8bEAF3xEFuHUNOONMRhH
eDP3QzSAOIvBskc00LyVF8cU7ms7yq6oC7Cu5am18+7oZy4cnemo5/7duAF6uDv3rrlZH9dQeRy9
ukHi9dZHl5b8ObsNbaRWALudh2V5zG2KtdxPmR4/5Gv5as9QfMW4Cf66mNJDp4EAZWR7r9TvkSyE
r4NPMMzv6QzPgYbgjvTHuXsd8NROrOOmWLMfnIiuJrUfmhw6/IKvmztTl+p9MMSGezc52YLhlnNm
ROFZaobe0WtJVNjqF6MFjDA9abZ35frVLQ/Py6J3vmHZsIsz42ke8w6pY+0lrihhwWonqV9ehyhB
0tAkB6gfhas1B7d69TMybRiEu65drPNpftQhfIwtb/8hTNB5RS0k1YfuU460qaZ3Jw1AGSCz9pLq
abevdAF0cbAO/OKuB3a3X+PlCYjoLZSYS0Lqylqz53FEthWI9Qv2hfgEtglwqurklN5NtXpnQmzQ
7bU27pdqMHlfLXtn7E8ExQFFkb1hWC8hb4KdrWnneNbfpVP7Ia3J2gy3Hc7ASNCutcL6ZLbNKYsp
8zn2beIgf2vmF97g3eLmCuIrO8xwNF0w9linOtneoEaWNzztzO2t3H6qawjyg6Asa07YXJ/p5nLj
LCWnQFdegsQDawk+z2tNUvvIaTc4cnPQSfRtQfK5TsmNa/H2K9BEoEW/jxuwXxMW1KVNn97KkQEz
vuqx9gI/Qd83sDfxv/G/Q1Godq3P/tZHzroxy5eHoRuSQKv6+pXaopVWIf5vvGQisnNQf4dmcT66
Y/8ROePkkEPnvAo3Oqy+ttGN57fnTjZdimZNj8ikHJa2Is0a171ddNZ5hW65018aSf5jAof3LHSA
vbbjtvgm8lHGzB/vyxXu5ZLAjG478OcCsBpQGR6rXjqcaAeiyJ1nV/Drzkv3A+TYLFi6Dn/vHLrJ
EKw2xbOCRuU8j2f0KfdjWz97TvgxL3zjQP0FRbzPfh496eN85Y3hsVgfcpPEscEPaPR+RGTqNp0J
z7U+mXn7tdRr1E6TYHYgCzjaq9O6F8IUwTrl53jkvaxIQK5l+g29/u+LQ7rSx4+aeQ90ltzRPeki
vzfR+N31wroavOgqTOugRhMK9/oYTLCWBr4pqh3e5NM+EeNy0pPIvk5EMu3bmK/gU5haXlKzMfcU
rCduXv+uWtOntc3v6I+Q3no0BUJKRy3PO3xmwETPU/QkWsrQns+ZQsWI8w7LqsY2z4Yy/tzrGWls
eHThxRyFZT+LsJ3ooxh32awhpmvXFqDIbjqCrFuh3A3VcaGkGTTLtQk1cq4f2sGOXYqi6Fov5Vdu
b56EcKFQWGDrmnF00/ewiR33cz8Z0DQn5+jqSKEZFEfcjrykhy1XxGfgha19XOk3HTurE/MjD7hb
fI4XfluIK8eDXmk2gZ+Quzrgba/gLbmHdtY+DW12PSaUurXkGynli0dDKshq9kxG/nahLYa7Q/A1
DDJTv4yLrQYKkTDZSLMRwLadQYMg8b+bMNR3bpyez3Gyoe+HvTkaDpwzHaGuNaRM3P7oqXXADYoP
o52Up5KWy5wPh6SozHvk1JNzXvz1yU9I0ShEk+FyX8KI8+tgNH3Ms/xk36EgdEbProJaAq8I8nul
a3f1oFNtwaqODEY/j0NTHNMGUnlifrIGAmeFXxjX6clpkPWZ9aSgbdETfblZkbcsQtOvR8fpzgsI
OpdjuoqnsvF7DMIArN7NVuWgQu75n1CyWq7bsKw+Ox1FNA63CIhJZxjDcRAFLH2/AwDUZbOHTyhi
7nZ0Py2Trx8GutQzxf5ZPOW1jlmNFhb19TSksBwrPRz7I6za5oJzh+KBORzNBD38RYdI6HR3/lDF
sBHSr/qSX1UG6PW02MQC1mt4Vt2mMHDoPFHfrJQLvjR1WN7NOYR3J0+9+8geKdwPC6W03GsQVRij
PD2r+5xvFZnt51QfS0KcHNhECLjocLZJzAN+rOslAvmpywNmJgGp8XEZcYJFeHbQwSKDiBbNoh/R
ezAgE6eW/602Uo3WDYXrFvfFU4UFRZDz8Aqw/miOm2L1lmYYwQrR+CpDUegmRk/3UE8DrEnbQUM9
LOv2+4Lg7R7+UR+4A3PMygFh83md+nOchMzLCf0DvAUT/QGYsovwnueAF1khLO7I7MNknw2dKaB0
DP3FuIrhSySa/EK4GY9mv1nBf3VB6NQ8/jVSyhoSz74qlumKFe2PHvexedTStZz3M9/2vCfPMfeh
2ULtp1xfzMfVhSC7L/N2PtMhed0u1uxdhdpGOolqo/0xIzMO57ImZHyQ1M/r2BXJ3h5GqkW6obmv
qKlNQZfV1XlrLjyv18y3LgpAPKeuJbc6pqHGTeTEZQLbqrONqyaayJvGAh36MMqhEXrJp2wttG8a
zON1F7eDOFqtEV2ERlEfHf65kkwb8RuLHfs5muEtUP1Yb5w6Xo90at0SrngGoQvn3Ht7rc1DOPrt
sSdEsl0aYiG9iL4+RRSCzrO5+Aiean0yDK06s3xeGdxX4RWSj/ONRz5zRw1juUgr6FwWEoiAsG2q
DE5tXwhriB8Qi7Zv42HOAh1CytmY84jfQQSwp1veOrTlPORiSN7h6q8XSO1FVNSJ/i9tnLo33TIg
OlZp/oNn8WDf4xOiXVvUdoJ6TpZxp6V+8rH34/bajr38djIq+2RMfvsR2la7XGadAxe/Iiu+osaO
C7buJlr3EQe1fr+OM1llpdfFD+guFhw/DAOOEfjp5NyLImOm15SOFEWihfZjecrLgZ5TPsIBK7Ie
4tM6DVDmHXN27jhABDWaDOqiuRk5Qn3p6+jg1nSzp7GCLmdSvzhbbS180GvtAZQfn0DzOBZDoywu
196fX1Zt7F49arlBg5bDPnfH6AIh4fkaNTTrzPQ+FV7jnEHDiX2oyob/mKxWgR6CVQcrpoAYJ/dJ
fN9lY8MZVPVoLFRtkZ0NHPHYyMfWHfbZojoj2sPoyh4nnoJTMlNr96ZJ1BAIRh/Zm3A9NVYsKDPC
HDb2wqMic/S6/s4UOSS9dIivPZ6RyERp2hKMBeQzK0z9/Bv/rba+olwBZxvdoPasLUrMC7gY+hlU
Uw7AQZ/6p8gyXYue7OS8DDyuXhvhIlivuct0OdjDfEWVDTHXytGvqmUOP0EwcSiJUD/fV+W6HLzY
CK9bFHyCKqOKT6WaLEJPo8+FPWQPvkCRdMu+vVPk5/aHZoafPdoFNIayHO4bt7HPLW91jlk5zy9d
Ez+CKovv02iMjgZ+H3BO08b9CGAgmo6TLWw6guA47VGU+p3WroP2iJKze+NO7kc7b/TvA7ViGEIT
nT4H3if87Jr3Wos1yn5yC/8im0Ud3hnQBJ5WK16fCy4lgekQNbflmX6l/zgmNrxB0KDlrl62Nh/U
Py2ZORXmMp2Qp58BQ+CDakPhrLRXQNV2MOUVDE+v36pUKYYUhSWWV5a7uJpsn4KepoXZSefhC1WU
Mg4GXO1+hPNwtcAgAwlr29ZHPfb815U2w5ljF8cY25IgGt0IwLbrvA5+4SJI5ujuhR+zpjsdjEQA
/Xt6Qq3RuRxBvASZqHjLDM6awx+w0yerGqhsN/RsEwuGoYsU1BHr8fDYFX0K7MCdsc7AAO4A4oU7
HOvp29wcu9OS5eF9Z07wg+KIamjeF9dhvOj08cyMN+2MsQq1I6AxArdh3lQZLYIUe4ybOjMhqs5l
ZWW7Gv7ouF/zwZ93EfvlurXbvj1f6DFmSE0U4926CEqnoVvb18tqhWS95TKhW+WusFPrmtcG8MeO
x8JsX/HO64MIJB6lbT/f5T7VV38wYVFaIZXAbgktzj46KG7bTF9CjdQQdth4Wy22sxOhqG8dbNz2
Wuk4+YGTeYHsa9Tu01jldOmxhk90sCtR/VlAuK4CyyY3qoqOeqsW5X1COoHG/6RzH1loBiUweqrs
dfFaP4IOnI3XSzuOn53MMO+RBKVvhT6ujaVfOn2Ab0yrzUL4NYi8jBc/rd/i1rQH0Z2bfqsfLLYY
QrRgBEzNj2/cTsOHOp3Ly6Wf2h+CBtVuqtz1znT07goNxuhCJzsNoAIgB/L3cXNPVcH//2fD2n2t
ah6K2A/87/9586uz79UGN+vkP/Tm73T/+4/fRlF4Q6m9+UXwBzztfvjeLg/fuyH/5/j/+pP/v7/5
L5Db01KDe/vKVu630SKE8N/g3zYBxP/1x/z/Nf4bvNzd5yzp+v/7f/78d/6JmXPdfyA9j6InnwvB
Td0CuPxPzJzQ/4GeHcA4tOYMyC0GcMZ/Y+bcf+j8FYoqSMVtSDvwlh0VV+B0pvWPDdkKpwA0Lb/P
b/17bnf/RK+zbL/VonuL2/wXYM6EzvIWMGekKySWFYeuim7JPvdj+G5r/rfYAf8dfAME/wxkFpij
ZSGDG1rxgiE1LNX27Kc1/tfP8Xv96P8OvSFEfxq6r3BaT/3CCaDXDTvUMrSdT1qvOPq2Wj+NnpEk
8+KusG4X8y1IrRN0t/fMrn+34hJEcVlouXN8Ijk/ap+K2dlHOhg6tVUx3847ntIuCwfNCSrTfszn
7HM3DYrfUoLdRzZdG3Q8BCIOtDao1zkH7LgKxYlLUqMWHdmJFgxGcTxd9pFbXfA6EgelVZFJVFbt
uMtYhQ6FtCLaT4Pzo7GG+m9Bzf+zEWXst+9P05DlLDlAFgpLhTYfhlJTW3Rdik7XbIfG60M74Imo
3Y+97m3CITRl1BZGis8uisWIWagTOMXwMUScS9TWs9rQUnxWaJ90Rc3QbrGkO6dvrgrev2pjS9EJ
c7PMV7PjnVBTpl7N0Nm1bf9dbXApPMN0mLE/RPACFfxvad5cJUXzjiDybyJfl6KTXYIh6HZmRQsI
49w7TF34jl3qtqz/pSr9dxdK0Qn7VnQmBmIIUFBMQt98vY2SqD1x/L7jlPC7yUsRGluxhhQ1YGcT
9RpX107R9E1lxUFcvz20Vrv110mPHfTPxGXrjJ/rqFc6xx3ZCBdqWIOcYOQEPli1CyQUstNgmLdq
85aCU4DeCHMd9ulo2VdiLc6xAArUhpYCk24YvY0t7jFhCxD/vszwJVEbWgpMAykO3dQ8J2g0ATzC
1bofOCakz2qjS6EJRwa8Jb3OwAyXV3tob4RjK66JFJimAFqKr8kSaLr5bcVtFRiG8VFt2lJkxhnu
LPMQLcHkzcvRGWv/YFr237Ne+ndw8o55u8FLj+paNHYzTTdxF/oObZrmSW3iUlRq4GnR/JntIKnN
58mxv0ER+HtOAf+Ztkyyye3MioZkmANEW04IBt5gCPgOvfnXhwns5rcrUlC40xCbXKA85dYu7NOb
fPLVjhNPCsvFKnzs/iY8RnmO7LxxPHOs4bPScstq8iZtiEYkM4Tzgm5a4/o/tGJVXBMpMLt2quqq
x8Wt1afvtda9RNYntVlLQVnYs7H6KavdGsXNUA03Or5OSinEn+imRmrZNSawc9BkfXEqkWB4Gswq
Uju/PSkuRbtoZlbXczBZ3tfcsR+L3H/nxvzdFpSCskVEhqL5sASmWCghxfj9hLGnlBQilfd2f4+r
sZVJqjkIh+nM6EwYF/NB6WO60m2ZhbOnDX690NU17y0q6BQ+1Hb3Rg/7+dWDq+PatAgeBaO7ofid
5CqGJKM4byks06hFV7duEYZPMvAN+QmbW7WbwZVuywigdO5tuyQrASH78BZo6jut2g53pbgMvTrs
QnZi4EW0WoaYLh/EL7XQdKXQRNm08LKGjTIO0F9K60OUKuYQsmBGpGWjrRls8MzWx6AtZ4AreaaU
yuJQ9XaroNUCwcPqudLq/gMyMg6Khfo7nvK/iUxXiswcX8jWdjlSqnamFeNaB7zGFS812S2+qVzd
aGouNSqfD30UfxgyobYNZQej1MA3KmadA4tk9kHrkvE1zVu140q2LWosgJNeXyzAg8onZxbwh3K1
w0pIkTmnlduhx73d81mBsaz33XbUPqWsDWOXWKN1XT4H7mRdFugBQfl+UjoHhRSWsSU8naLtHGDl
izJmXTzF2ao4thSVEYQ/zaCHHFRegpReb+zzvCqU3vRwLN6GDpmg7Tk+1JGhdX+kM8qF2NGWioNL
cTn19EwjCOWBZY7RTqBp35TLvdqKS3EZmw30UJ0Vh5J4bSG443SJWv4tpPvSH3QrjylUB8mqfYct
8xXajFrgONJ9GVdO5yI7sAQptCksxAEEQfJ7UFoSR7oxRzq0vcPrIfBKRH99Kihulr2jmvCbY9CR
wrLNC7y7Da4GHLzorztiujCL6T1xk9+NLt2Zrt4DSQ3Z4n2s+0E0wZxZtDJRux4cKTjdLNWsOm3W
ALiA/jE3ev8z8sDThdqqS+GZitkovM6ZA7B2z7pIH9xeLXxkxRy0G/FnjxyqyloPoCexIExig6o2
bSk2u5amIk4UKxhb+75caDW35Ttvh+2r/bn8gzzO2zMF69KRrhMKuzpYtHrUYaRPX/AAPxhJclCb
vRSiMO0yGvbVGsxNDJslOqLYpHYByZbEwgl97FeZfWRCP9Hq4XmioqI0bdn4MZrNCLpKhfbwUGuB
na3zbnS072qDSyGa6e0isqpdA+xxXtJ2+tT8PXvM/7y9bSk8QzePzdG0OMen/FuOJjlv2ff8cH8T
+rK7J6gc+ODzCqu+qD5WZninx1/U1kMKTChEMz4+IVdb2t91Kfy09e8puvx3QaRbM9fbpClXzqsu
QuVp9jsHsKRiTcyWItNarXxBm2UN1mR5jMr6Ec0/taTQliLTjRtvdGvQFGVdnCP7DzeiVjusbDki
i1p4nChm0PQaGVYoYFuqztuSrs1NLj90RmKyacxLPdSf/EUxBd8UQn5+ZsYr+JYWD74AxsQrSfOl
6G21k8SSArLKdQ80Xs2HLNzHNBKf18pVPKUsKSRFQp3NTcQctNqMMZBwMbyP7WelyJGd6aI1tbNM
r018JObT7On3qz8oFe4Bk7xd7iVp6wQywxIUVv2kNV0WRFBTFRdcCssUAqxdz+YSLFUCdsg8xxvm
QW1JpKAEyZxUWLMsgVGaHxJ7fvTsQt+pjS1FZYL8UmY6hM5sJpA4qT+63vCqNrYUlnDzLWEvMO7R
6fia1+tHbwP8KY1tSlGJC1jSzRl1an/JbquogLrNw0dtbCksc4xPSzOsoBtg9liGcEOt+J2Tagu/
X6Qnf6j1/NROhz5SrjUSEoGe5taXZARrBrUKrZydS+gjY68YRqYUo2a75FpXUel0rfwjCPBD3off
1JZHSmnD3kTremU76jy8xWw/r8L7oDa0FKGu3s0bZJz8J+4fshloUeUrDi3FZySGEXtnqoWRPtxG
6ErnZaM4tBSfqZ3AJEiYdZ3UmERsgipWpVYWM6X4bHsX2i2gVsS9cT5I82W+KCtteSdb3tb1V9tR
ilBcPUYvd1tORG3pP6Zz210XYdK9s9l/M/oG5vn5epsXDz/JiAdnKYyvUZ/ChBnFZ6WdYkgxahfo
l/RbplwXxT2ObsDoWl/t3JKRQLPtu7PwaWdS50R8KWvGnY40vNrEpcDsevz2Kg5EvGHcaxMcJ7pF
avebbP5s5WYoENeid5cjKD+Cdm277Elt2lJkTrkACOzHJLT5IypDn4ve/6g2shSY3Pdd6FrRGvRT
6Z0VQ5meQtGv76zJdij9YofLcrOmPZW6VbPcoIbR+YvifL7NEbt46GI/jg8qPwIWlG83ejq5KOY6
/AiO15zqxXs1au9MbWhpn8e1hUxSF7M6i/FZa5H4Wky1ssofOtM/3UX40ZVu79GMDRuYw6NefcUV
Se1I/ENc+aexe10UcNSoipt6fwbh+Ih12Tunym++qIxhKmNHN9aKm9/r0uoCgvZ+jDdFey1UOxRl
HNOAOQAa2ykF5ip7RNTmeV28bypfE2Dx243iuhlWZXFJy6ocnAvbQvJFw2hSaa84unS0YB1kR3VO
ZTyPu+9+4rR72J6KrXtZHtXGvUsL8Q7g1kf1CR7Kc6Sn7wTpdoj8Ikh16XDpUs9a8mXbiYl/jwnp
WYi6sdp5q0vHy6xFZbXA4Alw3SnwYhNfJwFPRe17Sjc/xiU5UsBMHCcXuMJzeiw2GUC1waWrvx+G
yogWyu54v0DPBgrUdIWtOLh088cauo9xxl4p+2ncdwX2D6OlKW1ES1YST2cRr2I2nSBcxpMBhBGd
aKXgRE76bQTFmjP0M102+N3FcR6tH/o4PqisNw7eb4fOZx9ujMmsMxEWRxe3h9JL/57I+r+rNtgM
vR28iax6dHILgGGPwnDCiWXY1Y+/nvivT0RLVhN2tKUouPmBGs1x/FKvZXg121pyrMZRrY1vycCd
Gd8J4ZWsTWfTYzJhFl36G/Hgr3+AX8e/taHLf04UPcTME6QkWfkhvMEx8GIW3oXS0DJ0J24y09JW
hkZemvKQ9yUtRqVTCzvMt7M2UAwdE5c1cTo4lSJ/RbsvUzpYLBm6o9tYEA/u6gRat2QolK7e0cH9
IFBbFOmiiGlYx+DonSDXvJe5xGHD1101HIzlSRFaopvi8MJ1ggRJjAu0Q7mgE69T2yqeFKR+GtqF
uR0tfmJ9jrKppdJnNoqDS0E6wa6rkp7BcaDBAg1NuKx6/Osl/02MyvgdfCSiCAaDHUQZojO7EjGR
r3OpedXOQkcmVDrV8Yx4uyWhkiGY1vGvTEjyXrWlNu4xdFbDUVgylqeqUIVJTTblbC0Ibo1iOkSm
c6e0QDKaBzpPphctB+SkjSVWdF9d5GDzTtjvjP+bM+ZPkB4XMrIdbpOPhkfEPC7wWFF6wcBsebvq
th0i9zVOXHc14q5Vgxax53dqn1SG9MDWw7/YALjb1+W1X63nseXd//WS/25JpEglqyjqWTDvpEQO
omtgdWuNp4QJtmQ8T1P5PhqbM4uC1nxQlPplqa3vqZ//buZSoKZGg2hJxcccquq6N8pbkftqFVFM
Lt5+TfwkULFHPS8o/eQGueJzVw2PaclwnjXvVr3Xt0Pdsx8Gp7j2ShwL1b6ldIWaBpLNto3m9BzX
2HUNzeu8IOmgNLiM55mxNKGjxZKM0/IY9/GFjwyX4tjSLerYWt0sGhPv5nWH2PijVmVq+1uG8xiG
TQcb783ALTHNnOz1qIG2VbuhZUCPZYclTFJhB54HNksgDgzRd1VcFCkyjbiZvbBkp7RhfD8Ww20d
G89q31K6QEv4spXTEpfenD8sut4FKW/Sw18P/ptbTkb0ZFnhD4CciEvNfA3RY6FkhHrTqnY/C/Nt
aHa8nce2BUePEfBCa7LsH9AcydRSRSFdnn3TjHXY80V7VIgPY4QWhx6bhRL6xpKBPZrQS3waWRqE
Yh8cy7rA+F7tTSQDe7Sym7AdI4SyrA7RVnXuotH31LaiDOzxIxJoaOxOMDb5ZVrmL2vcfPrr3fKb
U1zG9aBLb5socdrBUCD8lqxTvZ/dUS34HSnHxSYwb1FBhBo1aYemr05Laal9ShnTIzRsJ2vMxgOr
QpEcU1KU/Zzlu9qiSPGZp6GLvTLzxsjvOmo+YOb9Tgr6u+WWLs0MS4I13d5wXtIjoOUgMepikKc2
bSk0McTScCkheGpDuy7Kl9mun9RGlsKSM1YX2G8wsi++pK37HS75F7WhpUtzRMNjasHtI5eEEauV
Ie6MmKpaVihjeXLPwoegsrdc3H2YYZ8i/aFWGrJkLM8wjiKuOpODcCz1QJSZucvqVS0sbSmdjXFZ
mrEj56ni6Hu77G/LQagd4DKYpzdRnzAXpPZX5I/QXMKYZO7VTkEZzKPHcYspG+ud9Eje17WFG1lV
qN32thSVtjdk0O+3mydr2vs0s/Inb0HqX3F4KTS1McPGB9X+IC2sfZKZ14W/Bkp7XEb0tGM0FKgt
25wnC/pkGszfk4cU+d+zO/pPYUuG9XS+BmISn5tgWacbu4sPfuypnbMyrMdosTb2rNYJygGR0mqN
v8bW8qK0LDKqZ8X5dG7w8gwKM74ZdaGfPKMSaltRxvWMjaH7+szEB+He9Jr3CEdP7XPKuB4nD02E
KuB0oXQy6rs+aoaL1J1TR+0cl7E9jlgifFwbN8CN/iU3izhw4VkrDr6ljT91hVaBEUARIyYwh17Q
WNFNOKmhGy0Z2wM/QivtJhdB3YzmpRhCfW/YxfJOfG4T/HODAlOntxPvNZH1E55hgYPjz95Pa+t7
ZCbV5p6EqqTajpRu0BhtugzNLpu204RVmDshl4PLgNrg0iWqx8vKW7MTSGs2CMVqUHcmhJOPaqNL
92jlLbTjB5aH8hlCN9YX9HFKtZnLQB/MhfAP7qCmNE6LMlbmXbRpNR6UJm5Kj089b+PCz0lul04c
xjhEUD0To9pul7E+yEa3XqzXdtBmRlLv0g6JGyQ4J7XTUUb4oNWJLJXZwIwekqMeFY/r6itBhUk2
3273ejS0CdAJtguhl6EwV1S7EDdstTWXrtKsyCODQ1eQdC393svXDk0/BJDURpciFU3EeZxc+OLC
jfZ+69/qolOcuBSgRkN5OMsMymUCUVc25rfpPfvQ7Wf/xfkio3wKlK0RAEY6o0C6D0nSNAvySIvV
2nGmFJ4LwoA+bqicLPYU7yw9wZlpUOsLo9rwdq+UeeYuKFGJoISPdWOX0RC0AnFgpc8pw3wMsxsQ
ZMLZojSRVdeT8QYX+Ae1saU8F+nDFCPnUSDvtsyX7tp7u2ROWrUc4A+nzJ/uusaJrdQqthS9/Yq1
24fcU6PoWzLMp5lLEeHPxFm+hJ9zgQd9N8dqmC0SoLefk7dn0axVTs0MWcRy5yZLe6WJ2X9WW3Mp
PP1aKzLEH0UwhQ3fs3dw8nBrtQNXxvrUAhmkMmy2FoJ1Bq4/GDJTLYRkrExYe2VO14xH6OCE12vR
f/FwVlN7Ff0JLENygWcquejm4Rfo1fCjq/pVbeYyXKYZu6gPW/TZh8FPglQ0uIv1qMsqfU8ZK4Mj
Ydb6HqOXRXfIsG1EVa1X04eyZLSMiWfswv8oPa1Gv0sN66MVj0rgJ0vGylTVkPl4zvJBe/2E3v5n
L8oUV1y6PQ2UM3xnqyMaYXi3DS2cSS3RkoEyfuSXet9wkvezf/Dq9Dqya7Xqp4yTyS00Rx2cgIIV
jd79TCrk53qjuE2kq7PqiqFZm55tkqV3YdlcT++947ZF/cXNqUuJbRR1uG2nK5l5gmw/Kk7Ol6HT
qOas8eQ/qW1y+f6sQlRAeWIFQB4uwg4ZxoQ6qMrYpgwd1PSpqDO0Y2EfZv19nq3GWVvha/TXo295
7J9Xx5RVf8qicbCR4XGeI7V+hehw+OS0I44cOWguDPxy073KXdv4MdcC45i//kd/ncyYsml3X4Rj
2iChHBRdcbVuNZgQMOA7g29pxa9+IvH2fmoxCRvjhGu1ajr9qWidwgxS32un3TQDXwyaaXa0Xdli
6ozRj2uDC7a0TmkjmDL4qFoKv0s8zYJUE2HqavsvTe9Y73yrXy8bGOO3P1nX4T45CiCTk76cRyUO
ne14p/JFkEh8O/SkY4JVuGDgTL3eN/5wOWap0v5F8fXt0AIrO2Aw4NNXDaMuON7pAR1+pYzblhFZ
Pdq3s4XOB22w7NbFFbJ11ECetozHivLYycuS1W5E+sUA3W3ojlLn4U/m7siPeYnfMOs6Ds9mPmbu
aUqHtC3DsIysXKrKnebAWJCQXIYTsjBK+aotY7CEGGc3LQ0AgfRJwy67GVK18oAtY7CqEEMjb8Hg
2dWscgd97DS6udq0ZRCW1lYoySXOAhkXSeQZx6X4PcjObwJSxmCFRYeNqgH0OkRt8NwN1xhXjknp
RrRl/aRqwUqyBiIRFI52Vi/+OWLMgVK0ywCspq5mHw+IreM917ixbZ5Uzax2lMj4KwwmU8NGGTAY
Fg1/lmKJMYGu1OLdk14HsC7wWnI9uBGNca235SmsWsVFkTIQLLAHs2ktUOPW3GMNIH64pVrvy5ZR
V15qibRv2IP15Nz0SXfyUYH562/5xxv9z/edLWOuMIqP0aiHa+mILFpRZ877alcaiX+p23b3OAKu
uXbX2btHI38vlny6NrxhfaWzOp2aIeowNMsFyuzjbNnD2TyWeDEgQn1LRoyfRdvr4QWM4vh+mXSt
UoL+2DIeCt/ybsb8hrV2rVfbDE9OrQb8sWU0lBmO+B9P1Ygydv5ibulYpvjcwDzq7VW2YF1V51Yx
Bqv/pW7Efb+qkWdsGQs1GYhi9FpVY4KGvjhy3CYejn+9QX5zSMnaRvncIrpqzDUYl+yqxrXKqYXa
1S4DobQxwQzy/3H2pU124mi6f6WjvtODJBYxMdUfgHNy3+x02q4vhMtlCyEWgRBC/Pr7nJ6ee9t0
9fgGERVVkZV5SKXQ8i7PsoIu64KkK+mI6qVK3ftj497F7XU6Y72ZTcMzw8BOreItjALdMdXiaK9t
JGsUt9WMWRnDrjtvlShD/tNawCVq+pMtuUdD0bYKSdXhba6QvXyXDQvsDHwB57xz107HSrDRXuXI
pNU4QO8NpgduliHKJXP2CNYlekrH5n9XtstSh4ZxDRGLxFX3sEC7FRn5yaMv++VP5mePtIQ0jh7n
EMchD0zzNgUIWQAu5DAtoz1m7dD499iuysPzx1CYxmo9e1izdkmewU31WCy+B3cNWWMiFU/6ZCoF
t610vhpa+Xps5Jdp+6fCoAc0mlCFkYc2uFIhPffNMUANjBt+fPQGtwu5jgaLBmr+gzW3wagP1Uui
PbKrC4QkI3R9Tk1rYEKYTlkETwJoER6blN31XE0xnObMpVfSpxFcV+u56ALKzseevjtsRimSuUvQ
NGXefaTwtqoncgwbGe1xXRtamq0BHfUEk8x7Apf5fAuj3w6New/s8kLHvOcKGCZlmxPyXlMAQXbw
4bveF1y/Rj9PsHivYTeUz3J7mOLhWJ6yR3aJNFqXlGNS3LR9NUt/k0p+7OLY47rGiI1KwdzkBFNN
k7fOIPM3/pj6erSHdqUdaydp8HRJ1Snwza1k7lBZMIp3m3OQ1ZY2FrwIqN5/hPfpPQCYx9b3XqyJ
mDRdowp9dcA6TF6L7FuVItI4tgh3W7OBBDjhE8YdWnGTzunDwg7uy71Y01QRo5iC1j2baHAam66o
044fO8PjXdUOxjWz7RadnMy28etQ0vcu8u2xSdmDuxTcS6Flgw4pzEze7EI+brAQPzTfe2wXnIMb
7TR60rBIex0TUojsGEE82iO7JIwCQyaxTpIeFox+ieChCM/sY+O+hEv/dK9F8AujneEAcqtqK5hR
H+iQTMde5h7cFW9CiaRKsQhF+Aif0vMWhAdf5W5fOlwOcTxuAKWgjHUzT6hSx6amx07ZaJfS4mWC
diIw8LVa3kAs/qin5MOxCd9tzHqJPY0T4DlXly55OkyFnNJj9/Ee1cV5q1cfAU4jB30X+vGuBSTo
2LB3+9J53jSmQfvSpkSclkm9zC0lxxbhHtYlFEwWlwFzorbgTqYLLI+j8Fhau0d11WEMaLu99F35
psoQhF8/BMfMM+BN9+PuSaXoog0+ZSe/2iJJ+8e4G46VbPaQrtnGSSck4OGBG+6rLTip9JjqY7QX
a6oDVSUbhB9hO51UV5cDRcAE6thC2UO6ZoEmRR1hSmI3vVU2vKJTd6xEu8dzJdoCEcnAfIKmcZ/P
AfzQQYI8tL7ZblumNqTKLZgT7qFu2DXh21J3+tOxh+8i2crBBhSWeSCGrDCHjVUb5pOeDy7w3c7k
JOiXVVkslJE/dD57dQftW6I9iiuEavnQdcBadBbefI18lpwfC372GK5ApmEAacqLv4qG3WBMkgwa
/cMxckW0R3EJUdu5uSxxH83neA3bUyDIMVX3aI/hWgOSwsMWY4+CNzr3dZ4F9hixKtqDuAhUR+Xc
omDgq+jLqlBeXrrsmPBoRHeXJlz5QpddlooN4JkpZZxchaHQx257urs0caetYQxLxBMh6yOL2oft
YAOF7jYnAQ4/wyYC+Gyyt5t319Wsj8VtewyXGcPBsMYmp6ilDwsVJ4h5HZyP3caEGTQY1JfaTxol
wzVlRp6BXj6Wl+wBXMMKArXZgMdrqbirbPOqfHtsSvborU70kqSw44StXvDEFHwUGyVMcego3Ks0
kYtafNUjREnlJq8yI278NKXHZnyP3lqGdA2oxoz3ydoW3bDK370MsmPR1R7BBdtQHOMR4H5a12kR
M9M9o/dWHXyhu72pB7LWIsSsk8bH5wrlyierhvj3Y9O+25uVXSJnIaMCnxVGC8MVPNC9OVY32CO4
Kr/Wq7F4uBqqr2tKbN4BrHBs4LurU1P0qaRAykYHt8J1UvXQYo9/lrXFiNP+pOi5x3BBbyNFGwUH
Yhex+mGTjYBDQscYDOWTRR+L5P4Fy6WjEX8DsNCqqh9rAOjm8Bi4NdoDuZJGdbgsLqfAFJOim8RS
uMQfI6FE/4LkogNq1xpLsq0RHqpqbAu7btGxCGCP5dLgtEJJNUHQP8W3ck5e1z79fGjR7FWPFHAe
fooxLWxJosc66fTbrFz9/tjTdzu1gTZ11l5w1lDR+Lz025XuzbF67R7O1QQtgpYe3orzZIeilRTR
oh4OFj33/m3pqlOBdZ6c4DgAB+lZ2dwl28E5321UwJ+Wf0j8VDYuNV2hG8i3Y2BouA7/mGgFU0/h
jo3ySt3E94hjrpP4mIwV22O5WicDx1qsQ9jhwuChVgadfXKs48H2WC63islkGjVVsCxzGW00h0D7
QeGQPfgoardK9QKBaCYiUVaUfGmHY31EmJv+OOOhRHV86QBC0zT5OEyzKgipjkk/0z2Oh9mpjTJR
sdNqnMq3NKJlm9n00J1B98pKKN0E0nug8+ImfIr0Rq8TP0aHLju6B/NAnXmtshlDH/10s2gcXRU5
FHjRPZhnXfuoD0hzobKDOQccnnvB1df+hB7C//Suo3s8TwIb3kw3hp9WxOj9SXLCP4RqSBUM2yUs
OYEFDsdz2rcehG7b8enQmUb3WJ/QDCu8IlGIymwUwywkCrJ7GMub8FDQR/eAnxBCCzDyALwvaRad
95q4PCDq7chZT/eAny0zc5hWbXpiuqOvS2SbJ7lMTXNspe5BP0yGQgUSiylN6sIIvuVGk2MaAHQP
+qF6pk4ITEzrXFP6mt1qUR+jSdE96CdJYD3OPR5OsmY8h0H3Zd78sXON7mWXQB4JpiW4IDZrXl21
/ZthQ38ozqZ72M8CvRxde+Bcq8y8DKrrnogKySFxMbrH/ZgLalWKFjam4QJQfcJ/u6SU//tS/PNY
le6lltaB+FaFGe6perS/w4ioCXMwDkZWzrr1h2IbukcBGKVrFQaYHRWsb2AGzDnpybv//Q+43Bz/
GmzTPcAoNMiI/YJjOUwmVXTwnD/1bXxwte8xRknYZcNqcHgmMRP5AAXJ80S75ieT/+/Gfnkp/9Qm
WVknkxkWVoBku99ppe6hkn7s/NqjXgCOYgFHJ/C0rKSA+vLjIKJDMEsIlf046pRATGNgmJNtC8F6
lYICVWOOZdt0D3aZIzOkQwvSXrsxl3NQjog/5tZL90CRYQvDLmwgAhTM5hXQ3KchDWR+aB3uYSId
3OKn0XYX3qsKUNbkJ1nZnzGx/k65+pNVvvf12uQ8N3KJkNZ0E++urQhdmgdZHURXXWva5z6sOp8P
GU7Qgtcy/RBAGm8pSYymXj52qralhbrX5fNwUDo7XdGfteMI+Xt56E9Gt8e0iYxvoVjQS0Q6zat7
YRIz55I3NMjtbEWay6lL3klhVV2QZIiH635g66Cv6DLbZcu136CGC8WnxhP8vxUJShOR+kba1H/3
sk+zHLKQqhQiszfLMFN/ruNAzaX2PWQWPSzuLWTWLZCPsQt6wEWsTPMq0d3bsDUJP2VOrl3ZbEul
Cmr76vd48bovpVLuwxpqJR6gq5bavOJjPRbeL/ad88uWfqeqq2pguRo13fZD5548bP2ix6ZWPLkH
rmwT91sMU4Y7FfS1gI3tNvVvkFVI3Z13zTB0uSPxXG05nya9wgg9hCFgus4dENAwgOLrGdbam4Lw
30CgjMbaar6GTauSV4MDs++j8dRnV97zlhaTmSrxAT6O43M3gNHytPG4bXPFkl7eZmHUhI99MxFW
ZBo03ftgqDv3HE9jv7K8BsIjxgFGhgxszxZurV3RqpYt93bKVvmbI5ToG+FVYgnqIckkXwIGl537
mm4WACJiw3R4sZEVGnoUBPqTObVuIS+TDXtzg4he8LxbB27g+NP67Qx3WZhul/FUteYU1WKIf5v7
wI1pPjWWtr40YWo4h+K5Mg6OB7ZT2Venx4p8h9PCNL6yFJJO97qNXf8URGmQ3U0uyLony7cFL4Av
qrI5XJuXPi7QefLbZZDQJ+iKFHKt9evS2Hh4Ek3Mm6iIRlhu6bybyTDfw0sg4W+KTmDUW6O2qr5u
Qswy0h0pzrzeqkHnCeSr3gkbE/c0dx3YVWlfL03hOtebP7LBVZM9zWMPbX82jeYOEo58ZoiuY56E
qNyvy/u+akCYBt6oJa9tVTNa6kHwcjI6bMpg6wjeehyFcOnro6Euws01G3jn3fw4pnR8FIuMgO4V
Xfa5irgWtwlPJ1BYTCWmDX9Q0LQgtYzRUCS8u0yOvhowC6RkxE2mnFUsP4bbMJgrlnXBLaiWUwD+
ad2FJz/p6JmMHbmZ+cLGou+GhubEdzY9D0wonmcR7KRzPrbwyMyiuBryZWlBum1h7/C5k73zORdc
kLwLQMRXJpyuOEwyzkBDpp/RxYAYhZ62oejrWbZlVLnJ54R3+mrSjn1yU+Lj3MRaKygwSu5KeB0L
e6XjiP0h5yWAE2qTvAeubBjgCt1sVRmnkRiuh1GDfr5Mm8jDJc5emY9N2WeJW88Gnfv6cRVZcA7g
7NDfQDfNfB5HIm6lresvVBGMSikgb4vWJY7dzFklh3c6gIVXURPAQ8qt7cYsJ7rLppfRc/XSDmj5
5JOryPNaKV6XpglDXiYtb+Dc1g03Q7bpl0oHSNZ8HFRLOffmXWvG5NqncNgqV5a66Rx0vdfneSLe
nRA9xypH19h+m0TPwoewVkOdQ1pnbO5EZyEOMNjKupu+UUMxVUHbX7Ot6s0Jd643D5A7vOm5m76R
TWB2OtGUJliEwDkzshs1kPmtryP8OKjY41w0IMC/1Ggs8ZyGPn5elzFVt/BfiiFyIhoTn1m08vdq
JMreRUZD47getFNnazcZ3A9tY801/GbWu76FXXLONQBGxSIYdc+UNYDrsnFrz93k1xXOz6HfPuie
r1cpyN/3MqqbviQMtfI4AlvrPtuSNizWxA8o/A3K3LeJS/rvk2v79Cxim655pvhE82Do5foyZjVI
3oJtHf4dofgOaQPFyYm4uFKl7/oFUkdrJrd3Q1w7VoIRgyJRaKftHSBXaQCLiUyrzzabIZUNR7yF
lbKv3UMF2UIod/B5bU/OU+YLLoFqypVNlL2SbQtv2zxmS5szNC3uCKvZeema6S3z8DJ0fuLT9agg
VXg7ee+nZ9f1ugKZHuqFyYsefGMfcBdV8YOZM//BZ5rIc7Chh3DV8ADtw0KNDLZoMKlJvos0MWiF
ZCGrUNmSKrttLXCmNz2IJkrljRiZLu0MQNfDvMhMwhaKhM0dVtT4UHMp0aFxnYCsBKx6Tn6siXvp
Ly5pTyxuBlZYpclvUQoQJXiKnYDE/AUC8IHrdKzbOyZ4GpdAdIeVRAN5JqUE6+A0D+J7o4P5DUzk
rYTKLhZ6nWVjEaSAZSI9iNKXFmT8j4kZlq/Z1q5jThqbZkWVVfGNlkxDg9+tD5EJ7TvZgPFSDBPQ
rVo17M4sy9LnkRu6O1RsRDFDH7wgug1vItNnd+uwzWHpeAInQ44faj5rU+vfIpSin9Wg67XJo0on
QxkNWPfvoHxlouuJbWGfr6kJ63PTqqwpGtcucTlSm3wmVZaAMhzM61ZgV0dBPlA7kjdsKluVa6aC
8V60Ww00aLMNZ2UqGV1BP6rROZaeuWsjA0X0cCPNTc1gIFwE3EZjDhRpej3UzTYX6KpO9TVXWfoA
F7nR5oMM2vUqrhsZ3TK5EG2LaZ387PIp9IY9aVWnUeF6GBaVmWrFSzvqZCy1CeWroJNp87BybC5M
0855b8m05FOSKPcYNFlqC2kydTP0bdfdrWm6tVdzqgLzjlKy2QI6Q+itM4EQRHAv2ZlzHQzXsmlS
VH5s1OWArPzRkaXvz1McN6bMYkFu1To08orDv2Y8DS6UZZtwU7BoQThlVDx8XOBuvOSzwR2Qe9J+
bvmU3Uk0N3LQOp4bNcLIVrKG4qSHNrAq65Vwc6aIOPIVm7HKmSe4pJeQN49rW3e5DJUL4QW+XM8K
OUTqSJqzgbAcv2kop6x6Wq385DVsg9kas+tVLhxVGJ1AzIPNuMds1ACoHqwQ3HyZQ9vFt5WtY1Es
qzb2Yd6maikSI2CopMc6SM5Mj6iUCmiXU5sjiBHuhoR9Ohbt3DUqX+m2qrPmyTw+sqW2tpjnjonr
YVOgx6wyq9PbOUU8ko+jXux3T9s4y6OthbXfgiDclaZyvC3HUdCwkASxA6iEazh95HUVmHIkvLLl
IGDUiQGt5hV1Mi2LDTyqewT1aD+xuFr+cJYDajFEVSgLp7Ca7pJ0zB5BNd2qqyBGcHXVDib2r9k0
tTHWMnVh0YvZd89jvbBPOtYUe8QHAyKUrArGgoNN0UHwgw6yNAZoxSsWoKF2ZlUWkRt4QbZZCYVn
Id4JiDqHj10Wb2mOcEBcdz0JKGago/Mjp0gyytq5Kit0m5GPNg1WhdqbTFR/HVi4bOa9RNxaZLHs
2GML6ZW6UNJAUHhZjXpa6Ax9hzpCPzJPNmiQXcdZrdq7sebkFaTjJS1wbvZXKSX8qVl9OJdNoqV5
t5HJvcO4w98Zr4DvHdC/kzfhBi+UHHwLvnzdFs/pCW7eqNOt3ex82aTSpG+okyfTdYK3r9JiSkkm
frfdDGfUTUJ+Ihdrn73GfFgb8JPqJDwFMMWVhQ/msD+LHkSR0k6z9XeAS9mpiERPx7K1AGUWCPrD
eyn6dUH0a9r+rgNk6yOa/jzMB20Box71vAIjn+r1S0b7ldRQz3GuvzYLDuhr0879cDKTguw3xrpk
8Jdv4hqqb7h6T5aNQfuEc1yt7wcL8eS7zdfIVenqVXezrnFGyymFZ1NZrWTjJZlpFBUbScboWjrK
cd4stAb7bJ79fE22BGmga+B+/IZ3zuI7OIl30zfd4wq9ipNoG78oCt3kgiVErM8+rj15YUtg6xMQ
LxUv+ybszkmUkk8DJfNjzXD3l5SMNka20M0QdmVwSyjbaKy2MusHa6+1WRtW8qjpg5ushozYCwJR
ZgsYbcrpA+82rR8UgIuIuJZ+RemjnqdziCc/9tWGALPratZ+aGjc2fumj9PsU9DG0fBpoV2YPJF1
dvzaE85eFxYzjXXW6qdhmWJ5PcHfJy4RVhNVjKCu9qfVZj0toOoaZt8Yg2jakEuyOWAovA3ugzSp
5ttIg89dbO3YauwYPWz52MQZpAlTaImlt1j1GeYfWJTgSYZVFTzDFwrhQFMF2EF42U2dtNCJxns6
Mx96B044cHw5SWYbQog1ml6juU2w6GCIsQ6f9WAb9zUDnrr6OquKbH9kC1au+U4pNmp48WpsJ6So
GU+qwrY0tLlPh5WdzHixiJMyc3dWmakp2xW3V64mgeRWyFl+ibok+bTCwOtSldciTGAXn2IHgP7u
xNl2uDN9yQL8twKfVVm33lWRGwf/TOBwWfsiW5hadImzoO7xUi1Hd79B0jSUtDHIXubaUyBMrQmy
ExgrRpVMKm8KUHppmENiSGicCisa3guS7bdFwU0DRWhorndpibAxBG8xSSuoHOZ8aX30idCGpYg0
BhIUUd1K8bQQx8Q3HLNjX7oMa+lc2zHlNzxeNIjDcbZO2eesnqh5Z2tUCN71Q6rbwsRJL5BlCAsj
4Zbh8EtxjlanmBAhMyhXzWx7wGtN5N0G35P3tE9kc0UWtoxPgWGElgtOmOZ2GEb3HgaocGzVva2j
Fy3VgugUtYLwm4WdJDmlITTTr6HWtGzFhJB7eW+8CZc83rquvfXGVctVbQhDm2uj3yFZ5MLcDWL9
EkId9T23wkLnNtBmAkjfsr5sBxvpu9Q5+a3vfWV0bihgcgjhB4VVSGBxqM6uDdMGfyUHbdXox07z
4Rqb0H6qw7biOVssv6bJxr83YYp0NQnbNC48miXmxJRM24cZb0U3uRotqtS5n7uhzbfGMbwJu8XP
cL+GmrffojUP8XpLZ+ZoKWk80uckm2l/x9CuY4h9cL3lou3jKV+C1lKwaAwuPThfZuxMR9ADTpmm
TH1diejtCRB5E8HesCYZ9hYC7ELrCX2VOQihmrvGbfxEM9jbPcdwzBoKhjJ0X2xIkttSbrOp77ZV
xgbnW1uzHCqQcL+QyD/nGwYu5YO3VjQ5XKUcvzeRn5BDBQOTJoerbPIxbg3/g61BOH8OiTHrU51C
YvyMoi74EXSIK/wJax/DCQyyW3WRwIj+BY8Y4/uFB3zGOUSIxZQDEAlqTDc26jpMXAfDdMuHhBVo
w5I3EqLylK/omr5XJEVVBuoEFTLNNRn4De4b6KRHUIG6QWV9SGBspliGeg68ZYowGCcJDRQcc8As
LCvSgESHUTlWAwS6bCfG6m4i/QYncpJWtECKx9+5eszSPMwc7wvNjfyUAN93Mw/VRAtBO/6hshwy
kKPO6tdRjMlHZVMVFyRU8gt0rbf3HIxnDNLhQkfmE2X5UrPsOVkq+Vsa2paUgVP9DX6Jf2aeBScc
rOpFiWamCJZW1xW24uYqFusc3nSNhzRkxLE0Cq1icO+bBUZI5w1hgDiDF6YF7jkL9ylX4ci8DSY3
1O/FRdHwN600whyKTkz0HUhTUb/voBuKFg3BLYV6DUfqICsU2h5VNrf3xsfhqbEBECkS0zGepqlR
/B34HaEr0oDi1K1wa/W2hC5IXJWTRXA/YoEFBKW0oJ3yeEUVqdjWugN/CtWRPJbrSWXDI41T/8FR
Za9Fy0N/N4uhn76aNaxwWXTzLG4DbzrIu4dcsmzJG2gFP68hY22RqbEb8yhlQfDMRl8/zKzmYSFm
nd5sfA2qG9OvoLINqhLyQyfgnvdccRlRxKhkWQsrhXgJUwoHpszY7jE2CwOXvq0G/7Aiqb5hoxvv
fEUjWyB3AmAmrnCRzkjJ1HMfRfx30rWtLFWKyCQfYpm9Z3AXvUUrXAORZZcJUeYi1zfUaHpE0AEU
/JHaNMN8F0xpgsbs5PzHcHDupgqmjeVtVjWPehm67y1J07FHHYLgtKh8u3V33YKE726ZeNbkdiN2
LbxakefHfRsA5xTjnV3xpl1MnQMRIqv3aSw0vwuaQN62WrWumCK1Bre0slZjNtP5G0wElchjO9dp
TrbIj1cR8FKfLV/XpUAcVz1J6uh9VGUv1tZQxQN2k68ljs3twTCp6X2LJvc3OISkLxwNi8+eI7m4
7WvSVtcTacP4KowSb6+gWDDN+Tw6+S6G7vpLNFf1mE9V6j9Djz39RHvX36qZ9aewX86+Rq0l7r86
hi2RR8a4T+gfRHllGKI1dOtxcg7ho0B++cRQ/4Z3lgFE4LQgfHqrybbejLg7XyAObIKbLllRIm2T
yr1AJmS7XUway9xXWXsr9NVXvbl89nA6W6PQlenVnMEzp0guleCaNOI9bUX9iXAsLsllD1GmKLZX
8I6E3vgEXTZdzJ3Cq2igqPHoRUsfE7H5LxWKfB+6uDJPXmczuc568paFPvdu+h6L5XVrW4LC8izE
bRNvgO9xaNXdxWNd3+DFBLk20AuAQJDrfDmbyXU5pj/+UAXbupQJguepsEErIYKEGtt3tgErid3A
UIOGk2P2LkPS/CQzy58C1nQGt44XJidYttinxrcvTejW5bxpFqlTLT3qrksYjZ8hSBBS3NyMoTrf
BS8kC+YbwsIZKgWV679G8ea/cb/oEAVIH4+4Ejr+vQeo748oXhp8NBkXVVQ4dyvUPVCaRyWypu+p
QIEa2uHOfh5p39Hc9QwuLe00zVU5ZGkz5VTE1Yrg0K/3dl1lU8Soz79C3oetsBgLeoGk1LjfUCLU
/XlJRv4NG4teJ8n22Aese8waoh7YNi0qTzSzT2OSiQcc1+nvqoMZ+U9QF/+ucch+bMGBojQbHUvo
faYLvYEovy8YUELH8APpDhjdhihtUNUDMYIlHiwIt1oaHAJ00b3viZBajktzaR6S5rpZcBwR6o6J
xNE953lcIjkYmAaf1vWyfjScw+Vmg0OKJHRPeyZs8HWFaxR2cxXh1zIJt1tq0Ak9BF2ke0cLyHA2
KHhDK8655F1Y3dOs+XSsN7lD0XnfoNRSb0BdRSbfRPIcJPTYStxTntFcgpJtj7UiRPW7dt1nMvGf
KZb9m1W+pzzbPm0rVuPZsag+Gr4VTXpMTYrunSykkW3crOjW1kH/W9yhjyWWQyw/hA0/7k042nkG
yxNg83qQkmOXMDRBvx16kXvCM5vHOkNWCLeJjn7b0GDJRrIea2Dv6c5oHUHpd7zozqfB79A7mksi
2ugYCG1PeEZms3YshvI8bL2askEC/YYW2ngMkbDnPLPIo4BoLovQkuqeoFSh2Xb04bvTsMYp7jo1
QGXOmsfENwXV5hDJiu45z4A9o/CeQOkgmtc3lBaLZK0/HlspO2grn9ErCyBTfKomz56lqqPcbcIe
O1D2lGe0RZNsq2vw2gK0ctwY3KRNfcxaju5Jz7ELwywJNRwJGWqz6F0AuoC8+tC87GnPi1irdIMv
IaB32dsyoieFAt3BZyc/7vxuBckUlW7ASyZ63ab21Pbk2N2z5zwvyTZWKcewUcs9u775LVPDl2Mz
cjl9/wmENAEJnsQXx9CU2a1wTPlracx2DIe05zxzD2CBqIBUbmxmYBg+lQT86p/cmJcj9U9wJ3s/
ixh1HLBPIPLbOovYUbAKmoBTuAJ2wTT6wihrNUpfdwlZ/6EG8x9f1/8U34bn/366+dt/4euvg0bN
ADIjuy//9jp0+Oe/Lp/5vz/z4yf+dvVtePzSfTP7H/rhM3juP35v+WX+8sMXsNwFSvYFzWD/7puB
oNffn48RXn7y//ebf/n296e8ev3t11++DrafL08Tcuh/+ce3bv749ZcLXPo//vnx//jeZfy//nI1
Dd/69kv/h8Sy+u/n/c+Hvn0x86+/BIT8NSKoTWYccEEUvy6EHfft799K6V9TFoaEJyROKcVy+uUv
PdDd9a+/cPbXOGVpmMY8jIFWvxA2zIBM79df4uyvKSeE8ywBPY5Bg+t/RvfD6/l/r+svve2eB2Q/
Bn/ND0skpiRNsjC8PAc6fZTsQ8MhmX0Wxo17GFc7Wloit1TI6WYAhXRJjQBa7t53cgjSvDUAMd2g
wpOMbxVfup/J5uxAXJexpFGcEgwjJAlqp7sdl16abhlq6Q8jFQltcM6F9XyLqrULPsxdqpMHpgYj
ZOnmBmCYK+ERMn+U7cpfe8jjz3CawIV0E/As8FfZImECaYJebj/Bov/LlHEGFipeKCoILI73EOtl
BUYZfbf2IaAhRO5JZoP1Yc165j4OUS992REAya/cRAVKaCSpJ3SXpv9D3Zntxo1sXfqJeMAIMkjG
bTKVGlLybLnsG8I+ZXOeZz59fyHpx2+lDCXcFw10oVAq2VKSMe3Yw1prB/WZG+xPr+ELn5WzzR46
XTlnJTG9BEVxV8Z5Wv3ojOgrLeRNxc4pvdo/jPSWR1yiq+JGH4HIFsNNDGkk+PHbfn/aUb/voAfa
1v9aGSVdm9RBIBWlMFfxLgYC/5uhjLIh47KaNViaIErEjVejK7YjvV9q+9ik8SY/DWk+9zs6jJMJ
qaokb64zSfp+QXd3PeNw/+l10OlXQhMpULM45SOgKx1HM2nzGzDkfvV+jJ0EBOBkuo8DVNW4Qwcy
TXlM1tryHdIlCgZDP+1EntJVsaYqt55x7k5fyfEdFOhdenxLpWzpn25sSyG63qVzdKBWIsi7+WUx
rfW1o/o8XpEAFpVVhFvcTubvigmd6d0IcrrwD27a6coKJZE4IfvrC2fW5bd1o91ogD2SjilPSYGN
er5ujSI8Hms5HcohG/KDJcFq31jgZwqwB7H3ZknYTTs3Tqzgsg1GgCuvP188x1YrXkBr37YV9Xfp
cKJOzruao9mvsYcHYbViuFuCrZC7Eqr3v66c7eKO7gD98K5LJX8MDnK4T2LSoru+KjJ1PZRinIFU
lmlzaXMQVwo+9rJ93RCgOEeHNA7K7zMFqMJzBQxuNpTr0Jjo+Uz5QdFTE1qHQ9xYXnBAkUcmO9km
fX9XQQn8WPnNtPztpgk8FgdaiCN9do5zGtMMBbl5f07Gwwg+N6D/0pZ6n6Mst9RbN+nn7cAE1PHH
yYAurvyuioq7lr6P/W6QZeTKv9ssiKQILI0H9QCtWJvL4vkUFM6azkvk+Nej1xf1Srm+7eLLbIhV
SZ+P2FRzd3ZRrL0M9ajK7JcaOlp2nXmLB1b7bytB1GgHQlHbQxZT0MX9ZMsM9CnvpC22a8Ttkir6
5ncQvbtbZfdatSFwgrSJKUa2bp6+Ieu71VGYuLrBy189v+EIUdVrs182khmAA9Y6y9Zwtqy6luFk
xQmnUaLmuB7jgcLg92RZyIt1gRJqhbfjt/n3MnMmM0ZNC9bv0eTy32Fs4uGcItMJZhhj6mFOaXat
iRlA8Z0i7COZzTlMOcoFnq3fBjUCShejSLPyeisXweW3JNN7r9m67qpMWhF6OhtR0qB4EiaBv30l
Nou8nxr9pTvZ24V14XoFdV/p5Y67S+bGWcJJ+KoKHWqj1t/dTeblhbQDifw3nos6pcoJCGCzrvvu
ABg1mN7n85L5UThQ+rxU2zLI+231tuXt1Gxp/WueunrYuXmgzmQDHizYb7vFvAbWFgsTcJJYJeMf
/3YzuYNLFQm7eiAVmd4sJGDfj7MjgzCLpzYGaRPPvrgobKGa24KWePERPF7c7fUSLctl2VqR+6vo
aoC4Z7z+F6aPN1M2nh1vB+LOcU5sb6LhNkntNYdEqmm8afp59sO4aLNxL/ykKfeWGlbnsmiTagTG
S413PyhTNioyt/A/uW4dUXIp47X5WNRFrt4uwAfQ/wZK0J9JHjy8y8ksckEgto676XsvCH5jtxar
PwTjoen98vPgj35ysRbdRIFW9E1+Y+qA+whvFSr6Fs0KsMQq4ivZACb74q9OOezLyCnDHtz1fFh7
lRhME/LIcSTK0HXbDVGPJbP6awDh/vd8BYV9s5TN9GH27VZftCmdBXexmrwbUmoD6N+pWazsTks/
pkpMW7P2o+/MoGxIGfAEv6r5LZE523AmFHweTz2cyUApn3/4D4fyxNOJ8V+6xpTwwJas6XvgLXO2
A//bqncOi9dep5tKb9FaKT+/flX+8cGBIkKgQIW3dZLXHoI6LqfJGQ9DVeYzwLS+vSTIi5ODXVbt
eOOSOCpw0MUwnEnBnHiZ5ggFPkbX9rWCFHFKsKAr9BDJjVuoTDa1fCwz5X8BY1D+3Mpq0F998Lxy
j4psLvYlrg9Iwqgr8jPH5Q/Dx9QLBk9DcJtA6vk5rp0idq1gHg5Farf9oR0XKs+WElkdNkrE83va
ngZ7ZPIAcv71xGtF3GZufpu5P7lvRLs0MzjB4SAcMXqHdorK6FfPmQZrCBGh3g2B6OuLJtDdufvf
JJ9Pjh0BHlB3xYVr8/CTQef5WC2r7g++Gkt7H3v9YuIfoW+6ZiwvtW1lgj4CUtYISsGavOwny6tC
nJOoP9a2zeT8/Vz4is0HZMrDHThZhayvmxKYcI8dqCt1m0Nw/VmAsb9tpWU1P6du8W4o60Kpef25
p35qYCJUbeMlaoprmKDnE0GLJRuVEW5C5RZzsF+XKvjUNbL/BC0CIEuOlm4R0jMVZFI8etY5Etpp
WMoR0LagLSrOuyvx309OfbqJtJNb0x/ydYA3vYurlh64CIT5ezfbYGrbEAWLXSYbtYZtgIwLsJL8
WM/DNt842KG3EzL28y6iLSpVvrWf/i7PY+ySmR6Xf4Mg4MvJG45dMIK1p79Vnqbrss9zL1j/2RYB
wIySTP8PoAUn3QfBdJbbZPb/802qCdWFjUnU+PGnZQ63TPxRr1tHYnluP40xCKh9xmGKQk+UXrGn
/Lx8AaLg9Ds/K7zjqL3qFiydfG+X3jbGIGbBqN+qOoeKME5RcObyehF6MTXGhebNiC+IT08u2iaZ
ts2lkdYB8db8v5OTUMtUa5XPF6vBy4WpktnXlIX/AAw3uy5AwU6hI8qtPbOLXxpSDAk0TOGRAcKE
n7yIpBVp0zRld4g1sEv2chmklFhraV1XshZITc6KDB3gun5ubmIZAXl07dj58PphEuaqOFkxRbBn
fHizW07NCqR0CsPaag+jB3x13+aABS6yqYjoAqPLKdj7fTT9AOZVQqSzp+hrleMHHdaiqO7yxd+y
S/Z89Xku4YWdM3lmDk7eDXUmGyUPn1uHyPT5SU9qWiCVamsPeCOec5FMQXFr2Wv3pkU464hrUX4G
dll9Jrm+NntlDVAiYDJVl6Key59d2q7nenY9yC89eyUCVC1ASuKJo5F+anwWe6ob6tvtIZh7p0NG
t+4+w2V2i70STuztaCvgXo4Qx34Ec7HcRZtXAk8gL59D8a+zABduYPomjHMb1oufElFX2XoxwG7p
QiBxNpQSqaMztvqh2drz96afoP+w0p4ig3hyccl16zPug+LgztTbs71fzmX6eYTPk+yxpav/YViW
Zvl3cOIq/97NWZC8q5xm6b4q+ixbO1miFzfvzmy+F3eajx/uEVbYJr/nnKbOXLoHWI5XpofepkeL
tVv6Ag7HzpJtkL6VCBd4NyPwOovbfcUvvC/qzZ8+gAuKUAzxS0iLw2Fx3epc+5KT1hFYUBKq3LQ2
9l0LrU/D2wrs6eS7NoBIq+oA8jlE0GQ+Qa/kSGYsqAm6V7VcE9Aok7+U+ffKljPZmjUuvf4wNoo/
yuyGaDDL7fwNv7eoq0YMCqoe4Gb3ZoV506kdoNhsuXI1hKl/PS9oeVTbA4UqL16f6RceUyAccjpc
mI7veZym5ydp3XRK8tbWF1vAxx/qdLRrOlpWUXeRw5JKaVYaOREQK3+rqzO1GH16Y7rMoW/yOVBh
2Xrc3s+fDod2cTAm2eXatEum3y55vzFZerYWvmTEWDVykpaep+Vb6lAbmq5zroO2BmGZVW89GjcO
X+eHeDtzeuL1xJ1m9okYE5NgGNOiXoLQspfYzq7sZoiX8dJW9mg1V/DZyu1+qWBt/HL8xio+xXa9
qa9Zy30c7ciSeh97N/aygBewYbOFoiQUiz6WkGCjIbSbuNrunZUn1IaC4rI0/ZbpSNN3FLIOhzsf
+NgwdzuoM2Hq65UfmcvabpuDXYxtoS/tMYM2socDlZMYwF6aR0cKtnKwD6o26oN96WuzmaC6jiOQ
Jl2YrZOU6MvQEgkEZ7BfMqh94JGjGPTUZZxZpl07GXzU1j6Uk+ER7eHFTOu3sezX4Yuo41VUN65H
Mg8jPlV8f7HYXhs5l2D/rGwJ40BLegBgycHEz4kESh+WcDVNcIlMaZ/BdYqYuf04afN3Te71Hv2k
0sT8GeGdUFdBSX+v7Tp3h82PDz6TvRRvLYDVs/Pe0g4Mj8usHVaym43nRlHW7ixXNWCybAUU2jvO
luSEvbPFhPf85ult05aNJA7btvjkPLNlVCrZecTd0go3KAPbfYTClEs7sS0RltoBe+85nVFXC4bM
Nirm+mgvPfkZQH5Tb4WRkoSmh3jMRDzeiBreQEu46mimfgFozZzblku74ctELttIxN8NjHhKhmy7
J2XQc8Jzr8l+6Rjy07xrns4+2FMWPe9LOL17mvSZA/z0Xb1uExNEN9CS0Xuy1fW9jOHCfAh6p9ju
p6bqhjfai+JfHqWB/nMRbHPzPZ0qe7ltxFKO1o5Qkq7cMGK2xB136awT1hKspnnokmiuqdCLKv+7
26oW+Neamozx0q5mtcB0YslFUdnqsydJWh2adJ3m/Vgl63jvySLjlYvHNweWvdbffbQB1wziMVTj
5n0jZyvXl0CPRR/tQHdR/tuLxQ84FUNtGzvtDjGJo10QxK33RsMB0M61nFeToc5nuI+m4U4FHvVO
1hqIVJSqDhIfsO+iPkIk92gGPkX+3L+bVDZ5qOKkNmyRXaynbbltJ2sIIlh02Ips32plTZdxpxys
QgLqVaswqLhZPs1r2dX3ogMhuksH6OFQZtMhX5adL7fa+bbVlnnljLOE07vUHu0HwqyZ5nK8IVhi
jAe/TWuOlk30NX2wiybGxleqzbf7JoCNPYQz7YW3e2m75sfcls1DpsZVtWjeUWje2IIQDzz+UECN
bhy6HQ+5Z8Hs0XX6YWsic4XQGcZ3rzJAumw2H2Y4mw0ek/kCZL5iOqEJ5Nmvx1PmDJP5JZfgmXMr
N51NKUD7WViaRhKw+b+PZZbwngo8IGcFE2MWPXUjMHq7ru7Yq1mXOdk/wgJAcqU3152+TZg+p4Ob
VBf6KnOXNPoAs6UkZZhz4827ogkC+ZN20BlgwSWOzblYjAbar5gk7AB+MR+8SYLlnsxtN8cgv8Mx
I4f4XrdZl943crTzSwFUW8KOTsgwrjsXQFj2EQs46Q9idTb+xs+B1Wa7BHcXeeWWGKgNn9ZpUw3l
GPiqk41pL+mJMH14HHCa5D6AYpWKWd+N69BS/yvcZvyvPyzx+KXL49QXe+XMFAb7Yq0WG5hm3WwV
RNhmbC7cmD30b92J1roTXVfl1YGyYdC9H3pdZFdes3iJvUussV7CfkQLO0eTYUr2QUFT4iu4w41+
05F2pZYV0UIpu+gKy5otNOJAXt+7MRwLGUZZSaL26UhQZ2ehnvLBzF+F0IOoZLx8Tje/9koabnZd
ne/lCi3d2c3DuK3HVrcD30R1bPLlqEKYqzKYAgHW2k+7/DvIKbMNl2ps1XWcQ3GbDvBs4OEPLdRk
RAzidWFNqYqYOhI8tJwJLdVQK6jwFSnjEcOyDR6pZL+tb51xStNbNmzVXsO+FGInREHmpmebBMGN
ry2IdqE7Z1R9w8RLjY1r+kFyzTncRZYFtdztC7KojxcbzoVa4HQ0Th9DsFedSN7RTA3plm2D+iHD
J1/JFZEx1093eV5kEQ4m2gfmHCUraPrygrNvsutP12+W1MZReLokZKRijmYnXOMuPTpetJA199VU
OS2/5g+eMeLIJ5szAcbW3MUo/JpLtZrpQuDsKpDmLFcxRKj/hbPrm6P/dOvVjkSaBJYk4CP5P3UO
z0qM3fQ9eDXWbq1m6Yc2s76hFfhYlCuq+eGTB2lOFLI4Zj/EajWFvioILOYyo0ts9mso55iPAg/O
OoWdl3FkAZgkffxhtaOt6D5nVtRaXojuZt0eEkFzI6yz28+cyjawoJBcu49+KfXxhQF38awrJCM4
g4Fzk0V8Xx+Hoe0wEIvl0vbv2qdkwB1iD4oiY2hHvfEpxOPVl/ul2Tf4NebopZXrWcvFJPOHMsjj
E/zcrly191eSDuhwpIW5QFVc5rl9CfS3iYkMvdpcT7RR9drhcy47qynuu240xgopAcvOviUyMrPe
bj54kiYcFyD8JXE44sKdeDOWMuiwjdNgtrlTC3Mtwwwgr4PsQlXyI+uUCxbdzrUZBR51wUQ2bGn3
qrEnZxPvZFuUXfZ9q6CQi7dxpXKmokbR3bbEbpotPr3awaDG90uBMU8PM1Ulvnl+UkSUklLL69vi
/sktEGmeDj+afg3GzwhvORxG1/DjSVQXhKShWw7GDKeJn5qXblzjEzoGITGEXuJCKnqTZgnXfjrW
A5MMhj1nOZ58j1R2NT8PqtAMskw0HvHHuWu96UMXtDGLOZk23RAFCvOBUVeODEeNY80hAk1gLbhW
Ow1p1aOijsGoXdpKS0ebXaHs6gHf3dLGYjXbzXyEX+Ls1tcIode8mnL6gZ9ck77kiNBQsOZjRJ26
frAHuNt20x1qMmY/V31tli7WtjlFT4CQJilhBoZO6eAHwON+eBxoCD4SuqSmXKLausp+dX3StXKP
hx9vvtkhZphZ0Q3AqOaMzuPHooj7NDFd63O7vECj3I/f4PfX6b0/IUP5DwTJoP3pa54XjoIuvcOl
9vum+seFGE9dH9YRcg079Iu6ZrqixxsKKqosVF9ycPA89xmlnvxLlthtJ2DAAnuWe1DnyoMq2Pd6
fAeJbFu/oBnrlBWk1gSI+q7qcokbNrWsjHOXDDlhxy7XCl3Z3UZbymm8YEOjMv95iVfJl3LrytYL
V7Az47L3aceKNE87TiW9UxeKTHq3AhhZ231esKHe8bmK1EVCUweARUMyDV3YoigTwbkY+twXt8MU
1FnzIQCUYxcHbUPaH966Ol8C5ECmOhIYuzRW76HvBdVwlevePN+OvQDKbmvV5ju3EI17FeUwY62L
UsqxfNv0U0qfzqUdgn67Cfx1qJDFAbLoiIsNzm0aha27ua04UBuMVu7IKquzq6Wvbd4taSuqukhb
LdBzul0JBtnq7rqlMhtlZnsbi5fVXODRo9f8ZLKbVGpgMfg2VoElpo2q2aUTmTt0P4Jszb73faOS
aldGfRuLi4FwqPyYlWtjw5VBBkDtEtUr/SWTecDKzmPho1ww6k2U690g0C3ZKbSFizIUVqMaOwz8
dB6CLwHEXzKRaQQJDyADPVDvpILyaqFWTVdY7rPHSw6RUHMcZbauDMF5/JHKjl2Eavpys4ZiTynW
BGUEID0m4zE2VV1lPgs1ByrGoI85vRmiQtvyLooWtz+waTVXOhsFZ3J7CE8yeBBmlgp+5zgaNC7P
Q3KJq+kx0pVubG5vqG4TVE29yqheDiR+oyx982QuKGBX3AgjMjEYChy/qBNLWFPFTLrbvuzlkH4g
TowmgVoPNOMuzEVq4pXOn4xpX3vL+JhZUJoLGPQkJ9WQILHsyaxkNHyLVs8rhr1X5w8+KRJavOYT
PsX2asIsFDKMwQtmw3W/6CebEepmnJhTWTWm0J6VVgNXKEeMoMvhgSADGFxqUGULgGG7at87g9NK
1npk2rAa7BplR7nR4BXNQqX66RpH8mbBRq7Ke5iXxzDG6vtYtDvP8/oK5aBgSkIqRAOWzaatGy+2
JXrjt5waENeVfDTLKX4rAdKj4zzEmpRNZzkGzFBp29iz8tHkDUmh8WeeLldUbFIWJA8sCD1Gd4iM
yq6Ogo093Dx6PukQGZsHu9m4CjKIjVFFOsHcgGA8TThYU60xAcUqCREhcJtUg1gWc9MFYzpyQQS9
MI6W3cqtqy8KhNST49ys0Sq/rZZe5u1SMcELfTGRlNIfoQMhR7JHAsyOf9LDdIg+6mlt86stTSx6
C00ZBJVpp9k/kK3dpHXXMCZFIborUnR58JM0gf0Jdfh2+YZGjMFBJTHLeOmWU9pcw4iP1vsmyss5
3LzN2S7jBorwJ1yrrbUu+1qrJb1ZSTS36b7LkYK4X9rMsr/KqBTVhZwSmVokl/UMsSkWY981OyjB
Y/0hLcG5Zru0cNLgiry3lXKRbeuaI6+yuN9FVCzy2jKyPz9gVQqqCVvtX1bOotvqZii2ybvekEKa
PpZU5KK3U5yac9lXSLfqy6XFwfsVbVMW673XB1W+d4EIecQsRd6oq7XGYg37vmzsytlzTbpRemdC
s+jShjlfVeTImDmcR9+jzOtQbxTFLRKQ/fbjKeJ68rJxA4zX85gkeIxXLAfhJMwcWhvThxh1m/UI
dBgBtL1fjwDoQpqn+mzK/jFQjxlvvX/c/9BhzafJx1O1rBvpRvR0crZHCvgy//4YctM0yriaT37u
05Hw1WTc6tYujRduwYWwv5I2aH6005r6VFhcs+6HDb7pvIYKRbFG7iTYK6PZIwN22D4Zpid3xLjW
adYaa4ECWJfdDqTIsre1DBJo2aVl1+WNP21e7u3XGF2ZYE9O18RBFgECj9cQGjj8eU2De4KZyCaU
bNpctLigo9A54MiIFa73IBcizkyejiL+hV0qMF0bStD6Im+XdElDorK5+MSR8hJvB9Sxs+ddr0CK
XEfuWs5vWMBmfhPndYDuSmojdEP6xGs3+wL05dL/RHp67H/iS4zZjyRo2+w+RU2IbdijN5P9GDJL
wK8afLBUOfeF10EiHTfbxFN0nzU4s63aqvUb3B2T/lpoy+n9zICQwIuPepqmEayvtjGCNmoZfFc3
ky3Y5Q/JI59aft0BVQPhCKvcasx0VO1iY0g7PAZ8ozZVfDP1Qee9GZzI3ASLkBVL9WTDOHEB6Ymk
nxw8HFpLCsSdchXBLxWqswp0TShFsmDe4z002k7J6xSP7nxnOybaiFZaPxCWIDGz3StLcij2DUfC
3fb/c0mbpBPTXudmD+Ro2G333ixHr7tclQ3si6RpAJW0UrXZfKnp4UGgPuJRRzsYyiah0XpN3/Mw
Knt1Gy4+fPtsj1IRysM3yxPwiiRwocl5lIjp7Wso61rv5KjzRu/XxxxAieiMe4W8IkG01S6cn6gS
RiRJC9Q6roNhmuwvRiK/PwBSa7w3PhRXpi1A6WH+FLtinD493al21TwkT2eAniv9c6Nm/RG5cSvG
CwfwnJm0eB2Za4TrzKThcptpihJYyQOZZU55veNX+ybkCjS3ZifkOnBrOojrRIZTXTIZdtoJJB17
01ILNQ3toGfDL4zVNh+f0gAUY42nQQIixzh0T7k88rB4DsPgm2P/FCzGU9QTUpSjV27ASmDtL2oP
K3BhAw/T6q2XfutMAW7yukaYk65XcLZ3gGDIiF2lsplZFzE4nhqQjKwDuivkU2a+VAHKKyiOLa1y
K/ZQUrJ0HQAOhhBbnnHwEa9j3VPkAfjGQt6CECBFfqUc0H18zKih9OA7t8x73bwpBvJ9P7e0QEWD
C3vZ3riJnFFWgG05L/LLQzXj/xWp4BkP4S79L4it+tfw/wH1ACTjb2UfQ214xj04pAW00Op7/zvz
4OF3HqkHQnr/IU1HCZxaG0QDQ+p5ZB4I4f0HDSMgPY/cAtP46Il4IMV/QANDL6Acpiicm2ZOT8QD
9z+e8AREBuqKAaAUqHB/wTx4Dh3wA15KObZwfQ3K2gZC8LxIlCvZrx3J79suya2D9AmqSDp217/N
yLvHiufv6PSXT3FdnF0Qmj4wHn1adhdZSWi+lNutnpRzsaZt+4BDu/z7p9CyXAowzb5D9fr5WNZp
CAo96fW2Qkog3AZrC4Oerg+vP+U5hMDMGPQIYMFA0MzMnYJfoTUgrIEDfevMNYLuID6ks3diEiA7
HfTx9zr1UICkwBCovQLtme1TK5ftmSLuH2ZUBU4AtNPxqO6dIsJGt4/VIhPGak/93k7m9maNnPpM
AfOkgP0wWMOxQI4cZVAgrmYyfsNuevggVhI38y3o1LzYb3gK6Bts6ECETrI1tPwEyRkZiZJiCu0+
KO+3bRy9Pa1v62RPPmN+9/rscyR+AyeYF6I2zCECSGmg2ae9UtFi6KIh7afbdKt/+JWbH0RX/ztZ
wBVef5BBOfxv6f7hQYYA4wC5AxUPveL5yMmjDkTM7XS7xkn93zieUjSfvZL+gc7ypg5qfeZ5f5hq
xXl3GRRQATgKBjLy21THxdjDPGVkkz81YZ0U1T4DsvtVoQPyxQJYnu0sKo6/UJPt/xWiSX4hbeaH
ll5RYnl97C82l4uFEVStsTuMPzB//9urIMiDJCidU47o+Tn7EvW2cODgnTlIL5/CSaXWD8jEoeb5
ou1b1miYn1odLbgtRDbeL1Hb3hk0yx8eAlgWBQRQ3J6Gmvl8KIFTCbZl09y2irajgy/az6lfiy+v
T5ixks82C932gBNJAhKAy+Tnnj+lG8emJoorbh2EnLYDFeSsvRj9bgouKKPNX1HB6VNguSo418P2
BF3NPuXRbE8fGLP2gUyc7FM7ShpBur6+9eFKNqEVZznBeBs4x2Fakpn0ro9EXdFA+lSJH2SE67Ma
8SY9By20fE3eIyNkDR/+ekICD5wXYGUJmOgUo1tMZSenyu9us2Cjq4/TNivli86ufhVZ1gYHWW7u
rzYbEAF7/cEvjq0L4gJxFO5VnFJ4dc9XIvEd2c5FWtzqKHEvU6D1+xK1031v28Ntm7vxmWP7cn+Z
54GjQVo3INMhnz8P3EkXo9ZR3JbxLEOcrvlC+/U5nXyzf57vL/gnrDGVVRD0wakxcjWNHZEoKm4N
MUq+yW1/S3b+BjH7UETIhhyBCiyfwIJkP3uUqeO/tgcw7CBxKc9wYDhHzweJludSdGVd39ad5k7N
LfA3RIln7MEJYMVsZfg1nlASYgsw09NRgqQqCVyC6lZuVkmC0SpyDwXLyvpWIWi+vZ08O7V2cV+3
nyftl1+0B24ujFe/vy+9hiyh11v1smvzqJvDPEOG/P/iDYFZguliW3PSTym9wl+C1KpEdTuCK/jv
PKzJpezA78EQSi99XU33VLG3z8Sj2R4C+k+H4tw1iMT0iw3qB6nkhjMHbvkMIv4EX8nMAdOzYScp
VwM58k47I674/NSgsvVYBVl6J+e0Dm2HFODOqPvelEzeMUaw8mpGufrK3egMnKxp/u/rR+/FUXh4
CU9jZZXCZzjZJTCRZgHeYjnGwFE/+Soqb+ysOLtLzIl6dhZ4jGKQxgMjfXDqASyIV+WiN6qApiH2
rpgcq9hB7qhiKomz/kS9p/hKbtP52OSrG1GgSv0ulHYWHKgyZMiyLwuE0dfH/sItAVJHl3Jf4unj
kJ32VxhMWCmXZTlacFLDpNf99arkfEAo0z6zCf/wKEP+Eiy28AyM9flhBBLYzOOA8GqmnGS/yFUc
03VD8ypIvV+vj+oPK6odAwJ18bscyETPH6XYU01sleNRj5tz46jO3es+PddI+oXJJigC8+cC7jbk
1dN9Y2+od6LzPSAYOYxXxeQbcSJrhTnrNu/bzonOoJH/+DzHgUYngJHzP89HhXZWITeH59nSGvbg
L/MLhPqyEJ6R2o9iy8+EJS+cA+pYyvOJSAJjPE+9qWFGVauN/fYYL/a2J4vzHmGy+8EJPi7W/C6q
pHdmh7wcoAewGCulAOqLF11zRJdXusDd4YTQ5zqHv/meFijRV/Tba0hYefXh9W3ysELPj6QxQLjm
XFCGR2/20W/+YtytcRSpakOwDadj56ai9nduWUNHoZxKnbaeTQeESYssvfaXBUVGrxUB8hkBII9d
PW/DJ/I6M0CHMdPIGdayQIqVTHBySKreikMSboIOewWytKGtKk/cdnZMTaXpW482DcOKUGM2Lchf
Z1awrft1MjILSq0t/LJRosqL2Z7jMLAb9+vro395SBi8x5WlCcntF+D7WVNTAkNkHzPZo+YQI3gN
euqv/QwToENF5MzzFSWC51PsJsFcVSTXjrpul5/lNrphohz1+fWxvLQtPAUMLuYVX9Y59Z5ck5lv
3E0c+66c74pIGxm7crqIkFU8s0n/NG1E0vj+jtKCQOD5gNB5KmpKWvbRo5Vq6KRpB2MtPceu/sPN
yIiI4kwShWj51ISVRGu0fbDsY+ogbU+BuaeLuofWDyBXoyoyr8VXXmV8M1h04hiaCJRJP1Z/1QfO
3M/ah7qM7jFaBVwUJ4ZUdF6OJ1CLow8g4pBvNaWsOpjPTOnLWMA8xoXySfwISe1UJAmowGYXNbIu
TjA012QuR9Qug359G3kdjIt2kPTNmCO3+hxAeJWhuwEz3LlZW9CnA3Vf7z2astBBXt9Uf1ppsliB
JB4wehknKy0b7nKgt+LYJFsV6ll7u0pH6//FUzB7rgs5HBT3aUu8VXVOU1CqonFEB/ta+9HbeXOc
M6jqP4wFi0rmhbCLy8NkBn+3dNGo45GWFMPRR1X8i0WW4GZuqnNn44UBhymLI4yDibcP68ncKL/Z
U2SYA2helLMhNiff7Uqqb6jJ6BCyF4wB1GT+9oYKuC7gA5FWRP6DI/n8efRumidyLfOR4qqFhxr5
3ad0K6p/0tHpbunsAWsYXseZQ/FyuwL390liORB7IHec8iltfw38KR7EEUDIfKyaqrX3uuvt912x
jge7B0YA5DdL30sdLzedcMZ7QU8meAFx2VzZm1Nev75TX1oLvGccEOI49qnx8J9PxCQL+skUhXPU
Mzq3u2py+31Ztu57v+98inteeedlbXw34E1fb21X6t2MYPLh9dd4Ee2Zt3BxFHBxmZxTh6gvs4yD
VDtHqwQaWSNUjyZsMzWHKIaP1Aq5URtw1A/bivK/TZeYR9NcQEAb4MDKk/3t6CrXUTw5R7/y8m/w
r5MfpZV+eH18Lw5RwMcTp/sQFDixp/J2iw7StfIGeYS9iuhtHNl2WDt/2fcbo4tGAQwXTCF3M+y8
E7sDcB2ETJPI4xRlNISoU3TAHNSC/3owkJANP9c45XCmnm8Zqq99MqWVPHq0w7jPurY82ERY9d+a
N5PLsHHnSNGTajvdmdLKm4o2HPKYRbm7p+yThkAWiv3fD8YTbL3/w9l57caNrO36iggwh1Oyg9S0
LNlyGPuE8Nhj5sxikbz6/6H2PnBTDRFeJwMseEHVrPiFN1CXg4SzlXxLwXb3fZXpYeuu7hSqnh4V
2D8779SN9V9LVmuiCGKcYOZ6ynKQZTotYUbBfOVCtjgcusVVdw7zq7CbGXN5C9d3l6hsKzsAJHUo
y1IYocii5iOq6vP3Eh2Ag5pRvtDHMn4oEjP98PYEvr65uT8s8jLUiVToceu//3Fzd860pDpN4VBL
0jYUIre/cFkpdzgvzeeYfuWemOiNS9SgrunYDhVb6MBb3U8jt0CMFEkVOn0mUdht64fCjAGVa6N+
57mgk1DuTa3LABQ99Ny2fyyRBLlDCLa9L4HfDDsb9WVer5IBEmBUCqACEO6Q+mymYCpgOkCvKUNw
lGXhu7KpP9Ibt98BOBr/c3VpP7qiLKqjLaK4oHNiDy4tUrUHB9TE8UFJpzY99q6RNOfcE00ZrKHb
s8SwQYPGUlV7ciY3bn3eII+WHRxa7omXf/9z0aIInl5klyFWQf05RRX6nd6N8TN9GyuMm3TMj30/
yd+AwTERKkdFO6DqlOzFSWt9ZDNxZNkvRWo41nTUr/dOTp0XrFfZhEjypImvlq5zGrymuo9sGsh+
ZhtFFdSgJx7qaEkBAgoUAXZus1cJANekRZ8HuQ4VvZ2tdbeINVW09Ogure2Ie+CV3sEjNPAF2Oid
8/n6FljvM04Ll43j0WS5/lxI9QWPTaNflCLq76Edaj72Ovr/MArNK4/CDAQ8RroeBVaQkvRNYlzY
784ZC5r2PsricudGuzVt6wuADByFOGtbBZaJmtbZrBqXtHPeq5r3UxlN3HWAdZ3evl9uDATvf62U
2I6m6dtJ0w0CQq0rowsOZuIiq8FC+0ApL+kY/357pBvLY1BupmuC1INJPeF64jxET0DtFd7FVdLu
rImpClIocTsTd3sUqL2km5R8jU3jZCa40C0QnpdkxAnH6r0YEwN6J29/y41ZI6qxEK+gUUqcudkE
NRCfAtaWe0l7TffbNm3u0spTAtxN3J0Puj0Urcn1BuQl3UwbfQ2cDGfPvdTI2/9M2/5fpP/gnKTm
tOdBe2soInbeT2RQbKK26xUaaton8CLci6Br/9NsTeeEylj2TsM5c+dSf/2WrtqHqzSgsVa+tz7q
gP9i4Doz2y7HzryHevu+xlAOgZx+UO4L0YkDArqxdnh73V70Tq+vRMZFqW0VXfHWr7z+RHwy0CNK
6ugi2zSPA+7fOg+mRfd+5MMo03utTM0f3lCX2NUhPOAPAP3+q2uvuU8zV81WeZDpS0t55h8UMrQ7
hcZ1hGOeAeI26/P2XyiA6QR0eCrlWcWADuvnuereDY4OslrFITajWICCjY9WgvzVYfs6+sR2qLzg
DorhEX/V+zws5WId5sWlKY1DlBvwQiRnhEMceAoWseChab3+YwuRrQlg3sXv+f8nIjBdLokjtCMV
FjjUxiNQYusHv9YAKQ+LMoSLtGB30jaR9z+sJ2klYSslazK7zdZpmw4EbYPOA9Dcz0VTfwIZ3vmi
Up7KLHpSkuG8s5Cs03YdIXQDXAExwSbarKMx0ehVi8W92EDwAtyw5KWMunSnsHvjMlkTServGop2
lFmud4ulqrNTrMccX4L8UEWuFWSY3e4I5t04dqTKlHMIGOg/bO2E9cnCzmzkWyKERu8V05BPZsXe
M/X/6dhx3a9yb+vUvTTM/ghMGlx5bQCi7qUcFoDg5lS9p8aB15Jm9+kdNVHrVPfN/zSNRM4OLyYF
+a0IvpvFq7EnVximovU5T5Pe79Jp3Fms19HOCixZ32Wyf6ZxneY/vm3JoDssQnXhP7T4sEECOc1z
I+4b2Y1P8VJrnBpDXgDj6neDQCDu7R15I+ijHUqKT7ttVUDcJiEQBWQNacK7DJBBDyOl5TMGxkD3
xjXzWebmAmodCAbedI3o00dQhW61cwxvbVjkDvgdvBWkK5t3aUD3EcAUrpqEfbUGjBPfzdySyd8H
DaiMrC0zOtU0ITanr8B5R4zY6FzqBQdZZWxKDLmc1HiHGrS3UyC7tayofr6kIq7F5F4vq1XocB0X
w7vA8Y2+YSItP4w0jf8TUz7dGcYQPTRC/Js0hf6oxIv98+1VvTGhdEEp9pJ6rG3QzQ3QZBWi8CgJ
XqaxR66ybgb9GE+ZtddhuTkOsi0Gp5Lkf1swg2DfWkbuKPA+uvm9iv30gRjK+vj3X0MnHPVhxKdA
M6xz/ccRSfWBP4920EXPmia0h0IcIOX/fckHYeNVC2eFzWk88tejTElVehJfsYvQSmjuEB8OFboZ
x7e/Zd1jmxfgBU4EEgchQFol16OggQ8yHvPPS5USjC9Opf2XYtLz1FZ98qk3mt2u4o1rmqYlFQC+
jY/bapJXaumIGOGHSzKtHRkqWxcpmgwFL2WvJX1jN4Bd4ICh9UHZ7EW95o91GrUoSTK9dS+jMZh3
dFXce9LZvSLtjQ9Cw4Mi09plfn2yklhHK2m23EtlLe49XHj7fTskmJzWdf75rxcLS18ARRalDMK9
zTHCYD4WwmHu3MWqA4DyzbNKpHCeO7rsqLKIdqfsaNz8OBdIJcJyfN+2TVOsGpRUO52LN5uA1aFs
P6zopd+A3DU0zlpH3qP8mT87QnOUwMr70TtUWjSFKh0dw+8m3f6H7j4wSwWrTcfHDWn5NsGypJds
2RD1BlGoXwy0hXARasQQH4o8GnhTKQkMfjNYExKGdmzZZ/IC9503a9DuG8hfNorElf3NgFzw5CbV
9AXlnPwfnSsU0+YxLs+YPrbIkiKCMh/eXoX1SGyODM8jbVU67+RhL+qVf2yrZJpF1BmzexkUlOZQ
karvhamX91XSKWcdEu4lR/nV9ssaRt3bQ9/Y0QxNnOZRRrXUl+X6Y+i6nNBRxMrtMleL6mPK7V6m
AuW/t0e5tegAWMEF0+SgurnZZrnDk4rpElGoVTaBLjD7y6YUz2VT7iUwt4ZarzcacB7CQsb2koMI
2+RVw/WDrcVdrOXiqOEEHVidY+3Eh7fmznBBjdqrGBuCVdc3HQaWqltFwrm4ReQ8jq1uoQ3iNH8f
UfMZzNkKmCDe3eSZJh7kWU6Sc4nF1N11XeYdTbf//vcLBMicDUCnCzmh7QL1MAVlFjuX2knw6tAQ
fLZavTznk659eHuo1/BXAPKA3ZHeph1MPUjfTFuDUijIHG4A1OuCqmcLAGp7l9pQ1RMI1X481zF0
4uqu1MUBtnA4NfWX/+FH2EiNUVwBKEgqcf0jmjLulUYScAOKJ4Nos+xoYnh/gJhYoD4wiJAikB60
yGTcsbLKvRXF+RkZ/l7dCQ1vbVhAwHQUKJNzADfT4ZpgmZQlJbnH/QFW/ljcCQVVV9uw98wvbjzN
hL9UX2g2AsN99dE4kC8NaOCLwYZFCdaKnxNZencqoUBoIqp2//Ys3zog6z0Pe4E4jUGvJ7kaxtJO
K7bu4ljDCV+z5gAx6q8xzOwnB0UaFN9BZqBVfT2KpXYOUsKWcyHzdO6a0dIueql3O1fYrW9Z70ii
DA47TdvrUVILK25Y/+alV0Y1oDWTkkBYez2mG+UXvoCIlrbwmq9sgicF2/I4RRLh4ritdtb1yAx6
082CeCEv6iy5HKuy2rP9eb0DwfKQSHMU6QXxBl1/GihhDSJlYl+cHp3X0ekS5Oty/AMcbe923uj7
ra06xuIqWxt2sGG2nm7KIB3F1XPrkqy0eh/yrqeflgiqtK8XFA/8pvbyT10+2rmP4iGw5tKI+ncW
1EYHU7yCuryuJuU5NqVqwL1om/bo4hGHSHFfDYsPLXG0ePjbPceb12fHIVCiXL82apGv29yQiuEq
CaB982LpMf1SyPIP0iyXO5nblp93lrLXJHi94RiQSgats7U062yamkUqGrD5LVJ2KwRwEEZ8P8WW
u7Otb2THDo1Zm5IpCSNAw81FmMkF81buussAc+3OihGN8D0b1QZ7xvYZBYDkfrLxV7bc0rkUcS5/
e2lX7PyKW99KBZXiB4hK2FCbycXms4JmaZgXo3RVWMXWT3yL96KsW4OsRCqCThhV3vY2GlW19QQp
4mUsHDeoLXc5DOaSHN6+827tE+4jHmuiT7remzsPLaBaGWPNvsQSdWSQNtaJG7IJSuLvE7nkXrv4
1uF1VdhJFBU5vtu2R6INWm+YkXVZPEiGmDO3FxiW7iOwh2Indr8xgTSlqdFS1+Mcb69As7XFFDcE
CXSWxOhjX9qGA3QvbedFvD3OmthzwZDQbbYkcoZtMo+RfSnpwTygIDNdMiX/+PY6vb5p+ePQB+gD
UpSythq+1bwSPqvBvhhN7xzrStCUiFT73YDXH6JKenJBZtfcieVe10zYECRcnGfOGySO65sWfURP
omPmXYBbLFB/RlV8WbqWMgniXVhH88+PiuznBPGOxPtezLrePb393bcmdyXI0FPi02mYXf8E242w
OOkX7yLn0XxuccJ+tMTuO3ZjV66XCjExwTEd13X2/0grsqyrPU14FKKk+ewquvGoIsxyVId5T9r/
xvfA0uOwoQhO+LplxdCGQXzGrKJLS1wZQMzUDnHlKDsLd3sUpm1liPGCbbZkoyMq1GZJdMnIR59K
OGLI2WjlTmh8axRgfSAyVYqxyIlez1qRmgupBNvD9urovTF7pd9DL99JW15nm6C8AZc6BOHgS7aw
+lbJx1bOtnvJl9k+la5VnLlt8xBHCwp3Yzu9s7FQRvxT7ima3/o+gMo2PhW0nF/4sX/uCrm4CwXD
nDJX46IDZTSI23Qy7faezhtnmwvYhqi1MmlI+6/nEWq1hwbi0oRumtahkSDi5WOOree+Cjj4kCd5
f2wjYf9/M7YrL7Y3ya9rkwWEHVAkOqmwhK7HtZB4g/Qe1SGGezqWniqgTGiqO9fwi5vHdbmAYUDT
cAOvO8XexmvmgCTSFGVhscyLcu6qVGHnU9/Hq9vVGqRQpKEinWLovzvFNT+qqGCNvpByCRsLSmsw
jxU23Yky165Pc0tH5RLJitQnJhtyfMeXBOWDbF6+K2Y+xAGKdKpxGkUhp2DVOv8ERsJA9wFmCZ5S
rlDxozeiQTsNbtlkAS1mPTlKkWA7Ei2oBEaJXWM+ynX4WwGmUhx0B9V2KPBOqrIiSS6fWrrdxiEr
4jq/J1VSD/TKqN5lirLEQVGrOC63XSHir/1kqndqphqPZqF7T9h2KFRklVIVd6rS4EY2zLJGzYIn
CgS+jdTTEUx36RybAepBYEytmI/O1EeVry9p+j22hFYcandoBx+Zwen7jFv6yGeaI5pPk6yfo9Gq
h4MbOeqj1VgZPJSpN+5SZKwqP7V7LuxBHT1U6rXsK944ssDtpDCpiJd6MR55mW35aDqV9U/mlKP5
EEdxUvhQX9X0nVn0uREoVdn8TjT3A+YPoYs8bB3knqLNPOZpUdzVdmEk/qDhuRAMJGreyVVH7dzE
nUefNAbP6VtRUfw2ylIJlw7b6AOokTKCNZZGX99+PF4Csc3WW7Fc4B5W4XuQw9c73JVxKZLMFuE4
dtXHukmS901lK8+Z6NXSjxMx3NtLJu8cRRlP9qSg6SIUNMuGzkXIsYgj32gy71lDuHcnaLj50yzk
d6AMUV6glnb90zBnGpj9agr70sqfZoTHQrUdFyVQaiibYJ9F1P/uQAjM92rO/0BpKh/qx6gQOXvZ
Kap/a9PWfqGng5CI8aJq+/bkvb79VtLE+u6T3AHsWP/9jzfRkLxhNQTSMC8jFcNyCvzvLcQ/9/Lh
128v4+AxZoDugxG7LVKr2CN5GLKJULSVc99XivZBa3T9RBXJ/vL2J71g96/3A2PhmgHyDpYS/7n+
psZN+prT2IdOouXGQbPT8ZM3xgX2znXRFEdv9rr0iMwvggC6Titc9qOFzHfnfdbdGkE5mlV9EnSI
JfyH4GZtI+EikD6byIJRznDn9hNSbN6EiJabXJY4w6gb2Hb6iB6JZtKVLz1ogFpZmcHEmuUBmrzT
dynQQkFzTIu7C8Jro4d1/Iga+Nsf//qVoQGwot+ctX8K++b62+1lQpkVIZJQciEc9DKvfjfpkJ7l
MlcnCV0lcCo5Hd8e9NbikkSvgJ2VH78laBp6l2YEDyKc80q/OFaZ4jOMJ3yWxn/nL76m6lSJIPmR
GNL9IuW9/j6sFbkttaQP2dJd0C96dN+M+vjXNSJGAU+FoSECF3DrrkdZoOhBbNc66C5afZCN1hxw
S92j1d6YNkjKPCtr5APpZRP1ChOxxQxfkbCJuZRn4N1BnJRaUKcYaPz1CgHRIfjFaM912CHXH1Q4
cWEPbdWFSm3HPl4lqj+p8BJbpLCCt4e6UUolk10FQginqLBt28pIVrSpvQY6kAcNfyoy92hNsRE0
yph8nBpr+EBPo38HXxPVLwAp4+I3YM6PMQp4p7d/y+vUhi4pfE2iHtDRUHCuP5vnVhkyr+2AVirt
xcos970CLzWhflPAEcM7FNOSco7vCu6LI/LWf+eB9rJdoS9SPaCMAKJ9e//rI0KIsae1YSc1eap6
x57Q1NLn6hCVlfihKA4fr/XeqeJcnRIA/zs4h9f3+1oc4oesplE0mDYPkNLY01LDCgvdxixwoxDL
USpGuTPPN0ZZm5zouBiwxMCEXc9zthp3dTrAbd0TGpgNq7urbHX461O5InrpPtJs4mLfYiY81xt1
bMh0jI2EcrSpegeqt3uD3vgWcGp0AQBv0+7ctophXuRJNttGmJlDvWJQxZF3RNmJl2+Owk1GKxUU
Kinc9YwRS1P2TnIzTNp0uF9STX7MiOz2nt1bw6ySNHRoOPrOtnRbDB5SzMiwh0OV948d0o8PCzZ8
O/5gt0ahf88OZ/HxK94EYE7dOLmIFSOcC1TRJ6uoHoUyac9vH+aXt+v6XffWrB0cydpZfwWmLRDJ
JhNMzRDhvkwcTVUqH3Qr8Q6pM6gByr3eExrY4uBKJFf7eWx+mQoOhH6J0vsxzosSl5VSOxoZKrHo
ncyHNM+cY1dV1ZHwEg3PUSK6aJrJSXZRc6QOJyGztwj/r3ggTW2TczmUMep1y57FzOungGY3GbxB
0w6TvW36Ozqrg6WDFi69BMTTMYYI+hSNSUm16PD2NN4YClUVpJAorYPs2hITBHrIXEMajCfpud+9
DHHUhmv8sx4j1vj2UK+DET6FyjTVe4qBrwiBC0DNfiL3Yfcl1ZGQV3ts4Kt9Qt0Pa4fKtTGQa/ec
mW99H2AIyglcd3AvNvWKqJDOXKcugzZzcbeMrfVgQWEr/XnU1J2qxQvg+WpL0vwEq7YSfF40gTY7
32gQRC86W4Zl0ti/+KJluRd5pPfMaVWpiLu1hu3XVesNx8iW3CVoiDrHtF3M9DDKZQkBhxnf9UGz
s7D3EPLwukVDcNajtu9jpuCGam7CtgFOEv0ekrzVDgSAbejluaL6jVX37RGbXDJAJBhhhWUzaZ0v
dKF7Qcrg2C52Q5wGSJ93HnZ5o6Gfxk7OH99e6Vc3ACkOpSGQAuwsig2bvsCgUi13cmUKDSdKn4CE
LES3uxX5V0sLLwH6MYRafFFXtsn1pRkhI95X8BBCqzW1E7Je8UMLaeFU2+YuF28NJDcrS+WOmii4
Gu7pbQkvcdQBf1czDc0KdTtwUv1BKzSkOFtTTwNbNPJJ7eR4j/S/cVQsUfkJCjgvCrw7T/hrjg1P
ONBxWrurqtir3nSSLl2lT2kWtqrTfyC91zXfAfoblo6WY6igoN57rqve+tm52vTZrRFswZtihHCe
ta75pDTode1EeTeWglo46AmiVxok2zxjSASYWtfJw06b42MxjPqpmKrsmFPk2MH03dhbQIFYB9ha
dC+2PrLpOAsH/XKGGpcRTxL8vTKOxM5ddWMU4AwQ6ZnpNR9e//2PRBh+m0NEZuXIJBQOdcYiD3A6
XY5vn5PXwTElMuSmeMjAXWK/ttnCAFvIWts5C3mYs/Soj4Z4GPohoxTlssR+5BWopANji795crGy
IMdu4+ec4/EKb2A2/zZw4+eAh6PDCsTdsK3tV5eSZ11R8nBugXA0cijP09DudRhuze26cCueiFDY
3CRtalni1BM1eYjA6Xgkx5b3razFzmW8Tt3mxJJyGLTdXcAE3BKbFfRQ0Jj0qA0B1aOaTT5/BLzf
36PQUgUIl+qHt9fyxhGArAzQG0gdMf4Le+CPHTOnhtqtZhohGvTafYT0xLGbluq9qejN30aLUOzW
BJtuwkpk31Zp5KIIVy4qlD7dqf0u8upLgWrFziV+a3NCil0Rn6YFY2VLWdXlRAqExF7IjeFB+erN
8nOMdCngk9mLf+leXZytuBMwG/Teez90FKR84U1NF5gSfXH/7Ql+FT5Q1WNj0v8FFsKrtnnJ63qw
i7aYynAAgXMcoeS5wZzXw7nVvDL1BWMCfDDMvQz21ri8MKtaAvha+GjXG8l1B0DRnlKECAE7964R
5wdFCjVoxAILJNWW9h2OPOPefno5BpsNDK+fm2GVD1t7ctfjRkvet7ooqjDWOzX3yYxBZRf4pTyz
q5PSz9x+eBqpaipf4jYpfqIW0RS+TEz7p4KFV3FExLoKtcpeIPwgQIs5Q54U3/WiVD7hh1B8ycXS
nCM9mZxgoOkMjAHNSgelq1T7Bro//dH1OtoQNPiKg1KreXmHAiPsoaHBJfJY61M2+6DS5XIgyMp/
9qVLTQ3CcPUAtxJBKq1XL2OrWJ/HqopUfi+sGd+dZ/cRrFF0rzZSG3feoRtXC6ktnQeAqaRr29JT
ocWz3klZoVVgochLhfVYO+beTlxn/nplkAjh/QHaTfcQd8rrlSnGiSa9XmUh8rfiZwox6DOQkfS5
R1cdV9FJLRJfwTrqV16aNpY+Sfvl7aOwFiq2P4CtsdKRSLLVbVCLLEGH6YmbofIS8+TrdhsnvpfK
6hedsuFSImR4Sfphjv3FxgDv7cFfnweuHQI7DSoUWLwtx1wzajhPmGGt2haFPyXZnan3OLXByvST
ETJTiQrdX68r+5+xqBMiBgMOdjPjWsvra/FO5vlgPxlZDd2pTKLk69uf9hr6QwKEjBUdfQQ1uF83
D2Bt20sj8qQLWwwnjm7WeRUihqP41VCqWQ7tZIvyZClq1ATuuB4stZ+xMc+W0Y3PSj1HBD8ICcY+
rrLLTzfxcMnmsagE/FgbdYGRR+LHaIKS+uvXB+E/ONdgRkAKoNZxPUGRR2qrNzQ9UrbECTfSX15q
fCQu0ndChNfPHAMRJuDFSqniVZXSGCaqH15HcRcuvvAr1WkO6FpGYYlv2N8WEohEWAgEE9hrBDmb
J9xqGjMp0dgIcX1VQ1kk6r2GPVy587Csf+b6NEH/J64HBEA9GaD59dxhfRl5Ru+VYZIpAqo6NLkX
U85jUwK0TDPF2MPo35jEtfsDvgUiBmi9zQXSZYVouskqwzxD4WT0rJEuxKQfF0uddj7u9Y3Ix/0x
1CbYkstoNTM+Y6Fqtd1hwZPIn8XfC0+COfxzFP16CudkqDQjccoQFygspRZXHBxlV/Hw5kJx5+EW
C7+ZYvz1KGjqqEM0M20axrsnLATMQxrjVgPN9Xdf72or35w66vFIK4M9hPpyPRxoWoI9k+F01Wjv
HaXsjpAm3Z2T+/ouZ+r+GGWzQOYsCkEFvQwd4ainzKvtU9208aGlxvAh173sALSkv4dN9NdQDsKp
FeMAPtyiuGls9j0mYKIuR68OHa+3joVW2AcsLb+9faXe2Oos1yoLS/ZMGLX5vKTscoMCE583emow
F1121+M+dKhVfc+V/cZ6IVVEmIaaJHJI7mYTlhggTA2AjVBipflvQcQfSpcixNsfdGsUhxWntM2e
gJdwvStkW/eYqjHKXAleIWAca5BVO5/+fhhuI07uKtIHoO16GKeECZhEMahK1dV8aTnygNhhcf/2
KDdWB0A3pW0UtWHgboXcSitxG9ekP1hgzvZFG73lWHrz/Iyk9N9n1EgZEUWvXHRqQ9u83WgtpbcU
sgmMcvSzGNzuGCH4sXOaXgcnPEusPvUBqukvSvV/5u0N4VACu74JZV1ZX4UrsFLrh/yw6GVNn1WW
D04phh1mwo0tQYZJWGLCpgK0ttl4Y+c26uzZTTjGwnxnl/qMt1qd7SS0N0dh0/2/lgeaONc7AmOt
DHOwuQkVQ8cdsQem6apS/A8TuLZV1y1uQQJdd8wfaWxhu9ymExEQrlrph1wutLgTMeNX6AyPPXN7
HpVdRbobqebKugVWxn26Uus3o84WviT24oGGYgNdbF1iEhyVTXzQ8BR5jO04vtfAtD9oo9qeY/pB
D45s+09ZGyk7keaNN4YogPDeWrn+3CXX3+/MEfp8fdSEfaTB8KrN5NxmIv1eCrM7gbtw96KPG/U8
1hK0CmMie0b9+HpEWG9r6DvhVlw0oaMM1lF35vQwT3ZzzJXC7Xw03pTHRLj4TefG5Buyyc6qO+ki
mMr4+PaN8BIp/hENUYhCScMl5OJX0Vrf1oBsrFH1qYutsEVAF5tzM+p9vQb51Ctm/K5dCowDkRp7
zuLJfLalUR7yFmW/JHWnTwDPbD9ZPOXvAsGX38QbTLN63ZfUya6nKNMtyfKPVqipJDo5Rm6nXhfK
6e1P31yGL6OgsoZgMBg5UDqbUZpSz+zO0eywoMi4qje4pwKdxEM0GNrOvftC+NzMMs1RLkMgoXRE
tsj5MlO1YZkjM4TfnjxKgSOsvxACdwG2XOmndOjJmNFpdP8djR4AeGt2OP5k9tjGwSSW9CTdIUkD
RZlczHicsv1ZV2qV+PRA+sI3lcR5mkcdTdIqGrzkQB2nvyhWV/w364r6Ke40fGDnIQHAns+VFQdg
cWfn1Dt1SZeCp08GbaN7964zIfomDX3KocS50eJDDMb/y0SOQvMbUdJAq3oDazYaMPV3jNA6nCii
abnIYqnkIc+R77TGpPugm6K3j8Ng0EBLAYjsZYhbkgBFce586nwms8TEbiViytLNMIFCk8zE/hUU
JYZrD12h4wRJFiGPo1PF93YzY0U0c7pWVaj6tBTeHtxoDZquFpafAdaInjRNrrUXdL1VqXbGyKZ6
Wlh1OnCzxkxxpJBa3SgnRJk5snFpU49H4AQwo2X22r9w/I2/RHm+TAYYB8qDvOkADjZbGZmCpMan
TA+TWZpPuZG0TwL1hp1WxPpXtt9Kqgn8hjIEXMZNjAJKY8AzS6UDP7nNydFhgk64e53fPpbbC/Ll
Y1hPdh3/wbBl8zhUwEhHA7PKUJHzlJ69TGrWeZRG/xNcSffVxSbv88yydD6W8MkPGI8d6MpZpl+5
OKtnUuM289/+TTRbtt/ONblCXKn40o6hAX29zgnKhC5o0yXsx7H/rrAIv+AuZ88S8INHrSvqkR72
ouloIxdZ+gXeSyVmaVZVnaOqLEdftbGpO0aJ0yyU3HoDX0SFhjYVhQQkKs6SKkcuH5Ua/79Fpc+n
mNHk22a7cEcYzuScta6Q2UG1JvCos4OdpCiRrB31obhz8kl+sEUCtLDLUa4OLBgfjw2GrznFWhV+
e84uFYGTTjIPZOKlybGTWYQLrIZ3Smf0/WOC8el3u5tinD/NLAW707fokEFnUqD+Lwt2XrOIWxRs
61Z5nhf+rJ8XJq0vabTuf5FFxebYYe+6EqA192ftSQSiyqjUP3R8tnk0EPKofcAVER5RrdfIQ7c2
4A6sZPYVywbrnxITLzzZa7tCl3lq5Aybysz+cd1WrIg9Z1BI1N3+oVRB+YFksal4NZYnPikVtVOf
zGM4lWAumsBLlApPdtEVfZDiv/hsSCeRh1LrmOB2MDsRGFyHnQ8rYKwPNVo8InDTgUoWFpT0YQtP
e9/rU/RDq+v/cNXSPycJ7pG+rMGXqobsT8ustqdyNarD510dn83Mqd63eTd+iuh3f23twTXOiJtq
9+AOOnaHHaV3nd2L31j3GPXJtpbB9D2vSBbAtUP3GMcC74YqM9CmLlyXzMlU8l674OdaI3Nk6dm5
KhNqjVK283ROLH386c5m1wVTu7Rf1XHx7hKn737Z8TLpfgetHWzrUHU/LHdu2I2RqJ6LbsQ+Tzf6
X0mX5RgVe4ULXNFa1J/VoikPHWg0Painbn4YaCV+G7SsPdMi5W6jAl/jpgt6PAkSta3/paNOeUFJ
WyekrCyHM0hg9akwFIQOS8sbvqk1Fo5tPC+PmWiWHxIBgY8zZiaL32cm6OaFCfatOanQ4SzT8Zim
dnXfmLn2qU37oUYtJLI/u5yDxR96dSjYDroV6vMs3UDKsXgoY7t+9gbDzIOkbMfMb02raYJhWppH
mWf47vXCdJ4LiE7iqChppBBD17F5NxRW8gUnafmpLdXoBzpt7nMpodicRs/Jl0Pm6srXYRDq7FdN
V8tAx0uzDtjIuvww0+L5WFq2Ewd1lOZNsPBJ+dntDTE9xAnAxUNVS/FQ5p35dcHvHvBoX5lEMuBX
/pvsGFRKA++qv4vzTiufC7PUhgep1/q/2AqMnywwaulBm1sUBRwtVmNfK5OkexoHU31G4XlYQS6K
909PF80K6Nq5WqCPU4fHQyqXJJid2qve52WvNbzfsqh8K5vm9mFOzOEpyUp+n8CXuPSnfHC4Uapa
eZgLtUL1HAECogyZlrY/WA3cEt7VLoAkJI+qlXkLoojFghGsXLrP6ORQFuxy63m2FfsngsK5yltv
OJ/yMa5/5a3JPkgngW2GVjSCrrWkzHoZ6jT9lY+RjD/GfaN9UifXTI8YilucYA3Nh4vWTzbB99CW
DwgUtYSYXaaO/jy4eRLQaRzSQKLf8q8Ofnn2ufr0H+Aal/hDamllfozGesBtWTF7sFtpWbybNLCF
T6uSsHrWyh6D967vndRvsjj/XVW9F/kJzpkJBoiZ+x/PvGzZleN81wtSy0C1qyUKcHHVf2ujFNPJ
GYUCkAjSVP1ziixEiq1IfsOePEsPIsP3GlvuRiOj0aPmxwDfHKgqDMAD5Hzvv7zPaYOURlrWQdRM
EsfBweot32sTeA0Dat2l78y9Zx8wz01Gv5lq3gEjVVAGMhASuDOdduh8NiX7sRSqcWdYXTOAZK/c
f5KlnwLcYaMOB/lYuRRuNf4Dgdf53Kty+QIyRXHfz7qnfFPVIs9O06QPyQmsSoXjYdZ6i1/pnVhg
tbZc9PGUR1+XBTi0L0XJzTxEOXjmGWbu54giw/esHZaHIl54U3rMvLEdQQqQ3BH/z+aTPc9lcdcm
UqseqhQ0ykHP8um96CZIIaJWsn9gu0RfUrDpoRlbPfyXGJV8H4Sx9k1PS+/SdArPkNIt6UdcX5T4
mALioRjYqgZQ9WEyD4BekW8OxrZq0lAkSSPvFFjK3QPnG3uaUUsm613ei9nzIfJmeDChs+H52Ki4
35ZidPFMNpeWeHmJ3LsqdeMPuGF33eOCgn99tHPgLPD/mxgXXSxkk2BQYlv3cYOMOMFxV+F9qtkV
OzsnysPGN1s9HVKep6PSY4r53tUSsDCxV4n/4+y8ettW0jD8iwiwl1tSki3JLbHTfEMkJwk7Oewc
/vp96KuIEix4gcXZxe7Co+G0r7wl3XbMSWchRTYFrkznz5EFaYJgvjXTIE5VHRn0pJN3eWwUgMaB
0KabReYn9YtUS//2OoGsnyplApusnjUidrezPc5mKL7NTtbUN3IMlXIH3pSXvmhwfQgwJplvvZDO
7kMJuSv3KzfVjGczLJWaaCOvk70navW2oDC9q107jjf8tyECrh0d+5t2cmoV8FE7/K60Or2Puj7M
fCuCwxL0BMMdCWrEfh2yMWsDrbLQsMPAzxoDpTH1b4051R6VPzHfmwBuSx4jb7ZvkDitHop2aKrP
cUsxCkFhHXl8LWyU2B9YptbHvheEFP2A7DH2RgxTnMFQXuQwJK91HKWPcIINvM6RisGdoYjtPBhi
s3kuTaPBs30hKvIrtVkBrDdoLpwYfbhF4tusAzrbxl84q5257R1MG26mSgrXjxyzum2tik8siFDu
Sq0vv3lUz/FxKM2Z8xY59r2XmSl/WZAQbxq3jn8Zim3+NR2Fhg83mqJ+Hliqie+RKHJrEIkRbM3Y
cQVCZmHkh1xMnl8Ny1eswsozAog8w58yKYa/oWU2rS+WDr0PTHCk4YuT+yZRm/bThLEO/pzenL8K
U4mmbZGkDhTvypvkbYHz3ldJkjgFYx9a8WuII/Z470j6uv7k5Zw2NHMExROyQD9yM/NlDpMQXYnR
wVwdGWzRbE0Ph8QNXaz4Ey7u2S8J+gdORDzcVQAtf2YRHC5kRZvG7+Yk/RzOloiDMhkNWifh1Fd+
OAjre2xm4CxCq1N0X8k77Q5f66jxlRZxtU3bJYsBQCb7PWWRZkDdDK/R3Rwvyoc1IUvrm+WQ1X6n
apG1sbEN+5q3XtbtZVnK/4iNsnQ74Ox3KNNIIzlegBl4DHXpI0oLfedPIjcyH57uqEFmquSfGeGC
xFdo6labpJd4dyc0Gzq/bO0Ib3kRp5s0jZSb3p4Md0sh0TpaZcuTigLVJIIp7aZ9rjZYiKh2hrtH
X8fNdsDGqAwgHTXVRg3D8SGLPJyr+Wvj1xFCaf3JSwsCu6pDASoYU4XtbHYFArNuNYUEb/kQoZuq
WBVgdDf8EZueniBrhMieHyaR+antveEumkTS+rD1qMbwpLamH1daRi9+KNI/EPOLZpM2unaIe3BL
mzDHd3ojZEfAoCgCnUh4w8Mr8JXOJI9XyyfdHPj7tFEwNa5LHGj9MsGp6dkoaGgGGGyMig8ypEHp
JJrG4lbkuD37jZe4r7aRWI6PZrpE6WGUyU/NVqoWPEDtYQNi4ofkmw269AGWv0V7tApzeMomSSKe
8ZRQWIka7zmv57nZ5aR9zRY5v/J3OdHu3hhj4lV7lI+ab1JLK7HJYyyGfslurswbo415RKPazXHg
jVEg873JLUa/VGzMpVCkoAFdTiTmPk+upXP9tuWfwij7T8giyXCbxyJ+sYh/xE2RD8r03GmZ97Ps
vOgP6Xj2Q7MKTpycJFr3UeR8idMx/M9uBu8m9WAObePYxU+mmFiQ+2nIJL5VMfrQm7a2TennccI9
B+ApVAN8jWfoRSUfeTMbw2hto6FVwCJQ5qu3AkmIaDPk0haPvU4NMyAfHO4pdy5Ckb0tv5j4YYl9
iGb4eDePw/A4jM6C9KkNjrDNS/dkua0z+pNUtAioQROHf0wc3DU/VefpIVKyuiOrQxfPN1IESTAu
sOIv3OB0rDkNOOEMWm50vj1p9u8+1Iobov5wxIFbKl+d0XDTO0RaMFrI67Z/1MORa1ChXvVZj1vH
u2lBlse3wqz0L3jBmQ9G41ntHwyVM32TKS36c2WalF9KpWV3xVAEje0Yh2lIiBSKP0pZUdMcmwpC
VAUimZ8EcNfeKqgfNXuED2ws0BtUkp9yp7B/wOCXQyCIhkOf9Mf9JnM+ux9RxfzqVK3zYqVRqvpe
6cpvceTOWhBntBVGb8p6NsVMzK/UYVMg1aHWP4HSqHfCVbtkM0tN/em0Zf2fGLMGgWRdWg9WY0M1
9XS5ELWJ58Kgduzyl0vq8ADUhyARCs+Ao2pZh9HtDHnjtu10tw0qfe7+Tov3GfYxRZjulY6yztbA
uELdWIhydFBHy864Uq5ddQ+X2ggAMOiEYBQXRMZSzv6nXK/gZxD2jTCOM/+/QykGsRTOJeWYsZiz
aeuZeW0RrXVewsZJ5DUlvbOaKe1DqrqIRlLD1gAgn45PAQYhvQrgsm03IkiRGQ6KSO1+j7PIPygj
scyVGhCwwTdgMfIYp2PhUI6Htl2pR7WxjM/oJVjorFj2LWfqmkjlqguwDIXkObMC64t34xl4cKnK
5GCcj9hhPzX6VN5Ru0i2YDi1194rr5S3L44GHXJp01tUCFc1QxMEdisiSzuGQn/Mp8WKSlIgFdRe
bhohr4FczodDGwhUpEr5mbbf2v+nqzu7nrpkOmKnq2cbqy8iZTfVQ7aDOa2mG6WLIprQSpsTTDh2
3wQKd+63ODeN7xph7Oj3oZ2r940bR4Dx6nn8rtn4NPlxGYXXSAPnGwwMyLLHFstfMKOrb1O4csKU
bJhZdHjykqQtmMKJ2vOg6B9rsLHoyKVT36ecB7aARsNqf7mKES+dqCPaftp2UqZqY7m98XSldMhf
OS2aIpS+SMjQZANHvlbsjUMnraTSyKMN+/Qga9d4HMyq8i1Fb16wYdI2XTtek1g+r9Qugy44BjrK
SM+vSqjQCbS2EEIeW6lqQagNfeBR9ti8P7VLowCKoyhq0caDl3X6Ad2wdGdKzfI4OG5FCOmZt0U8
/3h/kAsbglsAtZ/l1gOAsZpKv4i2mUkrjzwG6hGthng7QKD4hs1Ev/s/hkKDBC4bhCl6YafzqaXa
pgVZ1hHB0PjWqubxxbVx2ekN2oJXKsqXprXIC7EH6fYjcHY61tzXToK80HzsyDg3eAFS4hJzuWWo
9Mq03jbyegtSoYMSAy9m0UA5HatxE8co4l47jkO4U/v0bmqqH50r7qNc2TRhtp1ChSKLPWyUOd71
jn5nd8XTQKJoDfonYSRP0ko/Uayl39SixeQ047PaeFcWetXK5zhyGlXg8awz/3ntoTUNVgotM5FH
6hPekzq3+UsE2vQrOFLzR4zmxItwB/KN99f84qg0NVCzQhqJx/7022hzGWOf7ozHHG07BNdntf3a
I7/zajVl8Zo6orydZQoS9/1hz48OaFWg6nR6mTCQnNNhcdGKrXYceu5kXIi1TsD4KpprDZvzm5/O
FA/jArtfEORLU+OfaGF0R7Snww4qPMDpbU0GSE5BrvRCwcn8PIbhB0Wz3lqqtFIBsMDU5IOunmw9
C4k8IrxetKRob/KOYqTX1NqVK/Xs4y29GJi94O8BYUDtPZ1Wa04xSGmPZmpexDutGOqA8Dy7ggy4
NAp6WeB9sWVBOHg1Ch46ZZUto4wx9jmxJhq/aNL+/xnFdMED8O6B6Fz25z9L5EZu54jKMo+tNtXb
PBcq9i52tf/gdqMQBhsbDwNgF2B/VnOxiNIzY9acYwJ0e2NnWREMuZdfmcsa1rEsP1BhkEWgN1XQ
BKsX1SzcyaMl5ByH0tI/G02Ba6aYPUJvs7qxXMTi4xlKRjma+tbLE/embsLwRqZgz9+f7/mpBi1N
YRXUMix0zLFPv2pD/F86JYJ7hO0Sl7QJIVn4AuGDUFNadNwtKMBMw5Ub7GzHcNL+HXW1+1U3daj3
FRgtIln3Uur1i9dG9a/3p3bp4aDBy0u4+FaegY/ouIcddQS8OF053upWXdyErRK+ymnu/74/1MX5
LJpxHnY857Zfsk2MkrKudtQVbSBXt6wgDIf5Shh2fknx1RCPWOQX4T6s1wpuSVZKByPhZlCL7dxZ
0T6l/ZYEi3fP4Ne6xPHi/5gY8YSlgR+gab7ap2ORNl2L7OhRs3Gtr7vhq+604eb/GGTJk4j83ggs
p3swC4uqjrC4PNaYNgTUwhU/drLyyigXtwP7Dp1R5sJXPB1FllVOD0zTjkqtUj6hq7Qh5Yi2dmJV
V+KISwvFC8mGwGKaWGw1VIabtG7MHKpBcfJnNTTkIYMI+cgk3diPEgdf0/c/4XJM14ELEI+l384U
SV5OJ6dXnLZ2xNrXzTQbLbxmvKEq7pFaN3nY+9aY5F9LfS71oNRIja+MfuESAa1NgOsZiPkTHJyO
jiFknIRQeo9alLavEVrf5k6f+minAptJgqYp1DwQpl1fGfctzlxNG3MILlOOng4zb7U9RaM1wtba
4Yinav6SNDEqiokIk2Q7aUat3pR9W/8okK2ZyMDjDPKJ11efTKtER0uRC+M5tSMYmbFXFrdITFog
NgxTIMpkefI7mjuIuA2u1sWb1jTb5xwQ8mua6PYvxDLoocpSVqnfpEMU3tdVjERZ5NJW3pi9miPh
VEv5VVfq/NCnlLc2MzxmGRhFaP5So9Ea70HDCHTasdeTvjGozTdK90qyydVh/AF5gsIEfQHd3DSR
pBw6RzEqg2EGGjlQG9ndFdUkJyDlTvwDfStKgpYbo5VdDgZqiGZNCTmnLjFt6GVGPxwt7/JdiO0R
CqFtanyJh6qns8F0bX8YR0Q7DbN9bQczvnWLhS+FRF550MUUOpsZ8MN9zsZRjtLt9ey+HhTvv0kJ
jXuBUJATtKEyfEGspLF3yUz2BIvREgcSIbzgJHrIyb3ohfndqxNqgHqfad8MvSi6vU5zNgzGUhOf
iswtUl/FROdX1hpOcaNVJsVLV8WRxhdCG78Qw7ifccTp0ntXlkKjjVKMj6PMhLbtFaQOtiAjDMPv
aA1f8yG5cMHzjFhUIuDx4he1SgySLqc9bkCWT9kSu6Qdm5dRtmyB94/xpYPEt/QWOwnujzXQzo0U
hO36Qh7FNFCWhf9xg1BY/lRUQ3Ovlg4gFkT3rzwr2oXriv3sQCIE4QfmfnV8jVyjqx4P0zGHnr2X
o5fvRNrU/xmjLrZt32YBlCp16zaGvKfL7e7QwYxuPaO0PpVtMSKqJlCKcFVNIG4+VxvTHpTf73+Y
N+XV1UnndiH8h2JFB3iti+WokcjNrJ6OwPHED1WR+oOUUfRL0bsmmIfkv9SYlCCk2XVk60XbaTT7
B68IvX2PAxXtPdemt6qWQRRV+s37P+7S9+OS9/hZAJ1Bcp5ef23iEM4lFC4ADWmP2Sj0z5GqL3IY
avc9Njzx/cPjLRA2vIYIhdGsWd164wRUURE60ZPIsZzVS88ArzOGdyAnhgrAYRRdgfZfeDspohJL
IRi2iIqsRuRGsVqKJNrRDLvfWeaW4BXzelM4Zfrhip/ORoQXsRD4Fsr86bdU9aJlmTXzqPeaC0Ms
C32zmqZDMVed74COujLeOaqX9IuC31LVpJIBPPF0QKuPKGbQNjpaOvAWgebPTyFUKv4K1T6yeEXb
CS0yHdp/qXOHKWF+UNGs+BXXU/MNlGRFR0q5qqqwJNOr7Q4AFhojisdU+tec6VEFKmQNjkkEofOx
4y7b2riB/fXSdvrh9a7xWRm0etdGo7vH+KzDm6G1gAlVRrl3R6N5qMM5zT4eQbH6YEkX01AgKatP
VQ11g0VfbB2zgSyhKWmfOFoy+UAHrvH/L2y4RekZCS5IgDjdL/fxP8keMzd63jjzWIfGf6qV27e9
Z30z26m9ku9dOLsojS7lTaZGhWE1J2+K3DRDg/Y4J7P+PRWyvNf1bJsAp97OuRZeOboX5vXGwlhK
tktqvpqXQKvdGOBNHt2Jem1c0HVFKmemg61+UHliKdoyIVCY3JkqodkqCI1Cs4BWXI7HXoK1KNrJ
olc5xNtWC6/VzZZffbpbDQJdsgTEk8yF7HG6Wkm/fLcImxdEPq1jQxtqk9R9c+WaPf92Bpqw7D9K
c6zXWsE6GjTJJTQNRwfU1U3VTd4ttJJ2501FdSU/vTQUC0SxG8eT853eJQB/GK87FjMysGaGZKeF
jU0Qgge9AhU+34AL2p2xwO++mXmffrupAmLZlNl8nONW+2yZk7dDkiS5SU38a+dZAG5///W4MLc3
+aSFw0EFYq0WICs4LGnlyiO+ynHjU1VRbwqjkD9EDIri/bEubAwMlqmtkxUv/1quuX+OMXpTmpIg
VXsUxRi9aOkgD0Mi3Ctn+ALCfZkRo0DLoEK5Zp5NldXTNDYkTalRB5tRp5/UHvaZF5daMNE3IhlS
rd1ipXuIdLhirRp+0Lx0KcQugHIyZfpvmIyvLpIBLUk7V6b5OFBB3UvHUTeyQMo6Buj+8a9KrOnh
hwegHpD56mQbXqQ5I0jWY9hVyudyGJ4JaporN9WbodjqUEN3WZTEiHlhHq1eYm9MIsJ8Wx6jdqhu
pCqS5xzAxaF13ezJagD6zRN6Ao47KSCkQ2szVUJHkSXvbyc61oMfo/V5EKBx0dQ1vO+6yMbb0VCb
T6Gg+y/THNGWxfc6r/ToCu/swquOLgcUROIkZJZhxZ5uvEIkM1rA2QgvZqLjj389etgAjdPfEM/h
pUM4AsFRpaE6Pg4NuLUbOGTaX62JIndPpSBsj2JMgZvo7mgPz++figtH3rIp3hNRERQjN3f64wYb
95B0NiX0WRt1Kzupb4wBoFTiILOYho5+JXq7EDwvTZpFDJDNyZCrAVElhs1o5LRrukqgemXbANdS
+De3kDD6Iuh7Fx+tucm8+knSA4lgLo3VjRFmY3XXxqH2SwGf8oe+PSBMOY3e984ZSSQ//ll4i6HQ
cxuikLq6LABgmRT6PYnyb+L5+hAlvjbJF9lnzVaPtWt65hdWYSlBujgZUbtABO10FfAqUu0YvNRR
n80aqXvEuOsoTO4NL1U/a6U+Bu9P78K9C+8S/QQsGBYxtOV//+cujMamB1SVyqM2TUWgO5PclFFS
gaIfrln3XBhqYSnCuKRWSKi0mpqTKubUxtI84qwoCGOcGph1M+yVcoyvzOrCDQ8QgKsdHhQ82TUr
clRDXTShbh7dOvvZzmgs0K/19F/vf7uLo7xxpamcI2+12sBQvuwwNgnSNaH3twaJ8H3XNMbL+6Oc
fzb+tLu0nxfkrPl2jP5ZIYgERQp41jjiIpQBcomgbC0IZyPM3Ss59/mEcBsCoQJF5k3KcDUhVXRW
j4eafiyrBO4DrVsUzZv64f0JLWX00yucHuZy9BcFjIW7d7rlbKkOZj+52rFIxTc3ju8h4D7gddNS
WUIdLJeO8Dv9GrH9wtwIKygt8d4vTbvV82SVszLlKDwfyzysNs3Uys042Orm/bktv301NxvNbVK3
hdfGO3g6NxMMV1JqNLrDyUzJRMUhsY0RaS49px6gbVPX/WgxnP4ZtydwFB5Fru41zGZMCRv0LPP2
IvHGe2qG2GkjSHjlRK0XbRnFI/sFigLagoU7nVgEsD3VdLwjiymbQWnaafNTh8f4WOp6S2VSme3H
Sk/LvQlok5JXd42CefZ48gvY/iiDw+Ba3qjVL8DD2yxLJQ/3TmWnPYguAxprJAtzj4Q7eNk2mm5c
2Fb3XT+WLxrGnRkFOM3+CkJ4hG7SO48NLKErC05QvFryt99FfLfowNrk66uIpLKVBM1KLdyHolee
LVhinT/QKA/9VJt7I3CQYGkOTmGi3pRjugcbpM2wW3f7voZoVmowQvM2wlUSwLAZb7rOTBDJmnqR
8c53VhdEil7YmxLhk5+ZF3vPSjpO3s2Mlu9Byy26pz2ocuGnMXVlGE2ech8vmJnAAqRZ+3BCVBgd
vf0ztzQ7R+A8ce0AQeE+vCWiUPfQWUxvp0ZOqkNhBe5wGxqOcj+1UQgo1yGAAoMrqy/4EHi636dz
CHRYjaHGDEhabdRJ0WIgkemcB1noOhvNSNtqYyieBZtNlULbF6mV3ya1EX9u6l77JEzRP+i5DaNo
MjM3aCuR/REa9Q5qvnOT+kmOYNA2FEpubnIPqRAqHo0FLSPpPRqBIsmehRkCiJzrrvL8Qk+4HeHb
9EuFsBsPDhrGGQ4kGpL8UEcc9cUu0mS4c+cEMU69NccvcVJbWVAIU5d+Eonkh9ImfeI7ua79dK22
vDci+DEQA3Ss2Qa3aDQa/LU9wbOX8x8ryo37Ms4EejO4qfytoRuANK+s4b7WZy0PKluUxzZXygxw
LvYrQZd2GHvhUuYGXinT7wAuxZfZkuGrCPsYwl+k5Dsdmka4ywUZSRC2RhnjERG5hp+50OWEGWk9
otf0DjeoQcsfzmxYv3GbklyX4TCZgZ2PYJoTR5923lCGgw8tA4YBpfj8Ux4Dmcw6w3tqM8zUt5Ol
K78qNfQGH3aMAX1kiPMvbQc33Df6TrbBVEVa67sA6bKNBmXqselE+nuif/nd9HoYfkY4NtammlQ8
vjtP6cNdN5uoL7p9Vw+B1qvzK7o5KG+CCm9+aRAqEfMVyfSlAD6GQNrSP9mEkzO/SjTtUt/L27wg
wiJ4xm3No85Vx4M+7sg2jRxkhxI9ES3ONMg0HCy3TVXkcdAbWXXfu1n1MpmTBUMylDPUilBJhkCJ
y/Zn1E9QBttsyJ9q2cxwPRst/m1VvWZtwZQbYWA0Y/M7R3JF2zijafwBnV5NN5qmlMcY97xym3ht
8ycriuhvG2WLhwCOw5WvpYr2LTXD6tUSXvFc8jrHQVvm+sNUlON3+GXdSzfQOoDzmGYLyQ/kEjdD
lgpCfGuCLtdwJjg5U9H4STWOz53p6ncpwIzGt2QLC1ZIR5m3DisxBG4RpcZOa2tl9o2pAq6pwC34
aiZJ/nfMzKnfAghXH2qvkGXQumb1PQrrsvYpr7jNHi9q95dbO+6DaebhMz0kqDoUTQzYotPUtxvD
qDPYzmIaU6yv6yyiYA447A6zxVYJIvDLD6o6TspGFZ7+iMML11wSN84PJ1TksC0ULXvsGy2ct9Vg
DBkeWLGYNqwmjHzFK+37kA7Dj3kw/hvBnQs+WenPmbVI4LGvfgLUmdJA6mXU+i0eAU+JWkRfSNAH
gOlqpSs+3ghVtFMA3Zd3Vh0lT/AUIngKfVjUPhBnap41Gq7fm1zV/wyDlzbbJqyiZ5ksDKHOKPoI
RpSMvkFpIKORVazBGzMVxfT73mO7FJqbPiqxghJiYnfRF0skloCUmiC/WuVN9C0y4/ZJy9g0mzLx
sFAsvD7/3oeJt++4gLvtUHCp+ZoNWbOyJwf6ipKIys+tvP7yfpyxDgqXRwekhsWWIYDiRJw+x0UI
VWRSU1T5MM8BRe54fjxA/FLT9FpGsg6c1kOtwjV6GkWRAUTa29UsN/nSl9aM/Jpl6Rn2ZBkGUY2F
nU2uRR/hdEaRyLQiwURnb+f0ZH0VoMv9lMmk91mSRT6OWkkSVJLM2c/Nht0rW6sFQa91ECzBvori
SshzYeIOEFYdySWCH9AKp7+Iu0etXC/y9gl81L0rXe1TXpXKlfzyLc39N2Rk4jRL6I4vTpBg/Jal
/ie+p5yhCcXpnL03d3RpQ1Tyk10uE9xuzCZTN2XZmJ+brgRmbxU2gtG8bsajoYKKIV/Lol8VsJUw
UE0L61tMdw3kHmq41bTXwfbvtdycrgTw6xx1WSqK7ehE0xKh5r58uH9+cRyjErmokeztxpI3oxL3
r11SlP/V1IsfmjhL/76/2ddB9TLeok7Nv0NCpdlzOt5YmD2Maw15C6iuvwqna29gRlT3Fkwew5dd
g2LkCND5yjQvrD8HDFjGUtVCJUI/HdbTxxnhzs7bWynXj6Gk02vMhvxgEsmkFnNWIuu3qtZbePnP
x4R/asSY27h7pS7MjTZKZyM7yGHvf8LzudC1InZHYoK0hEvjdC4JVS9uWGHt5yoZA8zMkiARenjl
xJxvDGoXIBbfKhg0E1ZnuIGyWuA8DuXdne+kl9tfWzuudrGh9/tSi53b9yd1vi8YCMQW88F67gzh
N/WjbkQhDHsN9sIjVvbhXd6Y4UtG5XCDkrXpO+Sx10qq55+SUdE18BbpksWW5fRTppocqRQa2sGZ
te5QQ1fd9YgWfHjB6PqxJUhYl9xi3Wqa6qpqVSXXDooIkUpIS14pLcuvJPznzwijgFVZCn8olL9J
efyz+dLcdJGhmVgwqBrH2NPngCgPLHgHwu/9xTorh/NIccHxTzQUNbCFq/wN9YLQcptMP+RwvR8M
VUmOEIHNL5lwyI2TKDpEngVfi+D7Vo+GejOgmHulr3phvvRUQTKgTgIqaA3bzRAFbZYK6KEvId6k
ngx/t0kRBaOlFFcq1RfyVRrh7Eqy5aXbsFY/zNQULVcp1YOVqbxW2NHKB9yWTX90QsA33RDeKiJJ
d7rmFIcM5fC7ydbLAHmU8tGrs+rBMSr3z/uLcOGA0gzzNL4B7IKzXLXEogSpoUY96HU/7dU6B6Pi
NN7GCwXlaB1a6/vjXfjesDMp+hGlcNFZqyfURrKwVyCAo25boMDvFabfyTndElJcq9NeeEcpDSwQ
cGplFnt69UqU/ZgpGi4sB2Gp4pdX14iuhbp3o0/sNCC6SSBlWmzp78t7Gw2f+xC3dtQq2vElwmti
08wWSfUYpS9V35qIiXgGmeV4TU39QqBDXZKEhpINPUMqy6f3R5fGSg6XpDuQdcJzncztIPJnpdf+
KmiNuBi9WM30pYrhSyqddq9gMnjlKF64wQg2DHqjdL8Wed7TX1DGQM262BoPIkcUwHFgC04hqLz3
1/7CXnurWCIJS2n0DMMLVHJKZ6OeDrMZ9k+mMYtPxMha0ExVssvkPF25yy7NaqkPYStmLkHbav0B
Z0Vg5YzpUKWZ8qLDWoSlm31U2my5v3g+AUjTDqEItez4f27MWUuFsCaTGoM99/vOqoddI9r++f1v
d2EuyLPSTiYFBv20XqEe9SF98ubpYHmltYGX6QQVvOWP7wNGWTrkoOSX8uHpXFQD78c0ZIWKyu4D
O+vErtWqj+IzkPamXkc/0FkOJpDI01EqVCRTnIv6Q40yzwb9HvXGScwy6KmcXLluzj8b8JSFY7R0
1/jHamMXeZUukhP6Ieyj8iBhrvpFb8VXNtr5pQYICHQnzQyq5eYadoTyzJhkTm8cBEHjPYCX6GYy
6/6mxq7r5qP7gKGwFqf2Sg8Aiuzpt8P8tfWQNjEO+hDbm0GvygDx8GtklvOTyii6Tjl+gTGgqHc6
imFOoTtIRskbzZ4QHpqSx8TRygAjuNrvmyq5f39aZxJh7AmOKrLdaAQu7cbVzjP1WrahZKEcanGP
9djmR7fr6ydMG6d7pGEUXDWy5LFGpPzPUEhKhmgFvKpjnx2tMU8/v/9zzghWy8/h2acFBhD7vISb
Si5DKVv90Jax9VTS2ruL1abDLWGpjznCtbdNXU8bngO83rTOoQBTW3sMgERglnoab3LDQFxK7bTx
QSiN+B4Nsf6QlEb2bBiT46PY224aNb9G513C9tPckR8OPsxaWuJ8zlVY7yiZN02IPR4yK4o2fWc0
P3j33CcImvaNnlp20CoLyFmprmHvLu0ZgAn04aF6EX2vdmZrWmPVoWx6ICV1XJ+4Lz2kud74SHqY
93k9VJ/eX6TLAy7u4jRG6RivtoxwZ9DLiasfxmhU97miKL6qh/23jCLazkBz7sv74126S+gVkVcQ
KWFQsJpgLXG8741BP0i0Fx+H0NN2ppdcOwkX7hKuKiJRkjIe5HUdpzFL9JbswjikMe9V0TXxDi4Z
VeXR+/CTstxX4A6WfwPssQq/bWwxCnR+9QMiRvkhV6ihF+lwDbh44astVBCGgYkNy2C1IS1RiC5U
EbawarvYxUmVHjykqm7fX5sLe4F0H+AA3WRukTNkv1fFYUk77UCOZx4pG+WIlgj7tkS+Dum1uruC
hrqwSifjrZ6wsS7nyOrIa6ui67ZpZMpAUxBC6HusNt6f2qUPuNBosMWg6oTW8+ldjEZ6it9drB2o
NU5B7OpDAKr8mifEpQkRKKsIQcKWxZbqdJSJ+ilxZaEdpqJIACQPAwFaN9yUqfho35W7FU8UmOCU
0gg01mF5iraHTCC/HMauazYqyid+WiFV9v5ne8MprG5CztDCAl8qAtRsTmfUQJLP3FZVDyo+2/ZG
Rc7+J9l12wZc+fXO7vD6Dhq0UX4UtcgskmlbQboLC1E9oM6tPpBmQ41V2jGSvq7lEnVKoOVTgIaf
u++jvK43XeIW/5lzofy38GvQKwnFgjUdDf4Q7qTKhtSGxgAm3XP/8chmCZ0IpSDnkcGtbqNR9DEc
a8s9ZGbvbjo5QNjBlfzKKBfOFSdm2XZLekIx9vQjmqYwZjUzvIOiSGQhaUlxvXt1IIWFMKMI0ytx
wIVtCNmQVJwbga7GGjJmV4opQBE7h4lLZae2ynAz2rEajK1tXLkyLg21AMcI3kGfElKfTi2h1T9a
ZuIe4gYvgpHOhm/S8NuFVvH3/a14YSTWyVwkEHg4qHacjgT4fBrGzjMOCHnBQemR8+VNVu5mze33
Hx8Kze+lI06ZkhxrNVSUSuHRBjyoY9m9lq3q+SEMm9e0SpwrW+PSrBYlD/DoixjCGt1f27rSWHHu
HBrUO7ZxW6b7qaT9Iifjg+aqVCdAIBNbEPkSlJI9ns4KK6RZ1HatHiAOdkHfojxoAWG8cmNcmNAi
UeEs8S5t+7WIR9eO9myqWB5lQLwOpqZk2zwR5k0k5m774WXCNZ3GxlIDccFknk7Iy2FXQYdWD11e
ZLcePcbt4BXezgzlj/dHWh6i01vQJZVbDDC4IjhVq0i+0wtdqZy2orZQDjvgB9l+1NVoWykqfWAu
6QldL2oi7496/ilhYICoAXEFvAYCyOn8ssUzIqXVeChNu9qGqll/LcHufnPQOrsy1PnzuDiXkHsx
S5qh6yTfG/WWDqEoDh2ZKwGvoC/aotT7/oTORiGAQdph0YPmdWQTnk7I0mer7aU9H0Q49/CK8u5o
tc214tj5KIR8lHcR32BO7vr0Tlld0umsw0PowJiDolsioybNK5tvuQNOtsQihwN2jOASzwMmdToX
Q08xvU0b71BXcNESTzaJ76a2tYG0m28bREJz31DL4t5ODPtKpnz2njA2CDySZeBkZCmrmD1cJA+t
qggPMkHwrYi8xre15puuWy9Tp31+f9HOduHbQDBAHANvS0inpxOVU1v30pjcg4MM1aOKMtkTOu3p
DgnG5sq7dWHlkLgjyED4g9qurv+Ps/NYjltXwvATsYo5bDlJQ0mW5Hy8Ydm+PgRzjk9/P2jl4UyJ
pbPxRq7CAATQje4/XA6FbSwuopCgghAYtd/ESrcz4VZtfLlbEyIRpCpPH16KjFyOgnI0V3FoeUGa
htO54aZ/QJOz2Y9WMWwkuK+RfbVLoEmYwILkB7tqpYxLYo8D8vWBNovpro5QEu1nLXvodDv6F6l2
+w4xiAzBBt1+QNtM6sR63kdHYCbo6mn+FHaedS6sFHE/aa4By7SO/oQoZAuwDkVzfPenputIpUdW
lekLrvYV8KECx2fHCRRXme8sra4Cg9/z3W3G5T8MRWvEYgfbskG3CrFT2yD319R8BKjg+ygfnTvw
O/gmumKLloCVJl/08itI/yxZh6CCbbjrfYUniQAuYYZBp45O+Zwi1YQMpSoBCJ2ZJr9w0LWMM7ET
TupYNY2D5l+p/57SZvxmT0Nm+JU9F8kpCUNR7DocDz1/UWLrY5i0Od1iyMCjr4Ad+iYQmHuAmW0U
JJNzGAaaUFJw5aEIuz2i3dayszpCNLK0wvkyQap6sSccvSTtrXziQpuRBp/q/JPeudTPi1LE/gSM
/oMiIg0gk1rZwKb0vCFPRVLkX8B41fewauJmT+nHAug1RfoHTQzFk7ko3YOZe+k/Xa9pqa+hU4Dg
clFb0V6Jo+GrPfL2RxGxG7/RQqpebMUpflRuY+ZcZ5HzbxzldXIYae3onytPK4s97FS13GXJ3N3R
WWv/FJ7beeCaPSU5VIBbMnKX2ewC2Qp5GkurdfYZQgCRn+OeUe3auuoZ0BwK1Yc5IKK7CWwM4jIY
MvzrxIYCgSBLJgCyZUx9bIb64Jfj4A5HW52bO9NOWx1h5dYwdnE8KS+LDmrf103F2oNtjcejUffW
N0PN+s+CThVY0cj4ZqDFFoNyarr8aCexVu+jxkLj2U30bob87KmPOeAXEBiF1+m+h1dC63tdubj7
KLEQKrWLKP2IaGzYHsyek4iMntEieK62GEj3NT4xO+xowuXBqY30H7tbwAIq6VJ+thMz/pKQlf0Z
TURsQI0V+v8cBMLqvVDwFIRIaztHx6i7DyVOghKzWNtu0BlVDRBwMLz6EBV25R1A7hrqi2JlUiph
FOrvSVfYcJ4VIlSekhwYp7pATnvnFCa0QCszoGYYQiuGjZuTR+zVSZLcL3RfIKISDdbBAIAKyOwZ
DeLGTS1739ONm/d96Nq/Ss9Oy507qcq90mewYObUVsIzRU9HfTAjpAdRDNeMwdfzoZgOtMh4Fjpt
hgaESnhJjoYb6z/jCRdgmPaF+NlgsdKcdOH2X8FU9r/SbDTg/M5lKg563GS/6qFLEDWM2ugZJU6U
qNCcT92PRYmAeLugA00EWbQ8GEBWfqt5aoX3WRSqCW8Hq/6Tm14NaBOYj3KK1dJIDihvqulhGF2Q
MGmTQ9OvlbR0AyNJk2cHb7/Bp4xmn/KhbZN9Fkbeb5VKT+T3i1N+r20t76FkIjK8Ty2nfo61ov6R
iRndJAMK9Umd4+Gnbs8jEMBEZyEIuJl3WAxUWv05y9rUNwpVCU+2m7JYY+I10x2a/yac0xrNTV9z
c/dhtnCo8vXeAsCDciswL1GGCZqYKan2jryqS86o3xZfq37CrJk0BI3UXmSx4RdYJTuAXtu+3KFW
j0gzlU/ludFyO9pX7lhO+3IuXYE9dmz+HqigReizT5D6mYVS3EUT96vfWlnj+XWY1OUjLzFsrvNG
AX1pJ96UnjzUGJ4naQK1mzS3gMxq1MqXacL2ce91ivut43v+wB1AiF1kx0vLx0+az9HscIPxTOgD
Kod9/RhFzUAbN4pq/A0M9VfqDeMceHEYdafCLapesoy64jxoygIgNKUuu/GwvY4Zr7BvCcmxZbd5
9VrCZy5WJp4w95pTuLhFGAvw0Jh3yMZ76TXSXQYnqoceSbfM5sALrIpgWorboYIr+b3RV8ZPbeii
5c4M637cRZolor2Vxon5abT16Hs4tpHhuwh7oHm6NP3X0sqGbxH2F0iM9+PyiIhu4+7iMZpMv0BS
Yb7zNMyC+fRu9bnL5tBD2pxiot8PNr4ZyMb6vZpLWN0yTb9RGevFDktl9x+ETI3vCbFh2OnCHD9R
l0webWgMf0rNIaHuUQL4jDkaVqQa1ePJ71KlAxrl4dvna2k1Vg+RaJduX3RR8mOJBrvdW8Sqgf0z
efmHqLLicV/WPWrvZuHa0c4OeezsJifqsn1SpsOvss8Xe48ytP6h0Wv30yzq1t2rcz9/ntQULsPE
TkToeNKifGfCU0O4Pkxx/jBA+3aHGpRVsc8pGniPvVNnMefW017KSIm/jVauPauwj+wjmsnJnWoW
8UNaRZV356EM7/hdF1uxP6h9ZhwKr1jwDPZKZtObWvZbbTHyBQrrWs19PGNp43MOixHDnz56Ik6W
v/q5VEBxerGu+UhEYw87m5lt+HoRL8K3y6bvJTRifranLPpgTZ35gZ/UYutReVAVVXus/3R1hCBG
P6JD/lXwIead3VXqt7cTPrm3LvYebzDZcwU2j0LqlcpWZXSR2rtVFORxp5/GzNWlfjCkHidH3z/z
uo9RljgbO/5qUOryDMvrBXFEbBlWL6cuThtykbK8b7vIBJUdtV95Cph3DaBxrsaUkhj/FO9+ezIq
vtUu7mo05Nat36lrqyH1rBL3nHg4Fly9H5G6rjYi5I34yCiyQkCe6YAKu3xb0OIywsJqS5j8UsmE
KpX6NMVOfwTmODz0YCo3pnX9mKHJgVoiZT5wQM66C2yhN67yh+IeEwp0520y0cxPKxfzW2LMvDHa
NcgCpCAVOD4HsijUXeT8/2rTT6D7VcfLm/ulq/TPBu/57MDd0KPljS7BP9zGlO/1hRfp3l1IgvyE
ZDU5WEOq8AovcxR23t7BN+aPcSyPFqpahmqZqx+UFf1U26qo75EYm+8B3Of3kbF4T23aqxsR4eZQ
Ui6OgpOMCPrl3A11Qt2D44hcpOVQ3Ma/Y0lUgB4dBsD/YVYAITxPlostazVUk1co79hLfQ9jFqsy
q9wtaom19Qza5u2RboQ5ID1cAnSM6Robq+izGDDfsymu7mvLGs65vThYltnKewuqbBvZ7pMVNDLb
NT4Mje3JgZPKsUhQo27oC/gaRkn7FEL8xtLdmpBsN6MjYdiQalYPS01Xm3AI3ep+7jUlmGLTfSxV
+/vbq/b6rS8uTh6ZvOZlvOZZSG3uci+omY4MVNqKe3VJ9ZcCjo+1Q+pn+WQLDEyg0lAgJURbyX2d
tiGi2kYjPqdGp1X0wotRvZs8r0A7pzQH9YC3IVwlHdcqMMhjlQU1vvXI8ePgxsvTadwz3PLyPgvt
8UcNhyXfYAzfuLQsgOGy5wd84ErRpkF6pNXHWdzjHtX9NlRh+M6S5R8NWAPnOQYa/fbq3fhEKMxJ
Wzako2ksrXb3tHjtYg+WQIUj6fxu7LXvlG29n+8fBe1dj4ojFTKKDJefyMVAULKu4vsiUcRhHjN8
7lR0498e5UYwQ00JBjPXPt5+69aO1nXqkIqOUTD0CRaN94Zupyaq9/NQHXXgHl/p0m2p212vIL0J
iRCQ4hgGQkmXc1vE4i5JFSX3SA33x2Solwdu6y227/WFRzUOYUyJ1kczcl2ujS3aEVpZ64FXedGh
DTEf6kJz5FHh2BvLeL0FucQRf+E0we+8FmZJogg9sdYIWhGZv3NnVj90Ftki3N8ci3V7/Pr2Z3uF
GVweYETN2YEIVSA75Kz7wUmJUYWC1nRgELDvKLJTGoHeelYrTp6Ve+VRb7X6VGOv8UGJ7fmjZxXh
PscE5UkLTd5qaV5+TvpyE24ps5/LHybbrGDKuZBBkK0DWsjrXdILk/sJyv7XJQxtjc1LpuJnhmlk
u35EPO4QLwkul4ndmwfHGdzSnzSlf95YI3lCVj+FtAJ4GbcoUGZntctyCvmLUxe8TLLYZsYinL/S
lHb/tbop/53npv4NjkTxiN2gOcDbGvE7clTMNHxH7Y1frTGS0nqA/O/CwVl+ZwkSbvvUS2xjV3aZ
yQ2nap2LztMyOL/f/u3XBwSUhEphUcKPkAVdhTW8BhcqYUsYpEXCLlLteg/q23h38OQaJ4GVPRoe
ieucEnH8nJu5CAM3zBFwy8PfamS/04mXsjHISFpqYAq4pL31KXRhrMQYp7iBKzDwq4zwidZd7C+x
9y0ryo1QcI0gA/9BO5JheA5Q81+Fz5SfoyYtdKE5LzMKAmGT7Momz5+SqE/+Ra8282kwhoeSusm5
g9i+b3tLfdK9uYz8DOea9PjOL0mDj1uOhYbUzhKvIi186HDy5t46i2yCnGguzn0zFuHG/XO1X5gv
LUvCheQKIbZyeaH2ightrwc/HuqZelqEDu9hULaEgG+NAmxbaldK5Yt19jzWVbR0rGZghO6MulgY
7cJR6ze6Q6874uLcylcd6Yks03GdqqvJTILyoKU3URCD1da76YuYvJ05Vs9QXIPOM0/UTR/KZDxl
U/W/ASF8J8IZ3Gg/iH750FjmbjHSc9dbR9S/zg2qY4cyxc+wcjbygKv4In+nA6IYWWzageveN/bx
cu+zj8jtvWO1xOnBVKi4NqUevry9i67iC0N5XGI6/Q2dd8LqPmgteHBLH0bBIFB0dHCJgh+Q5KBM
zfhrbOKVtzG3q7xADkjWQXQmsQKpf7mhwlCnsRTSt+lRjQPyYnq+OqtHqMSpj1lIkNfhe2X6X7v6
fw25+ux2iQLsiOxpEMf59ybX9MOcQkVK3WgrWl/vY9Qq0WekcEUCBzb8cnKz1xtqXUys5qIt5ywM
fwxt1W9wSq7fmii1gQ+Uai1csgSgy1H6uhlV16rTIBm5cvzaFDQfRuHW3DZa/yfUvGw86BPZ8851
QqeB+j4Y55E3yFc1A3Ozf3sL3dit6EpLaDK1EoLhank7jaQ/SoYkoDQUUaNxvEcKdHR4Ojv78/ZQ
N9aXpFWGLfA5EtB7OfPZhMSTGUsSFEWOLBjk70NXJ1ulg5uj2LBWaPuTAK2jFx0xY5oyJwmsNp33
5jgVOMx32nvZfsjtoaDCU8zkdUkx9XIuY2VrYW4VSUB9Da9bp0VhLRqtjUh843zTZoUcSYwgHKvr
mpIZY/6YumkQxSbBUZ0i5W4225pnVdlU51E6BL/9jW6NKJNiF6A/A68pXvT9oHipaR4AtkLadlAt
bkhk/cBB9+Bmk+H49ng3vhYVF1qzRGXIa+vOS4topReXugjKLk528YJ625yk5vvXEciEZEZwTGSj
5/JrVWVb53MsC4KjFh+VVj+npi4OYVm/DAktzLfn9IoeXEUqS+InwOLbXCVrpoQYlME2UPoNRKVn
4i5qxvoJ47rwaySWIVh6ydUHZ6P9tholo+HRtOP/8ExH18ErolLsFC8r9KMsHef3xTKj+4F3aavd
MVL7Iu3QoKa3thrvaPnWGLAPdb0L06qnfWdJ8liJCw347rmbTr06qdl9b8aqtaN9Otl7ODb13sC7
0T60s+b0vkjC/MeAwuhHS8+yeSNi3NhQ8g0ObsVGmZ/HyeXS1+zrZLSnJFBMLznFwqj8sdC594o5
PA3ZFj/2mjcIbfUVUAxpSpcUr8vxRFmXaot6duAm5FRm5TXfAOwPv8MaGYvcyPSD0ZQp9nmhoqQ+
dfHoJxiofAMhIfPJ1Q7gVwBiJU0hXVmztL0cszOr4VZFKDMWdMAG60c12dkvribtSJjJfnQU3XGA
xCZ7A25yveKy6wIGBNQ7csjrC5B+ddwlTqgFY9o7O8VpQZ0WIEB5iCLAjbT3xhG+7p7yVSmPkspT
CwKBsrrXl1h0mG16SxCXSmXuusHOf8R1WJe7KjLGydedsbL8VikHbR8bZmXiQZzqxrHvei8CcCsc
2WHV62e9SozwmKoYszp6Qrs7FTRx3j6c1xcOP1a+oICvUOyyV/WTOO0rXsT82AZJxYfeTR7bIpw2
Pv/NQciTKNJIcN36nabrXYcgjLIEdMGSvW1gCK/1zrRxq12HbgntlSQ2ThcxYnW0Qr1Esqa29CBN
enOPMWp1hxTs8CQBOO+1mJIkCuIPLRUqGqT6q0wz1kq0RebeDEaMjPzYsvO9jmDQ+2fExYkiOILt
1IfXW7fvk5zqVtUGjTfahzRKM5/qtIWuTbJlNnBNuIVpS1EQTh5cM7Cqq9UTMABNcBKo5uXiuW4T
XKaLmJd+NOFFMYQPrYMMj1neJ3b2FTF2bZcYeXxALhIbcLSQ3r0rYVfKaMGbUJbHL28tXimpNvd6
Azfddr815J27KUreTVJhylwJBEKaK+DR9MtREPie7Sa1myCZJ/XOzpGY4qmV/4e5QBLwPB5BNkJj
q+uAbo5oDCWsgxyepz8ltJnbtt2yp7hx0aOhTj0cLC6gOs7y5WQ8XXRWrhRN0EVWeEZFv3zE3do+
CQAlH5S8jU/a1NuJj9xOdFx4iz8q47T13W4cQYeCJRAK4hgp/WoTOUMz1/gd1AEOA9bO1kV+VhCm
fND0IdloNtx4OFik59D7eYKxbZ1VZKsNvdRd4dRBZM3IaBX5nv6ZuTPC5AMurgqU8QSEpqLR0K/N
DPr0VIGEHrsvb2/VG1NGA4D7BrYprElvfYFmbo9sjdoE7QSYG/hPbO3cbgwPBLpNtbrrOMqxkJL5
kvFETr8abDHcwTIB1AZqHA7PACQ0fGIQibfLOg+soTM+V2EN/strXPv57XneuMOBrxO7pYSdfUU6
DAsHeSFR97ytBwML5jJ/yQvbOr09yq3VlKoNQHs5/Nzjl7t4JHjGZWb3gdd53WM1mcvedGfoFI5Z
b70mXtnGl1mJRSJmEqfpicDhXe0gKiuZaQ35ADqx0vcZfhP3fUqbDvVa1XmU0uJnqpYuQksDaBw0
2pDtAgSufImQ4/hTpBMOx1bKmeoonRVHE6e09weAV0ApNlxET16ll8sBPYDFSochaLqJvqeZ5qfB
Bu6M6Uz28e2Vv/F9YU0BEwDkTB6wLmWYZV9O+qT2AUKFxaFa3Mp3QIQe3h7lOhl7bdIgKG7QYqXi
czmhHgesRY+MJkBI8yXEEjgp2tBfGuOY5ah5vT3YrSlRTiXN5obgRlwNZlZu76Kg0gQ4cJlPnRK6
p0rkzX8ZBaF5wPsynqzFYXCRR79Q15rAXeb542KXmEWZfbeRVd44GMD2OfUOMoNUPuTN8FdLPjaX
pQNywCi1N+1SZ/qGkl6yb5z509uLdj2QzV1mgBOBakEqtRoIwhu22Uh8BQCTs3MyL8MJYV/1iLf3
FivmejOwpUlrEDGGO43u5+WcFPpeEgjcBNEUFUc0/CbfNlIQYtqSHbxebIFDbk3t7/FW8R61tGZa
0EIMMB5tvprIHfh9nYSfB9veara+5g6Xd4st6WaU1uVOp/V0ObdkmdVZn5IWbkypNj9S0FMfbCOr
vTMqb14BshbfahCoLVEpFdnyvwLqqYmQ3RKmp5QXrMBXO8E6ujcVdaHoEIoONJKWJg9OiZrxoUMz
Tgr2mc2zBT7x1I2FJ3aiM+evEaUMaX3dey8aKlagmHNr/q7XhQgySH6Zv9j2+E8YF2qMA3dVfMMV
WJ+ks5DQ3n04ePdJbLzsmzgggS6XAVZBnZcz571xjeiUNX29VzRl6wheh8VXbVMJjKFPz115OYpT
xzneAhQYrCZSQJfZ2Nmgk/vYueK5H3sc7Id+OEdLG2+cyusbhrxcugnQoGXYNQHZiEdFjYYR9KmI
WUvUu/bTYDr7t4/kjVF4zeDQIVWT4EbKv/919sG40BlSlDzo8yzcuUuFMmgHsvjtUW6cDp2Vkfmw
FIhdVyY0fM1yLdOLAJxP8RQvsX5IbCy0BY7mG0XfWxMCWaxDEKcqhOrE5YRq0WYLfcY84FpwT0Um
xr0grG0s23VxHqYddSeqnnR7rhhC9ahHWSGqIsi12fg0UwR9lqbgkR8OtnrqXTX7XYH6/vr2Mt64
1OAeYzIJjZFexFpuDRuG1lhipQhodWPUPiAOuQDdHkhX/bb0tjp58o5c3TNcMrBAXwUNOWSXSxll
euXVpV3w6I2yB16SeB0DaH22PCU79dlQwjVBEVRJoM11neiDFOd3mhNlVmwc9ZsT542DCLbDI2TN
3CR7KDre+QVt0hpNwdSMjY8pIMpDn4nSAcCsqBvbSB7r9dxl1KWhJ5FN6/iuDHhsWKGRUmhhceO0
+CfrppemsEBI9/+0iH/4umceR2N5fwFV4k04KrJzLumCl6seqriJWIvIAtsaxKlYMDxDPqnY94jq
HRCIjTbO5o0LTlo1yrxYQhnWVra81mgt4a6A4odWJLuGdhPKgbP9I6SqX+60IhWoD2N583HS5mxj
R984rbIyRFcN8yIZrC8nO01JCA3SyAIDsZZvEQSABy3P3i3ZxrvCov7AM5x3P0/hy1EKxVmE2SR5
oAx6vG+asnpszHHe6Jremgv3jonNBmShK7BL5ZaZO8L1CVpw/Icu1IyHWJj13fvvAHgTkGN5K4F9
Wq1YZA/uNLRJGgBzcU6qOeVnrRHaMaE+e+d1qbdx0924utkYEu9KSUpH+eBy7TqjXQQOXhSVXyVn
7CGr/NwBRz2Hkf35/XMDEUozV0o4MdrlWGMZkuxABQrqWgG6XIFaOUZ5WEzcbtZ8RssNEde3h7zx
0SQvkeBEfZJkc7WcHgWNboGdGwD68/au0Xp7gT7u+0fhQUKhhha13IqrmtMQC5gmABECsy+U58EQ
VmBW2c+3p3IjJr3m79TimQfkx8vVi5xFHZOGJ4lqtPmTMDTl3Kvd/Ljgt/1Br9X4QUX64/z2oDe2
B3tDNh1MNhhlistBcT0mCg5lHYD6GO542lFBnKpmX4TmVmS/NRTETmAcbEjECVavh6KlTxulVhmk
XkNDxSx+29XY7uO42gIp3xyJaUmjD2Lf+lZKaAmj6R5VAdrk+WFAN+CUQTc75Um3RYi6ORSilaTz
NDdxP7hcP/RE3dHtjIrYWYc/HJSqYCGlZRr5Q9WpGzfUrR0CkxTjKFaR+LIaTPMiHR5dVwbyoO+V
Jot2sdM8d2OiACdV56Oqle/mhSP4RnhhfoyMjrBcgL8SzHJC2VlN5zIo9fQlQzt5J/rZ3bikbuQH
RDBAyNRcpb/D6uKw5g69vNSsAmVs8nMTz/ThXEV9wPkr+5PGndhoSd+oiNJkky5HFLMRRnZXBxo+
N4kufeHAHosMUi1X9YsRD+oTFKco2yvVrMR3aQNTq+AW08+DG0+ln/beFmTjxv31CumCikz36woQ
BDfOmuLRroK+NrQH5N+dB3Tn302Il0Kk0sRPqiVI+PXlR9TLZFYGPDo45a13Vxt9cWc3XXl4+y65
tT3/HkXO9a+tMpeVEXuVXgXOHNmzDyunPdhqQmGsyMyzmKE0j9Cet154t44giRZUfxi+8hq7HHYA
fRHqgDmDSL4nkHqCjFQMoAwqcxJbPbFbO9WhuCwNYyi2rlMRFcFsNVbpPsQJxPsJ/gNP9LHyRY2H
ZE02v5E539gfHAf6Y+CjuDfXz6EG3iSGheUYFJNnMre53rtKvNWGvzErCrg8TVhF9KeNVRTQjcZp
xFANAdlRc5cIkKWxnWeHpI1RBl82EY03PhmdFSk4RnEeLNzq+FmdWXRJ1QyADMjOBywE7lozzo9u
Z1vHtzfl1QLK8IaRoHS7l2ja1dZ33SHpjFwxzxmSfxkn3bCOQoVX/d4UYTXOavNntMfbuXHZ53Wd
3ts5wIww6cKNIyZv+ItnDaNIXhFPY/rlVyKZhVHgyknmeFadIrceqtRWXzp7ajFO1or2YTA7A/By
1DRfZqtNNvbircGlorYU+UEiYF0Th/+YD8uQmmc3UovvVj/hzVg3dqbt+2TwvLsh0bW7aZi8/i5v
8r769P4vyY5B8UrqKfAcuDznKkrtAxpKxln0ArlLdVZ8y4j+y3eE0kGjiscGrYbV1qxd6Otco8aZ
R57YmXFqHRArNTZ2y9VVyTmDsSRxgXCoAQ+t52KFjlc54dmqVHGao8R5MtwJ0nfevPrXiN2QJf3H
txfw6tTJQSFESGs42FJrpIUe6UZIdyA8e5aYPimlku+oYIkzZO2tXs01up7rmESFygoAdhLm1QTb
xsgaYyqc82DDacVccDiBlUq/aIWloEMZ5R/CJhWPqNKXp6xqlFMibPuUeXl1TD1V+ToMWtyfxthu
N07Q9X3AD2MH8fuoXCImdbnyYT/HzhBjClDhWY4TfFI9L7O9JXx5Y6lBNEkAgEQUUzW/HGXUzbZ3
h9g5C8pA/4hF6x56ekJ/lrTXN3KZa22L18iHxhd61pLIsNqxxuC4kovHWAI7ap6XsE2xYB+73Vhh
0uqPSqF3vgri5EcZqc2ThVf2tEM0K7R2dFh0h/+RRI8YwNTDHsNj8ZVh8id4lBVM8NmLf2My0ta7
TndQl1uUBiU2r9An1G7KUPQvy+x4B6WjmDVHlJGOk2Wkic9ONsNdQfCwEGjQw29UeiLDF3neNz4G
IdSCEogOfgfaY6t5cJ3esSQSPwmuiachoIXV8lseGyc17POi9Kg9O9RHvvTdXCV+bxnd0fXS/I4g
Zz5qYpx+LZpeL/tR16P92wfu1l7jVQDAWZIDSLwuf0Zi9HDIcwzEBCZBUmcjgUA+io1RrhH7zFbW
mdGK0hFvuoqmddtTITG9szN686FsUAqgLGX0fpnXDeYrcXEUWTt9DuHjAzmqvCf0o9OZQvEw/pmR
qv72/mlLRSTUguU1uq47ZlmiamOG7aseA6AHfqkfmvH9HRtm7UpFYkI28jFrjPuQZSL2rBn7ToDI
O2Op0dWr3W6X9N5W+nxzPxH00I6hIUxvd1XTm60Fyk+BVWiTwZTz8xJ61zzOVtANKjZfbWTttGEu
IAu5nt+nLsoRTu+0d2+v641LRUrok33Cz6DSt/oVSqPYVR0WtImc2vyO68Tw0Zk9pB/AicUb3/Aq
I5TcIyn3zIgYW6zHmrMQwzA6gaRNTYfemasd0Ew2U190hrUzl2yYNkLirdlJtwQIWUi5Abq5PCyG
Pkath0hkULmo4URW3d91afgdC6N3KxYyN9h6gIgQtQSNshoJRY3Ixd5MOY9TV2o+0hgKzNrBUDAf
WrT/8NFk4ZseDQ92jufltMiLnHnJdOWMupvx1IXFeCiMwXxJkXDZCG23VlDGGkI8lAN9DTcxc1so
telFwYQP5L2jmPFp5Dl7CMOu3bhzbgxFGsjVSh2CIL+u9HUSEJHnWRQkkmI+KUg26aiE7puyr9+/
L2SlFKcDsIhUqORP+etVaYwjREpvEYE6a9Xd7C7mgysW79EFzLuR4MoDdJldy0KzTI5Q8edCXW2M
2LUqPbGjOOgHjJ3dRjgnZFdq3a9UZfzUqWX5E6CoGHbh1A9fhPC2ii3XGTY/APKRRedbCpOvHiu9
NFNYQjsO5qULj47UxhAmgmGIcu1nheHINXakNvbGzpHxcD1xMmrJhWSvohZwuca8GiKoZdBXtdZd
vL1pdF59t3hejoJOZuifS69ZemxDlvSft6+010h8NTKgNITYZOqydnoVTeeEI7leMNmpvh/BeB8W
rUc4rxzCfZbov7M+fOGWQ1tpfoJefXBc5YDQIuAmTRTHxYoLDCuj4RjpqBZ7hRdvpFe39gQlRE2q
ZPBBXkPDX9uP51ZpGqPBteQ1WpBFwvxZjEb2ze4H9RQNXu276OTco5kRvlQxAkBvL9CNexjcGD0c
QD6yW7BKJHM2i6HWZXhuW7XasXeyj9jVtQ/o3aTfSisXX989nkOTgFNAYQyd1VWMyV0MoXgchedc
xYmsQDz7gNRM+pS4Y3F6eyh5860+/d9DrQGBLYaqKfTwEG4GjlxuNaO9hQre+28qRuHZykuEyvMa
HOOVE9dUwiiO1kUvU666+0VRyud5wjT27Qldg8aoYWJdAVWJb0aYlsfsr71StE5cdHoRnpNFqfDm
BPvlk097Z35fxjOr8P7EFgUPNW7quzJ3lxNG7h1WoL0jznGq6/dhlZp+gvrTVydqvJe3f9+N2wXY
CeqJFFxkgFjtJVXYY6MqU3jO+uRoluBAxrJ8caYxUDEEoh8aPpWd2MB334gUAKGJSiTByPauE4me
ZYpqg5fuLHDv7I3C/hgDJnlwksb8L0NRmgAYTLLNl7hc/paKkgfvRjnTk/xiWykOZkAhj50ebt3T
txJCbiuJUkMSk/L4Kqovozp0OOaFZ0Rfl0M85sujVgDpLJwc9qIZdU+qW3Z3oainozsm8107Qjh8
+3PeOj9SREFSnjDlWHNJJy+qqhqlsHPtoAJH3Ar3kOW3TJBvXEAQ0KBwSRIe6IVVSFLLDH5G6nrn
zJmBC9ENru5amoCH0uAI7VHMLDc+480RWVUcM17DwioYWQXVpV7hyquyNvmZRI35oA3R+GVehHIK
3bT5/PY63tqh0NPAnGDbA65sNcNeG3ol7HqFb2n80OM6xj67E5RGEuU/3HiojIOCkNkgg11u0D4c
EoDlNXRX0NB7/MGwhhLKFvv31vqhCiufvyhcQRS7HAX2VDEv4L3PYwgXm35z+qA6Q3qe8jr+lNjD
lqr0rfUD4kTMJUJRNVutH7qWU1IBGTyjbDh+j1JKPWWx6C8j0iYbC3hrKFjTUjIKSAfreDm1uC4b
V7Ed5Vybc/lgV2nx3cFfZI+JxNZQt04XIRCiJ+GQ1+VqVi3CpaiBphH6AbEd9CJuAysrtnBIN0ch
tyCxhW3HQ/ZyQngQVUaBFEUwYuQDWcIQP6HYpBs7XMadVaSF48kQKkk7ciurvFYtkCfEK8I+m4Wz
PLSK5x0cRAQR1y/N8QUhBn1HkpNvXR1XX4uHKkEX/q4c+4pdFdadSM18QiMNEOJ+qiPjLlEq91BA
p9jYGFfrKN/E7AuuH2gU3MqX68gLJQlLoTT3bjY5j4aHLFxdjeNG//UqF5QOCLQseBUDgAXXdzmK
PaJHnA5Rcx9mmkaRDVW7ajcLvY5xksqziU5GZXyotETNjqSyiQbRVWm2KtRXX5NfQS4qmVkEoKva
cUdp3sNJmV9hW2O/J6ufMLHSUucpmRsxnYzE8cAaxjYKi2/flDfmj/AX7z6+KlnOmmLglZU+hYva
3oP7QwszTlQdwUtn1A7urOt3rduGR0vN7X/NtFWcY5u75gam7fo707z0wIoSiMjF10WfKu6bsDHL
4l4rKu83EETzUwqjY+PNfp3IUU6TpStqt4hOoMVy+aFjMpYqqqfi3ii75tkrQ+PQqGP9DZyN4du5
SDwyt3kgZ6KG/3O2XZ6EnoaR1Nw73dHuS5CSqdI8QA7Iz3GdORvLcE1w4QdCbJF5OjcUeh2XP9AY
M61Vrai8F7BRkW/ARX4PFT/9VAl+RWrM1v1Qmcp+oJf5YVIc+2HWxXgCwvXuLN4hUEvwg1TDIj+Q
0eivnDd1sZV3RVXed223PFlp7wZ9E1sbJ+/Gd2eUV7e7V5bgOqYhqV7OXQfFTHHqfdMq+WMjjC1G
961lJeuw6JFz7UvBkcvJxD1KVKMYy/vU0uaPrkjEbh5iJajK0T0aSzmcsqGNniwPgmxtmuP/OTuv
5bixbE2/SkfdowfenDjdF0Bm0qREipTXDYKkJHi3DdzTzwdVz0wxyVBOnVCEKlQ0SADbrX/95kOT
6elypHT+2+vZZrxEKc4WjjTMP1lpVG/ZzTJ61REE38cxGde5b5bXq8+/n9CvPFYsFmB2wESD3vRS
GEbZhLtKfQxqBbTvDxEmOWfDa1/uA5wffzExYUXSQT7ZfkrObH1YtPWxaonjjVFiWrf1vHior9t6
/vb7W3rtYlj0MSq3DEZWieevsK5M5S0rtjjtYgcfYbQabzmNRZdTv45nZuFrT4/lgW4IZ2P06yeT
MIXFP/VT1B0jLLidRQ2JEYpzERcvTnObNwrtA1QkG0RySu8cw7YKOr/pjxJg+MnNfOug5nb+Wa5r
tjNdhuSZ5/dykcfsCfwLrScTmis/f4BLFgYkx+T1MSWIzEDlEVkzEnROKUm1OFUb4/+Ke59btMGb
PrUjMt3rlTSgZpokFlp5LgOClRrrmLl4ocXrQiMQ1Rsm4ImYKu/7Uo4avoQaoi8DYPv1ICbvchST
KnaWNQgX3kgaVLE7zOk1DZTBjHM5lbc61PRH69wFsV261XkouxEdEjlfKahgbQ6Yf9BhxCujioIY
RnyR7QRed2VcjV7p7jKlu6thGtQAx7voUf6pVS+7bhrm97507OzCmUb5zdmMVuMcWpmITT2FFRnl
uTldYcMKrbXGarLHdltMOg5Hs7fiecgLRGHpNGQswE372ExjivyN4PB90Nj9vnJpnh3OvCNewbPz
XMCMBbpG1blF/p7a57kCi/e8wOGwZ83ELR4fgyCoGtpqzTl+5SvT6ZdlDpR1FJJQiJ6PBoMyI58Q
pR9NXQb7qEeY4ikTDal7Ti/xq054cVd0WXAW59z9gh844DY2rZJLeZTeO4ks9nKca3+fCk1ijdOH
14OxZk+hzq17L0rF3u5c9z7DreBbH0orabrRlthClNklhpbVLc5iTdKWTRBrzMY45q75G2Qt+nrF
tHPvBpXzHecJ993v380riwL9fLBbIsFpNPvb1/+yH6ZdEbp5GvXHsPDTJMusagf39Zxq/rXXArOf
N0JrPWAYPL+KqA0LgbLJKmdjuTY79Rh3Q2gejLQ7J2d/CdEGMNMwdUPFyhKEEPz5tRzK1tUTQuIQ
wQEgDrNgqXZStdF9tq6W3Iddr7qrkIVQx300hxdmlC9TTHlq7uyhy8G76rQKEhXo9D7C/+hJ4jLe
X9mrJfbaKwe9+/0reGXJxNAU/f3mBMN+frIFdGkTQL4U4lh24fyThp3jx/aIhyBLl7m+zdrg7MHh
16p4MnhZm5E2oBWlI3JayGGKKNrWr81jntdEMwyqgGHECmivb7I6d4Zd75PWelHxVC6CNk95aVno
pRi6OoS3NYNil1+hMjOA5Tx58QjLK0KK4RXf8YSrrpp2WObY9fP0xvDLubwwW3/5vNpEosXpDJQ2
+ARKgCngNBAvZtPesb6t91nV6Hu81TVyNolI3vGKnn4CoWo8kikwRpbtUH5wvWaBhzVvH722p/HO
H6Pxe+9kq5XUyJjeeznAYjys3fSltuvyW1Cm+Xo/+UZZsQSn1fsWevaXZXLzG8x5wg+DtNWjn7l9
mfTVVL5traw09kKn0eNa9X6ROGOW4Y7czuMPkQVyiht8XO6XqoGY4rvpe1TxknQAb3UfM4RJ7Dem
ZRzNskgfclO3Oh7zBeKmlWYNdv7lNDbxXANJxbSAvY99VPTNrhfZ+MHJNSb6cBbqWBc5DwdyPjwA
USD8ia2BR4X1uSD3YbUCiUNxE4VZHNJStpNCiPVWNYH+QdUXDHErWnUbmEaW7n2vm/RFNaW5POh2
DnUiqkby2joZTfGIsE/tgjy1Lthk8OVo5gB7ybJ06BgPclqTkg804eEzkTSQynH6bjQjXR1W8ka8
9bKmmm8JJOjERarJBUi0WdbsRKkbrgmVpmmzwemovchHSJaxTyQMowrf2yZBWlh/Cyfcg2OnsoKb
uprwuoGNxf1bsy9x7F/DYl96lfWNvbpZdq1b+iphS1Ndooe+6BMr7Ctr34xhOexmZ/SaBAFh80bW
jt/tUvIaMHu3lfFTlSM3K4vU8BHWdXaR5OnsPiGgbJrYSG0zfZOvkxEmI//RcSt9+bjpYfK416Wt
93CBajtOi7L1YwAq420wV0txwLxsTA+lYWWPnq18tQmUFjPh5WFWbzopvxzbFFVeLOEyFITpueOn
EpuwKdEc/Riw1kikRNHh9h2n/ZKWVzBB1D0msPW3Kgyq7+M6eWPMKUPX+9+vPK8s/tTGIAO4JyKB
OO3fDRvtx7S0eRQIvZIhyss3aXd2tXll8UeJQNA8R06AvlNbNOwu4XmM7noECen2VILrrsaEctcH
1v/gpLEp1eDVcoCnV36y/XeOsy5ybcxjyDr+tukwgIoquVxmEe7tv39227nyZAUF1KAQodmGt8ep
pRw2ornkOLsebbsZrms6Bbs0NMd92tbjY1CFSJkWb3j4/UVfeZRwSMAt6XT5G1fo+d7Wd8D4K4vb
sTTN/q41IMHGADrd52yhd/P7a71ysIa+yGmNm6R1fiqiXDl7yGVozWM2C2uPPSBJMtO4jD+sGWbU
rkEt86ZGZHJVLMF0bfmpHM6cG197xDS4KY3Yy+kxn2yMKd4NY6PZpDwV7BxHmocwl+9Kt/rptXV1
gCx2Dqv6xU8+eavARbhSgBCwNZ6aNgTsi6qR5nIk8yfFI55dkmWdBJIgXtdGLAl8NeN2tbyC3Ilw
zda4QIj10/Bta4lHntd7xbL3061la5x5Gi8nK3zIjToEPfFX0sfzdz8OBMKigV6PDSy1R4qw9JL8
GFaG37/2l6cRtDzbzTOLNjLkCZa0hEGdZVmoj5JE+MR16a93XdNi612Fuz5n4/r99V65La7H8Rl/
qa3refKSzQr9rwCYO5op2+qQO/keO55zRGSQ/RfzlfvCiw6UDLcRRtTzx0fSRr7QKRbHnu74ktj2
ZFyDxZOoZRll3e0XDjL08aeolG8rO8+uVYDBDfry1NM7T6RFk0AVrvtd5Kl5PnizZR9dbx7LA/TU
4EPrNvZHiVVqsDPrXq6xV5YpdASpbLnL4IiK2Bn9/J7QEcHk6QuaU3NlzeYuM4e0T4rI7Z78bOjN
eJx0WO2Hzsgf03QEq5NO2H+wgyW1E8Pso+UwBIFhxb3Sc5/4hH3KpJqNcN4rgrG/6Sozc45PjU03
t/ChL87tiMW7sjxxH9TWdN9S41JnLtpxDq2YZcldVs5Nw/FiJhsIevbOJhLpIcwK+a22c1nt9UpQ
QzyWbkhCkhtV9U7RqVkSxcmsjb059O8HEq6qRDUwOY/ZYgDzpXURVvHIJytQdJJPeltFq7Df89CR
OxiVr77PeWQbFzLPh6elUcVD1gvdxb7IBESFuVGcO9MBryF4F/hJB1vhjoQ8m3bV4HRdgkC9vZt6
2D0JPRFdJxVhFujKdW8cc8tdPhqwYB4ny5su3X7JspgdWH+dOSPah1yTDqhbZdSHqPB4BblYcVAz
JtPUuGpHuDJaq4rMfc6ACi6KaVT4AGWGtR7nqtqKB4VL9G6CtfiU1nYhMZFeywm8tZaXpqO12MHZ
7L63nijGuPYVxYgu3Pqes4QWe3Pslg994TsPjKrB3uHgYtgJ0uKqTXxnpUa2sPHm72qMcOAxRk6B
v595L/rrW5gd2AkSig0/dE82S+3OlrKifDqKvJh3ObjJFdVUOcTZmHW7vE7Xd1MqCrIv/wcoLCQ9
OKYWOhhezKlDlwjqySKPaTpO7WDFMF2zxBzUOQHAK0sZdg/UN9tS9hLwGqtmjSo7VMfWSYs3CBTE
nbOBIGWz1DvYzurMkeCVpQwIDyoFpxzY8qfAofaNZXU5ux7XaTJwraiUdTka/TkXwFcuA1BIejHl
64Z8nRTTRpWNY++UXIZc3OPqbIwMF6vp34+OX052z7dCgAuGhY1jLtjkKU97CAOBt1euj/gXEeTY
pMr6RL4YGV24GwYiRmw8H0NDi29m1wpO2rPNoYcZ0GSxEdT+V1kH6Rfa466OXWMQaASW3P1kNRzj
k9XDcyheqcLaxDW7oEBUv5ZPdipyeeUSs/ittYey2JNltda7SRlUwzJdqMEaw8QkVbdLOSephOMN
PqaF3tfBRCiTKgd8240xu83cJrydzEo96XpNf7p6qA4MxEHGCIuL5ZCPBFfEWVFE9S408eqNbb0S
WcIWpyOCmYADEo7NmlwqtGjnFLovjzYbuwcqxi8FEye557vRQACZrHNTHfMhwn4+1IYkW6Mor2Ru
23uMM5qfrSvC979/py+Pj1wVcjfnm40admpeKEhUHkbhMCHcKv2QL4F8Q6a89xY95XzmtPLqDW7a
Y7qptAROe28kslR+tM7qSGntlwebU9udS2YTUKMXgXFG3VbJnQPlXrtBVHXwjXmucCROIO6ycqYq
TQ117IFp5jg1+/Ttajv1RyPz7IvfP8zXThQcjkH+0D5T07un8zATNX1cdrvQ6b05mcPUjUeA/kT7
jZGQhrX0seFoGZdmNhzYPsx3apmrt5qqIbFLMzqkwzhcVrowvwFnGeAvdXM7ZW39kEY1dOIsGm4G
AgvvAj9v3jA3rOuhd5szb+qVZ8bxfrPMxNwGH4GTA5jjj0WoVzUeXQLZjtTi1SVl6Ey+d5Zf/v6R
vTIoNgbuRizmgA0e+HzUm4KQyMnW41HaFg1ZzyyaMKYGBhIxAez8KjV2jWth7v73rwvHmPEAHxdB
0bZR/AXk9AYA8zTiupbFuqyWLjh4AhAkTGVz9Dtz/NgZbXVmfPxigJ8soFEU/blIw7E7xfUUTYgi
rN3xmHXSfLRLb2XFMzq/TKxuct8ImP8Phavkfd2vKxaV5cW4VOHTBrUA73QYjMUViML3fHLkhSjm
Ynkr/LG/IeedCOoB4u+nJk91v59Tf7ieVqu7VYVhfBBKpjfKytWnxqnqp8IPhB1bwvjkF8AjlPlW
0x2WFlll8vvH/HJjYlHcWmfw1alUTp1Ew2DOa3etpmNnRAGRrG1Om9k+FyXzclffqNzwnjbKOMya
k5eZ+VqZThNWx7oZD7T4e1QNk/yUKc++6mg/nLmpl2MWjzJaTDC6IQ1h3PB87DAbew+yfXnUaT6z
v8yH0kx7CL91HZep9RH+wDkiykuFTMA5AvP/DZxFbHTaMMkq8ng6P6iPPS7ddYKrfPujndeVTPXW
HPXlpMfCJCM8o4PlYgD9BUUVVvN2O6GiIvzT0Hv6I/pvJ1UhDYI7j/abNvzmxfz8UYQVPELAc0Ui
3QiGgyxrg1j//mR9fpWTprZVk1toLiyrbODhhW6MpaT+yqqjTa0A6U2PhynSzZnZ+krlzy5FIx1a
AO+bZeL5zTXr0vSDLtVRjs7narAEuYwairnv5i0Bv+V05ajAuhzCYvlsastPxtFUF9LU3rGOqujd
UpM9/Pv59HJl3j4SlTgcqF8CkOcfKeIu5yDI1bGCmgS93vbwGjb1PqrFuYCEVy8F5QmSDIU/CUPP
L5U7oV+2daeORY/MsuM8BNjdKxTcwjwzoV4Z3dwWreFfpN5tWj2/Vts6tsxajuUu9eYO4DX93NLh
JL9k7jCIKDHITSO1pxli00cby70hp/mjkH6Fp60/nHnxr925vRme8Uk2fGD7+l/2BpkZWKW0FjVr
vhpHxGfjO5LfxGHGrPrMTvtyfaQzDp0Zrih5KhyNnl9KCIr+bKmZP9JRMd8lk6Cbz42alwsWsggo
sLQlt2PeKW5nh6VoUov9PB/N+kINYj/5oxuvijJaDvl4GOQqz5SSL9fk59c8mbObEVFZDWywWGOo
R/Q1GuPI5pbs0/JtNRfWmf38FeILwweVAZAOewGt/+dPciRSWfZBpI+ocHBMIXW2i4Pcbi572eef
0lbOoB75HFzIyW/f6Dloj9iSi8RUWp9T270ygCCKg5NC89qMFk4GUCAEcpTV08dZEIBu1OsbPHbb
vb/ky7nbfmUAbZx0D/tMIDq8n57fthLR2KkwVcfUGIIPFXL6IpFSkNceCOUDz+p5ei/92S0TQy/N
JyMIx0/Yk2BHWjkASsncG12zX6h2yLWltXEuDOwlZsx7YbkCZAPyR1Xw/AO2TTA7egU89DMPukXh
mteTLILbfsLLvHGGkdrREheWFYnEG631/e8XzNeez3ZZVjCgRPwMn1+eY0FLJlI/UoB74y5LG+di
6RH6/v4qr73wTVqJnJNuLWLDk6us8MvGJhqP/koMQ1/1E4nAtRVrJBtn5tUrl4IRDQi/kSSRzpy8
cJIU6jal3D96NTasTlZ+dRcR7Dw6XmdW5VceHVeiisE1Cp3cqTFjGmTW5NI3PE4r4Qrt1I87RYr3
mau8XCdCkAsKUP6CsHa62A6E3hAZzyabt2u/bxsj3YvZtejSqeLaaQ1x5lW9XAu5o820A/sy9ACn
OJMCoC/7kirUgPx0kHrJoZt2/a6Yl+namRr/XlSGeUYQ8PKloUTC8wJiCEvTCwtPOHZDiTyLhFdj
fq96HNoGu/tCQkdx5kIvZhvrHxfBR5O7w1T/ZBXs+mVZ6sb2iIMQ49dU9Q6+UVB5YruWxoeiHtLq
0Dd1cFNil/Iml8Zw5vG+uFNkvRuMAAMR2sKLXsFgAJ+iGh+OcqjCWFTOuhO2dJKS0/SZkfNifHIp
eyNJOBCJuObJvaamEaEaz4ajiqY6yebAStaJ5Pq/ObVpUdIPJWODv7DjOrnKRIt2ioy2OAam8g/I
5e4Dcub3Ks8+/P5CL1kqXIl3Bnaw9V/xWn6+iIwN0UypW2ZHu4IqRGZ5HvTkiM1YH3Tz0rUJYd01
4Pm6VNkhFEV1J5bO+1Blrvs+yibX3/gDZQDvrAkaEjh09t3rxmUTX3aBi4odk4y/W71vw5oeLbQa
pi+6rOcfuSJzsnCz0Lhe4GA84EMlDaLB/eKYu2q6JVqv8JPeHMYzoScvBxnwNGxa5i+Xpkv9/LJ+
NGFN0mXFsXa8FqckoZO+aAkd7/L6DBmKXYJf9teafWt1opIC1GHZRYty8lrmNJvzyV0dTH7L+qFA
aXG3tjOVuJ15ZG9HtVWXl8u6ZNcpgqkxgV67Nl/kuA73lhS2cefgq+O+00VWXFWF0fSxaS9+u/Pc
xptwwTEGB6A0MqKkxOhT4adqBipOK1P+wPIyvZ28Ev6D2SA2jEtjWWAoNpiKQY6QBPYaZpCFSVE1
pblb+7H336ioszamhqAWw0C5r66Vl1V3mQiCNqnGLiV/xS8dcZDYLeNX3K3jbs6mwTtGi1w+RRyq
rZ0x+OlPOdrLvSthKSeWouSRaiHZLkqtGdsjUgy/tf1omFd5gwUKE6J0RRIUmVfHo6ULneS2X3sJ
Idbd5ZSaKQFG2bBj3jiPjVs2m7dHJd6QVZjZSVY3fZqgCPJmPBfJKDuMSLNIsVkLWCvNPIbXRIZm
jzRiIu+Q+VNfUNQiXEtquXjpZbUasFMKcKKbNihotXHmGORu8Fb/1kuHVV1GZHuviefCodj7hS4/
hx3RI5fQsH3zsFh1Tyyl1Kq9d3XZy72BL88nw9RQEgXuy9xSZWpzZzp0wnjmQhZMttx7TKMpZYKh
tsIvoXZLKw5l1w3sy3b+VKMmIPuJLBU8vYyVfNG0UdPXumlkvhsjSULPMnvGZ6epwoO9SuvLgJ/I
dFhqdPamMBrjUBdN/Z6AOnlYCi88VEtj5rsJB9p3PGn3m1VI+3rQQ3BlR1O0H7Ul7qJpaj9SJ7uH
SJbNXatmiPVBgPisb/l4OMd8Wnx7lAnmewwdVDVY/i/uDwyPWGjMVX0NsB771gcwkAWxRdWBmGeg
yM5u9dfW9vP1YOAYOAGLF/nnJlflE7D5HMV2yQK3a/tAILzWfZ342KtDi8pDZ04WW+QuQaoNBO0B
g4puZ7cybIhvdHwZV5MtfgwbPoVGWP3smeB6B27UfV3DPP9MA7bjhyu0RnunS9MiNgjhficjMe5n
uQ5f6ajaDy5ZhV95YFlFY3713jtlEbb7yu4m6LB14zQ7WEmln+SD5R7HtcyipEht+8JaMqvD20TM
LS9rWtLYlRFNbeIaVHnXT6j24qFyTRX3IXKtQS79pR/0Zr1vyCx4aKJ+e+1dV82oGIQOY780Bt51
BwM/qcOwXa5SRHKwnLQpHgx/qD+LNVLdjrqPImUxQDsvHLSX7zjy1CIeFjhDySBSSUN3LZs5Ka15
e96z0uVVC9XCTsI2zJ6KqrDUfiVJOUs474wfLRaThqTYdLzJDLf96ulBtAdkUdn7oljbMMngKkY3
PeTgmygblqPdONYU5zC0bGKrotmP24gk6Dj0CI3Ze3njHKkoMcqQaVa9nTgZrSicJ7rio9vBYhrc
sfqUzzhTJg2ebtU1xawsyhhaNKYK3uK4+55JqBNl1fqqsqVfIqCa7XsRYk2fqNpWTyQxehpXsxwb
n0xwJjpIbim6iAw1zHvqplrtrD7I3zMRtXm50qi+kX7RsCZmWBnEnW70O3dJl2nXcFNRLOUi3WRY
0pA8mnwaDz0VUh57QxkO+7n0cGrvEZ7EHTnl8z5QzjrEimoVF+c0zOw4hKft7xdWR3y0lQzdePZy
a4TsVfZMA83qG4eRgPqIADv7MPVlZcelhhCUrDMLbGKuTdjts8aBapyXGKo1eWW5SWT43mPmluH7
gV0gfTuO5fg0MYTu3NVYcT/26IAmqVOKm6pfrJamVzHfmCLoeKfK8d9X/aiGHdYfFTi1b9TLhS3g
zO6CJUj1277GbuatKhc45UZqsfPCge9votZqv0xWv/q7suj7r8qwYaEDB2CHIOAKylgREoK4BsE3
+olU1jswzKVJnKbsFd18QbBa5aT5XrE+7zJ7zfJE2xGU+IDUuy9jaMHfNWZPo2bc+md+g179oqkL
895nWT06RJS1OwVUegO93m0IQAByue4W26xYb9zhi5+u3VXBbKe9ToBHHRt5t5A7UuO0lUCTY75r
O0tv3TC3zdgEtbgwF44dST4tFhNNTs5d13a8lrzuc7UjNrb2Y9iF6n7oK0cfOGfbMmb2eT/Yvvt3
ALire2mx9oiYRzN9h2BVioNOAUtvXR31buxHpcp2UZ0yn0UYrN1OmFL+pPXu80VjDvstbRZCQKHX
emK7hfH0JtQBvXLPU5Wxg4vfhRdlGZD7Fiyz8TNIF/63XfLnACZiDbt2FVrTNK2L/F1e4qF5mFKy
hC6W1lrLLeVG/8ASzywPg446L8H7UHmX6MfYjrJxMIM9uYOt2AvO9t+EZ1b3hXann5YhaWas8DKW
xCkM+AiBwi1gyOb+Qdt194TuoiR3u8VDIFaDXR0am+2OZ5c5/t7y8qXd201XFrvS6in3osE1nNjE
gQuubz/Pt66ZFcseLCK1Lh2Ka4rPehAXJHcsLJH0KIZ4BP9w477rMdO21urW8B1d7zynCZ7kWkZf
Sgy2vnXTOvg7iyZUe1CoEj4MRQRlqumxxsjp6KKExPV9HxFrceidEUijMjL4sXW5EECr1yY1EpIj
HLWjcdu8Q51Z2slawCy25bC4iSaZSiYTHMk88XsHF63aE46H7VEffHHs1r2BoVOWdwJ2TLUbOAXi
7uka67xrvCGFDuCXPXxkDA1uUISwtRH7xFLY99YA0yOnkZus6YAHQTGwrntTOLYIPYbonYmJ6Bel
IuOjV0tviHtDWjOcINcuY8Py+58aH6TPpgxrBxKwP70pPIuHO0tl3AzaxF+9jhbjwaps89ZyGmva
ObNe0sSxIZr4Yq3e24uNbYfUDgzgSPWrvaMhmf2sRmF9WLVZPRpmEUZ7RxDlF6tQdD99kFUn7igI
61gEFd17CM1ELeTkzf4ooOgQvjYWSxG3qR6yhLzdnjA0tTR7gmVCZ9d6VCbJpB0GuNNZ2yGvZine
yaZIZ/wCakC0cbGrL+1ode+NRegsCerNrzLrLOOxyWqoOPWY+pcyDeRjU/rB14VNhvEvNV1St5Dt
kGjhWSkzYhF9jFuVj0gR9AtgNNTTj3wUXXM50Tr7iXKkZvCmarQvRRERIeItkRKxBan3vdFMy57o
A37HahZtnwRNBg8gmtoOfWvjYMBu9Z3LYacWxW2E4IDe2UT8XLcv53G9Rv2CJQuGf82bMXesL6Gx
2BlHitG7MpdBBYlXK+NDa84DmQdqqp+adCJbujOjprsQVEL3npKmk/R1yyaYqgCS0FQSbnFZ43N2
52pbO4mWVf7FU92kYlIWehFXWAhe0yctn1q95sGuwK7ka5mH41F4ZQU2tgLtxQGCVO9dO04EHMxp
71Vxhpnrt1A6zd0MddmI55kGYiLtbDASGXA8L5fFID2MsEDrEvDVSErPnt2dG8rSvvCJFnvsApxL
9hqVxLdK1xyL2H7TYzN2fnU3pC5rQC5XJRMTmeC3Gfzhw5I3OvxW+4X82bWtKhIrxZgR+i70mmSp
8RiLA0Znge1Q4X0SYxR8tVVQD5d5OlGKohjw1r1bV/JGluES4rHLzgmTapWPCCIwoAhUlKPWglv2
LlhCA6LX2HsdYaJV/sHOitKAF12W97UmTzZ2x7Ifedem9QGs3fmuMTfpD4MdZN4+yBdU4eDi0Tlb
lhcGkVthiKWNtXmL0eQ89bKuDJB6k/3lusin/MJMM/UJJNR66wpRv5sacmziyQ0GkqaKbN2iaOZL
QK3+IXDLcUt79u4ELVNahq23nKEd/eJSnBatkB3g6VIjg3OdFK1dM45r4Y/ONVBClmSjp4mVndnh
U1VxlveszDuINCQuvXKHi0EhC6h7KztU6xIl5lxad1qP+n4I1HRduoW4yEy8REOTMjdeBzEfBlCB
/S8A5H89zf+V/eje/fnx5L//m38/AUSJIsvVyT//fdv/aN8r8eOHevvQ//f2o//3W5//4L/fFk+i
k91Pdfpdz36I3/+f6+8e1MOzf+wZl2q50z/Ecv9D6lr9ugCfdPvO/98v/uPHr9/yYel//OuPpw5w
a/ttWdG1f/znS1ff//UH9iZ/wYK23/+fL948NPzc+4Lc2V6LFz/y40Gqf/0BtPVPetobbQ1bHoYc
cMf048+vOP8ENCW5YouFB/MAf2k7oXJ+6J8oodE8kakBLWyDHv/4h+z0n1/CBR3kkygAmA9ITO0/
/s+tP3tJ/++l/aPVzbsO5x/5rz9OSWHAmvQiN68vjAv4feYJBjQXhbsswsA6sE2rp5ztuBGjy0YM
t6EEpvxk+0vzoNCClXEZOcg65nQEFm9AKGNPSkUubpASPpeGS3blTSLfS0ihtPwCPYukXgKK1GG0
ggNyh9vZ7j20L5lZQqotGcqiN7IxYVC3t6IW67togAa6SSqy99XCCUU6sttNZWW8m3v46PGa1Vmd
mNF6a6IFwGIbR/g6SdP1wjIp8uPSL/zPtXZDEBpYj07M4ctIqimoqlg1CJdiLJr6pK6G9Yos5nMG
+b8gs7/MXB4nDSOogiCokBleMNzZIgMF8bO7mFfv0k8RyAnhFVehJNqNSMKUHWxpDgLMnvP3QpDZ
LG9ao3oUUPJjaLAPszKySzx/2hvhOkc/VTUalvpHl3nRXkbOnbOmlCHdKFg3+/XtCpFhF5SFXmK3
FhgCRGiC4tRdzyDT2zB4cV+Am+iMtyDb02FC+7eTszl1F+1kPEZQoCAEOm+R4rSJlRsfypZTVloN
5+C71666DXYLI1Vgha0b8JdWrpfnZV3ChLwwnBFIFf3SoYBSFEcN/U+MIKwzreOT7sKvtxds9i40
s7HyOO1miGZ0ZsPwuovFtZd3kA7NN7Y3DDtrynLqqlWgELL/ppTyxUVPF3tM7nwxh91FhNA3hvkT
grql1p4IveDwl4XpP7P/r7P9NP75z2tt3JcN9t2ctJ8/ULgmfRaKqOc1LusB8jzlh3MtcZdbo9LC
PzfLdgsOjoc1qm8qpbIkb8fyKehltWtyw45103Rv2xXZk89Z90xzbLvT00EGg5Ie8Nbzg2D1/NMJ
FHk6CziG6fCzD0h3VGJdwcbK6ZLMnb/Xf/j1KLCAp3O/NVwA7Z9frM9o1PfoBC7CdM2vGIHZYarr
c+aRr40o7EKQSYckMb8IYRNLKl2hZQcTLHWvRJkpqvR+uaibaky8GQ78apXzn1vxs534r6/5pLXy
563hlcWdIQDmus9vzfeLrlIOtzZNZZnMLXb9nVmeS47wTrpVXIZmPbwEKMX8oSn3/DJq6io4+H53
kQdXmb4PxVUqTGCKaN911rEW/X5q7qf20jA+62HZuT0S3L7cRcZP0zhYIjqQ/Juo9CM6gbjtnAPB
irP1HSxxswWKERwmBWXgUh7MqSdM8iJ1/Evh7OtM/m/2ziS5cSXN83fpPbIwD1uA4ExJlKghtIEp
QhGY4XCMDtymztIX6x9fVllbvl5kHaAXuUqzFxQJuH/ffzxJ/dse7XiB7077rzpZD5g//Mrb2fbn
IGMS75Lq0jpO6AA0VY2xE8nVSgl7npYzJkrsg3NU105UrlTcp+BXwxw7It+mA8Z/0kP+zYP9V7Ld
vz7Z9xo0VMF42GEj/q5F6oI+0Na8lLsCPd+WhSZjV3Wca1PQyVW03hJJS65bYXH4A9gbYePP6EV9
UALHqbuDPlf5Qw5+tEu0Rd/JwkOSncovSY8voJ+dnaj6zs+zU+Wnafb/3Tn8V5zq3z8/RTa0RWIv
ZEj42xlFF+205EbX7RYfg3tok8vdhNUv79X6U1PwG7YxDsx3tvseAC4N3Z37fHX/GYT5/wfM//UX
8/Yf/z3F/T8D5u1rAQvuh//9n/86lt6Hj3/OmJ7zD5jH+zaDdZFh8/7G/3PGdL1/EMGAsOQubSCB
8i4D+K8Z0zb+gTgAwzhNY/e59J4G918zpuX+AwM7oo27wJacMySZ//3p/gcz5t+efmhRXCn4/bhQ
0Qn4ZDr/60Ehpsr0FrkGu8XN+s2obD9aEq/6qDCRvnpuP9f7xNfMaydpIk+cToFPFboGSdYDGQCG
BFjIWjissEfNGBE5kByNDGwlQtH8nZqD2k8DToIWX+ptqZAy6tgG/p0UnYCL+wf9v68Bfwg4ETYQ
jlSc9ujD/3biJZRgeWuhjB3W9XIPfdO+8gV6KIW8JDG2ib42ceJ4dH67iTtM26pNTpCFTaxIIfnV
d0ylYtSt6+iv885XgfcWgP6/kFrTj2FNrCvJ9E7mb20zT6+ZCMz9bFrT1S8D/Hqj43TGJhvszN42
q5qeDF+5GMrmYlNUeTvBoSfn1l9r7PUYmg0w06TOup+urYa9qlNrSwaP/6UqwuZDbZgNYzsBZYcd
L/7Ar1LPxTGA8dIUmvbQL+FTpt4h1INmlJdpSKwTP1z+ZxB9NRyGtEb2s8wpPpHeHOurPYgOaCqo
zu2cpBd6VAWw94SXrC7N9tEqFEbqamzlr2Be25dSYMHdjIbMfomyIYmlSJvYq5ZhQ5JGkEY2TfEt
Idz2mKKGLifiUhC6vKJT7T/sajaLbVmtbR/ZWtHXWKl1sEPlFZReF3X9xvbaRR0om6Jqbi5jb6n9
iy9Uc/Dg9GIqNoN9OhrZBo56iNpu0fZUZhVPi18KHO9pvq11vfjjt7MWN5R9PPhJ0Vn0p5vj2Rk9
k/Z6wrqZJBVN3El7q7xc284Ure/LpCyfZlHlm3u95FYK5vNwntWPwcnJs4UWrb9VqaqPNUmN06KP
NkQC6cFLYck3e6yNreVM6euQFBpR/St8xkKJaKiIdNvm3CtlCDAmvwN3dh4TuwM8JQMuYolq83DN
RLqptNEWGBS6o8Zt9IBYimm2StTGH81hm2NT/Br8YMM++4CFMYY5Xyn9mMW+gRw9gEnI69Ca1mNj
SJDUNAUua1EiWIF2rDxRRnIFZ8gajC6NVtvbrLWI6EEs9cau2oeOsIadyI0pKiq9/iztwbv23rL8
qXMrryIbe/1Lu6IVivp8GaMSsGvTGst0pvfNH4+N0JcfhImuob4S8xHmQ1AaoeUMa2zhu9/WTdoe
+nU5rLb5a7Cm5EzJmtjwYvyUvMeQF0sRWRaDhj1lrHra8uS4mv/b8odLVnTwWIGInQn8w0m02OlT
+ZhOJYXifGUJWuGn2ScuxVWNc5LKiI3U7QjgTo5Dajy3vY2ps16/XWEfRpXE4OPjuQj6etvUTbSm
rCUlYg9jkdP7bBpHlPK/OpbcjaWnvzXjRbbaw+r5cV21TbhM2VVV+ZsYllvndsckt25amr2Uef1s
ZnJfjE4YwHn6xbyjGPZiuWQJJKqHkUqpe7+nEpSNF1tpd8PQ/KUV81vnkeVAxAn+KZdSqNTYVcxW
gbNxyulnZtm3rDQ/0TAOF1dzxaPWUQyaO4P11JvF95KleRrig31oB+1cLu4Rn1to9MbenrNw7X7X
ll2ElU0UGbmfzFEpZVN9F7lVf9ODJuaAiqyk4SEcZUYfgH+GDE1ITuhu9lKdBd1Rlq7ibO5DpJX7
u+OLBIyQLzXLo45M/zhZrV+Vi5dCa93hQhBldqhEXe4bv7lhbnKOnXLaPToF+cvKtGZTwBRvleFs
ynIhakd8aMCtv8kL0qgWc47FPN8oIbFjHZj2xXCm2Gyq9N1Usgj7KQCNJ06kyo4TiUV28T4Tg7xz
jTEWLhEXJecnQV7R2n46U0OMrwUKVxa/sbA9F7XVRkPAaT+4D8tcdfGak4Hh1K/gK7fMf4BXvxWW
nXPwNd8JlsVQSRMawUwug4dzbjAAccf52audkCTKXa6PkSG5E30nP1aTuRkz/XMV+qNS+uWOLS/+
dJ6HSrtM7jzFS95e+XE3qvP32WS1W115Wdxm/fMA91HoHroL0ccw/bHQQGdQOBxI4r/IzmHEJbY8
9yVaDYWjWK5kVuXAK+JqovEMNcFYaWLZ8dz8I83dD7NtL3bAb5V31nsx+HcLyHXM6seyM67GGIDi
UOzZuZAzyLnOhdbfuUl6fSWVimWKS5jAlMfC0h55qV80WqIQhMxh6ro9/uiDUcK9iQaNiK+aqCdM
Jh4mhwYZeAfIzsd5ms6tNv5o5+Yh8R12hfRrsPJoXhRWwQwP76Lnp9VHtoTpbkd6+cVYUN+snfuc
juOpStqHZvUjYPM3x2rOmO3D4p5nn9XTteSycA1RbXRvifts0KE6rMOczlM4rEGot+bGgKqrkiFu
lNoT6gI70ZBG43VRrsYgdjoJRJYGyX4wurOqnYtq3WJnt795vzJEObkVrZbyTmT7NpGTFmWMQ9k4
G2klqbXRDTQU6pa1s71BLQT5Jky9eWrEoG4r/PCxce3nyoFOCmpbD4eGf20trGUTIAjgoZ95erQ6
4PnWuQY9HtZ08PfFqiMEFiQ/KQaNY643y25SmQHbtMSD9dXObsGGPyUhJcxuFASLF8k8KU+5T/wJ
Lm8eHHhdVADNdipl+qLlnDF91Kr1a/LG50TUb8bgPq5Wbb0pr1L+Gab+1Rc41v1qO81eSGHK0bf5
pioHxKrY1thxwrpQF986D/INpWuO/oCfqdfyp1q/v9PgCmJ5sCk+nBvjzdO8V3uREVVfbBt28cOs
M6Jik6zcOjWmaU819eNQYe3ER/Xpud3Tqsh0wZ0XLZ17TFduJGo0EO+++TLBm5gWX2O3cmqZ/nbo
22+kKs09sIwEUezKYedMHJyt/T013qtYKqhPB7Vs31Y/vbqKgkEbNnldyKgfFIU+XcoDhfAZtOJl
TM1Dq7l7hHRPfdm+ENj4WgFcJBo0iZcVYdY8Kc+pHpruZdT7faWKjaoDBhYq7bPmtqD+CQ0RYLO1
gh1ExLF0Msk9Jo+FT+CRSJxXPvGPu3d9SsTB7PRtORMOvU76B3r4TZmLI7bkP0XSXoJBHju73gVd
8EMV+XOrafxZfmwUjrOD33jG4oQpfpZ2lLX5Z+bDbRORfCfEvWPqLSdjbMO+njmrYHtQttTJTuj6
XmaJG3UkMbWol1alEOLkm0CwPiPDP/cq6TaelqxRy4Ma2vMhV5mMZSHPBbxfOHGCuRKixC3mNZRa
92Tazc9OH/i17CbfpQQEbLRCukjHFD3g6iXtGjNixkfTpbtbrP8nJL1RPrrmGyL0u1gjfy6mYbqT
bO0e5oZPLUyUe7Mfkh21nzBxEnEv7a1dC+bmVR/IFXDTnTCKV+XIZuNWyAVGI54dQoB6TBUUSdUR
7XHgmj6gsd4b5j6vAYpNZu+4XrKPwWh3WVUdtaq52hkj2cyJEo6D9xl0NZC2yjbuAjubEv0UaYwX
ENC5BGJjDBd5+rOE7sOozElJwX0MzK1HlOy9wWxck5XwdtuZN8KTAQI97GeLTH6r1tlo9XIV+dyF
bedpu0ortqRK8gUrzkRMVJxN8P0fNS2JKOwYwHm2Toaz9G81o9segdghyXM9mrpuq7dIYTIiFuAn
/xgByaJp072V2vjUeuYbtOA+TZooSTtODpPYh/tD6Zb1SWYzsROB96gqPxIiKw8L0p7QdPSLRjIs
+qT201TMtqxmkE8d3aH0t6fgNy7JVrU9RqkAEhBJd12H/A2t3V7noIaEiRxXRpDXHLreu0x0ydE2
WbvMVOWmEvq+V+UrncRkdSH0Ke+Qr7EMb261XGwqIaS77itveod2vEM5T+YY7HOpXmflc6FrOzEQ
9eiesNQV26lfcPJihl0ndcot/bfsfewEWX6fzU5mMvywesacYK1x33tz1DsEGEs57a3e6eF+iFLs
+AyTNF1I7uWzke0czsX6xWf98uf0w+71B7AYnXfZrkOT8DBQp+mnX1dXa8nOXe/gi+LI3BSu05Yo
ksABjc7iu/HM/KitCOb99DDYxjknaqwp5K6v1Rn1CGZ6md6IWst2rZMrpHaIkrpOwk0ulyIlLQi9
RZzC6TNMjxGB4Tmu401vPftpd+w8FBpuvm7HYszsGDuuCvXO5aAvblZJ4irWws3qWH8wrYWUK54L
lcWuudw03V1i6MOdJfK3zuqeIUyY6zlyx6HcjD0COVsbtnOppt1YiOxWWYTmb/rKgUCCv0UzGvBe
U006sjDW/kfg1f3ByMYSQfswb0lKDA6NM7lXydiNZcDrYHEEgRX6kjQHPfPqrZnn6W7oV+t3ixMU
xedfoX6zt+4bke49Cs04QxD3FUoZRIvpyWPR26VkipFoB1Sva8cMUeEvBz3mh+6gnLyPGQ0wQZvk
T2xURho1CunL0mdTGlVE/LZR7TvWzZ3Qbs5TxWYZKMP6XbJpcGbkRG4zNXR/Zhyr7BPYeO/ruoFJ
VZPxjLKEFBnZaY+qm6pvQfr9aRK5ttdA4+NywnA4k8a2R8+qPXijazfkuJQ9fJqqngFOLBgyxdgo
ZON+5CYxMU7pammIgkRs3AzzWhP03hZCTX47nPVnMN3GCbXATF7dTk6/zDVZjv5Qth8uxsDNXBGW
QfQhzm+KXaYyyjxPRN5sNHszb5KXYhD+Ng80az/qwCimWoflXueMGMLS5trf5/pdV4Jn3Y9kLdSf
ocy0x5pklBDx0FHhuIhF0NS7KXcQDdFxp9CnLgzl/aAznxFH8sRkMQao4DMbSSMAKFGBvXNUNCrH
mcucPJQU1krDHfYDJru3WWrGl7D4HVRe/16bwHtZm3WIzb7shlCq9GGgfrPKyjc/19t7yKG+U32P
EEb6wkRcSkaYFsxq18nRZ9kS067o+zvOoBHA62j0eo3C1V4G+i6DKJHlTNYcN1+YNoFzTNrRzHYJ
KtDXPPCz3/M6TZ+Fq6xD5+BM7mqy3RxbapcVD+tFT0ZuxWQejgStiG0arHkYsO/vUD5nXxWHO8l6
7sLotk6Vt58Ifnsqe684GMLpT8GYqu0yZ86B9NkByTXygtlPkpBXSLzLtJ6/3H547xWvAKkqKWvV
jpofZwnH1M1/6kjHUranICtZnMa8Jp4wQbtRdvQeq6kCNEEJ/cvORHGyhT0jP7WYH3VSKzeF6Xlh
YRXJk6uPK4F9Y3tEMiwv0nbLjc/uz8dWNzyU7q4zBrn1oIyi3nUepMVah/U9nGtTPQzN6PKGa7O3
79NpOAl3Ftu179efmq1VG8M2sg8xGWrHZVNd5ZQmPwqqSA9uyrDP/8znPjHqixxJxkRa7GWvVMll
+27JkV4Mriz0CLwQXnPpPdYwz3lQ5VwvoZWQmIBSpNlkBPFEwtTIHvVy83eNqfcH24T/Pabtsl2S
OTmL1pb4qrPlvUQGdEO/ojaidLxHHA7+PQgoj9GW9TFK2CVaTXJNOSQQ96Vsl0do7fxR90oOcOX0
265TxbsdDM0T0q76EX0K9ed2oT/awpuvZT9P58xb10/UopzE2ehcM8NH5Vka9/SxYHwMxLJ+clXY
DMl+Q0y6sMd4zsoB5TLI/aWdHN8M3VU032PfMk0yvp7bQDZPDqJGujIt81UaTHWZObQnY+mWm+71
XDgsfeQoBU2qRdNdCHo3w2zXPOkx/vbTicUlPwRe6z4GbkYUVKWtiOQA8f1VN29tk1UoewRCRd2h
MFsFxZ6G9XvdlhxFNOhG+6XxXm+4VfW4Nzxvk3r8pwcxJHdNGOlMnl6/L/Bop9oQFiJELTl55oBJ
sH5xpZfvgmRCXe0zX5g5gE431vbL6hEZZaJX3NwdPCzJgpQIO12Hj2xdR+rwgvzUiWZ4bZVuHw2U
nMj6C9Sxuc8sBmq5GLdE0xHSVZky9sbsj0/YKYI30u0cjAk4pLBkLMZ+Fb2/mSBFXcJ4hXehURcI
BSeC+tGohow7kkB/WHVeM/sbtXYmxX6poqYReCZy3t8X3+zqWJ8HazPMdWPurcTwpmM5prNi3mmG
W92J8jVPqt4OlyCoHqWzEFGZQJiclcULScgmyAByzCuOKB9kgf+fMKG7cirIupM3O87ztKr2swIB
fDMNeUCMz7KnOaHFj7jnntTJJy0v5BY0G7o8ijQcNaoXSC+ruUo08wzebVwJwG23Npfcps9pK1vH
UWdtEMS+2k4/boMZdsvXyP0czM7u97V0qTLzDPoCErbGQMDgVWXdXGypZpAE5hrHzJcOlWNFacvk
akihrfuKoCdPRtYm23Jamx0Kr4I3YtBvk9X9Ll38GwgV818ZkWM7Uc87YXsF2Ckih06zYnedGtA1
DQRj5UmMR8X+ciSfXTui3Rj0iJM0q/icAUF9LtgvWrAqV29eUOfUw6Yc8eApHa/MbPiX0R7ZV3M5
I1tf3ED79KtUfPVFVv1MDKDSuEiqjoD8VCyUMQ0Je+Qc5PusrIJbhauDLHOvz5+QAwbAVl7qmjCN
kvNzWka2wmqmTMsOCBBErt5DaDp5Osbs1xZPhZp3s7Y4iH9N/+YBbXJFkTBwbsbc3M4eQ2mYlQGU
MlB5se+mNHhzZekR6mYZ2xUs3g2DUSpOoJbmcwKUkOQLm/pulnWRmPEEGIR70+/2aqwUUppmRhtr
2Z93FdgPW5tGaGSjOdormsConRKaODm66+/UGPuDagzcR21hY4RxpkenN1IjzPnvk1Od+4ceiXAd
Gm1rvfYSbHobyDW/3eU0uzmj5yaqV8wW1f0ZvPeIEE6i7YzGsGk7tbk/ltbpXmRVTTGMlE7bbrYs
j93aape8cdWvFD8AmNgqXnLVCn9TERj+MLbN/JQutblpZq8vI/wcAgFP1ZkRBqqGbicTfaDUAu2g
69X4ai6DdlgURxy2nFR++MX4nU5LILjEA5DppYjbeeOeNWLWjGLaoOB9StK03WupvsaBWFlVjLan
FHWfkqdVMpxrJfB+oj+UbosuXukVpqw0786yI/wvGXudX9SAgOaZwAggEVrqBegSR+J3OrbA3cKw
LpajulvfyvaVOmNgqUyb1yN9iWUdeVquxUYJUuaPd9/mMNrr4+wlHgBeNpnbZhbrrjPRugc2s1vT
Obyra4mfCOD5lYUxOU3uJE4sr93WbIb2BfeicVTkyRmAJpZDchAbv9VaBFeWxHXBLLMsDfZ9V8ya
JTL6mqfCAvfMWum9pCJJ2Se0fLy1wnLfi9TvdwTSidcu0LK7dzbNvtA/aNpFzI5XX5ys9v6Krvmo
OpTkWSAJvasgue6xJMF9UPHRh3c9reRdPpo7CxBdvY2jdB/ZWozmsphI3TbJuqxlvLaJ2tYzLodH
RIji0ddbYjeJ8CcpjHOo+9ELp/glpU/yittkGVkV/fBmFpp/RcgK3Ny3zS/8vs2f2uzbLSPN+DrX
La9CFdg/JvT7CFVLUb30mSv2Cn36QaYG4K6BYOzSmGn12Ffj+JDY9Aj0GPGiKrezR+FI6yxH/Fud
PplhWentI8AVD9QQmF+5X5jNrhoWhkXI/CG+p7O9grT1KMjytI/TpqRPYBF2zMpZb1NtpDuPw+hU
Mju98lh8943LgAFgtUuKYCAhMhhuKykkZojEt71SsS6zjbFaPAFVnTVXP4DJ0AFDN0bDDD4JjFHw
Cs03xITczc2CicipjCXWRo1XppdjQB51d49rbSACENZduxFAzXDm6jZkLeHyTWAeIR77Bf24VcUk
S4vXrBy9LWdct0MTKzcI/8p+4wwpMccz/YCxmQukTpOMRxcgSsih+8XvarHltcNvbzaJiBw0/ckN
1PowINjaGkSbYV9xx0sz6+xjttcPIC+Vw8yHupqpqHtKErR7hb7egjy4dUWinmuvrWNHcwcV8lEp
4cCUJ7epcNbXSkf7yJ4yzwjL0T0wo8+23xGe7msHbOzlHi1+sjGE3z53fgce0XndpvLT5rPO/f6T
s2U+2xjXLjpZnaeMVemcN/b6mprcW4Pntp9l1plca7obzdCKP6tCGDeCYb8xHwH8iizZtqA0Z9OG
lgt1SbB9xC+xRiM2m5NhJ/XjVCjraxnT/Wr56mh2fNaK9EiUKFMvD4Dc6sltfFTchOrdpzaZlxU7
e1GfE5a21VXVU+HoHDw2pRq4E0kbKFFhMwto7S+tcadXDh/wE7beHdsaU5q5nhYDz51+l7BkjfVd
Vkvlh1NNCUO4lhax23Dm+d7iCtq6a04meiMq8aZhAPztemCTpoD8U0m1bNmY5wuyqiku7uoZsnGb
o+rMU0UfIo+J+27ZnbdHb2dtl9JInvJZtkzQuZ3spKVpQ0Q9Tv0w9jAaptAeqly6v1JX/ypx+r0F
AiitS+6yG6J0nBpkkNXNPbdUYlx44d5FOZJx7mNYjISmoLNcfmzg9AWIaWWU81tL3+TSf0sDkNK0
XL1IkSLpTePB0kWHkLO5UD20gVLQnqee3tOpBOJjo8YHl9whAapdiAxZ3psCikb5SP89nz/bu+sk
MTzzVY/dzutm90WZ6aElIgqzkLWy3K6RyIqN6dWvadK9ymr1D/fc7wOzBak16lObhvtnxz1wTQv/
sSrah7loYmDgsyX0z6RpTr7UQ0XTpjKC50I112LuLmux1nwVVrX3g+Sa4v95M6y1ugvrqGfwNRVq
nXsomGexxM1Kfw9qENNRs0GQhufZRYE+OZq+7TR1Y2kBKUDY5c5M5pXn1r9WEOzjWlCMEppuh2Gz
ILHuZ67uFk87DTy8XbnY9QTsV6EopqbdAq8tR6VZ3Saf+/Z95ujbrZmDfSz3rfcgp8uR5JwEkW1z
R6/a+Xngla6jcnQgVi0CNFg8SysN+6W49YtPBHtdJMVZuTO+CzXXh0E4MMu+X3/Cm7ObV6SwSsuB
VxpdSH1lP+jsqLuhwooZsP8RzW6Zf4pW8Ucg6/UIxGd0nC2NU7LPqmvJVffAagt+3AW0nBNNvT5Q
mljulFcfubCm92IUa9jD7m/WcoAdYMM/4JRL3nRJYQ26EMjIwbZZPkodJCc0R16xwPfnrUEHwLbW
pr69IqsV8x6vQBp2siv5kgR83Vwbu8Iv1lih16bu7E75RkY6DyDW+tC9oiRdo2Fay9Ni9cuZrRPb
5ALQ2rBy391w8/gRQEl+lyIDcltkOnzqiyOeq8RS0FDGGFlrvZxAlxt94zjCOdRrlTu8Fllz0TXN
kNHg9Geu6vm10vruTIrn+OVqYw9syHARRI4x9N+yHdRRFW72jr69Pykaq+CQMR4fAvjrXaPbkxX2
qD3SaMrbu8EFJxgHxSgIQp597ts1r6ox0hk2AGqW2XgBzpteRxSg+EaL2rXi3g6a86IMDYPkoMzk
SKeeRu3QSkrqFmlAg0gcfvel8qfi6K+effH8GeloWtJuuWB8tD1lPENHSmCJZt0xiianzDUJA53t
tD4meo7zeAo0/1IlrG15vZh5XOIkeSOTma0JnhMbkEYM71tFxvF2EhzEk5TN1VCG4YQz9behuQbG
hTnRPoCFU61upYKkrUDozGWZvqA8rKvZjQGERWzPuF/tKjC7jTv43lFvvVtV+WBeZBAVDx377Sl3
EBMl2MAdly05XwabC1bXdy6tIn+IUc+f1sqhVIF9w3q0Rl7AiDL3kefRpdmqMbC+pYN8LFpOQHi8
aZtrlbZxy9yMuLH5++AqURTw5+WzPV2npIGczlKpxT7tkrfGGcWrmyTpfkGogXnVH7ar6yQPukH1
UJJdyYv/tJr83ZEu6IaPJJDI8emlNlax1xlZP+xVmE+VWQ4bZq/ps0fJuxtIlTu3TT+RsUwjfdS2
QfW0Dln+svRje518IslzgMAYBLEFxCod3Q51Y8H1puUFBFo9OwTIm2tRnpqmdJ+kXWJWzGvpRSmS
7l9z7lTYl8QEp24bEBccYprUtT8GP2KkO0X2Vrtq2XIeWAdKVnUSBmqL/g9rzaBcDfcSkFaLrCGY
ju1Ys7K0nfGz1XAswhI7Zx0e4iimqXlYaukfoB/Tbeo1P7OkfalQ3mOZYU8EseXfkKVTgAKSz1CO
eAjb3s8iu/PruDOCP325rrfCzMxo9PPfViv7E+p2rIsBVINf58UjSLR/g47XnzN/HK8LTNElr0og
1WQd4Etg28JMLwNaQzyC1kavCL6qtWZtkrnOlofz4KrMBvBqXbsuMs2ChdLzl2afzaUfO4vv/Ob5
R0XSDvYbWWrpflytDMxKC7bsofugyNf96NSGjVXd9baTtmZbK8CVFGL8SUhZh2Jyhi5LQn+ps4cm
GJIN4Lt71ac7L8pCt+68OvfImrCKOaykg8PPGE1QxAo30QE0zHiqG188jUU2PsxLJS7FnFkzLyPC
Ad3zjUNeEfuAXRjUCyvcn1onQGDUHFyHfIN4UgOqNmJR1a8rENo7sB4YHOXl55RVMiQeSMZiRnJU
pXUbQaB659yqhsdipny77cqWji5n/JVIG7Fv7uMIM8vmPK308FZBBctpdhyzgTc8j87aPFgLFlc5
YF7T6wYbMaUQLhKTGvLDZJLDnIqrXwZXK7OXDZHA1rNoy+WitY0Xza0v37yZRHaG/qQdntxkJicd
BYTetnpEhEUSi9GjlbRyJ5IRHBTo9/kkOTWr7W3GRcf4OFgeCSb2VJ3caVg22OUK5BH3VTlFNp9Y
NoGrsm/eASmR3aQF7J7gTQHwecQxmO/YaMvXlbDnx8WZUWlTBPPDYLvbpWKVH0mfoYHPNffbrrv7
QIEiGtWbinzlGJuGKuvXrhWvc18Do1jNo7/08qjXk/eAAxVUJ5X2xbQHtSXKQ56WXmg7aH4TFGkS
T/AI/K2GpYjb8ZAOHACokzev0NWuLHVcs4xhGtezbB/HleOxMywgWmduxsdeesFXlmbe3rDkkIYW
2JHFEla8WB2/Vwh95l7gSOZ9MBiU0Xt+N5/N1FSUy3J2EDId5Na3jq5vA4FwCabaBnGxUw+BBWhN
a95Zea1cnOM4MWcO/QyXMzvtGGIIcG4GCXutrTXxpHXJT8p67mernqtvulebp5EF3t8YFdai0CEw
OG4WguaJ2hxqxpBsXW6TviCcMaYj/451KoHs4iQbTMQqrpCfPdIYBNb4GJEdmNlz2Q9RwNocG5DR
F9WAIW66WjjflEWgEnAY7R46yygeJjRlMT4+GVuyO1C3ucKbMP/Av9s2OkpCftACaHjtI14Y7d+F
9f2tDfyuSwW4J4eLkHKdOELzb/LsodYVkb9jvifSFJuv1jU48ov/w955NbmNZG36v+w9JhKZsLc0
YLGcSiXbfYOQWhK89/j1+0Dz7U4R5JKhud4xHT3REzpE2pPnvEZy1ECxdT1wL/XeAL2wL3i2PaKQ
EFJArAH73SAurogHaMSZJMxICSkTtWb+xynQN4r0YCzEYB3McEShLgzbfaSa+N8snf8PBP9fUjBi
/28g+GvXRN9OaIbL///fEHCY586/wBrj4uyC0F8O5P+DAdfdf1nIfaKUjFSzQ0UKIsf/YMAd/V8A
KxdfZiSySByM//AMgYdjFwLMGZ8WRERdUN1/gAH/Taf5D3Qa4DeeRGxriROngf7dWtrMpzcnptjl
JiiFEeBZJZC4CLq47r6ORovwBJIuZdJ6BQ+v+kWIdrZeoa7HMXcfSf9LrY8lz4MQgUwn2w0KPMBd
nNVtsQE0zNu4hHvyPgG08BkkI0iHOkNoYJMPSWTuixA4NqgN0/c95BK1EGRjnjs1j3NTK8bGa5Kp
QsNexNZQ76tKdq8mABu5wcpCvDh53fzjihYwaam58b0sR30GbSIKGlRFZBkHdEsGsfWNzvyqdwrM
nYzdINuJwTCNTTKW6ZM5+NT8kghPZBLdFixx3uWx2FgRnRsvjszkVQsM3ANF3JepJ2SvW0ehx3Nq
eFYzMVSpRh+IgqJbB1N3g56y8IHWc2M6QPMlpGiEyVew9krLe8mYUaXXiiAGcDjUdcOElO5Dluh1
tHuzaP+HH/CWnrQS+1zWAn6vrDXAxfwHP4LTY8KnisaSawGUxlo8G5R3AjxVYuzahu8CR7maB31U
hQ+oggCbn91G/9iXQ/N1GhqWwBRhUHdjBE6pTPwiEza4QorMEvwNzfbTX4RmLIJCwZKpN7FAK8LQ
CnCYPEPJ0GM1kDuRDOE0mKKvtZOYsxVoHdrBrZ/xe6TfzgTq1y4bBVFrlNsXafPT32FZqAdoqT+F
VDPa1NrxPCrkO5J2vPhQ9hmEZ/j4Um4WdevkYQws9VPoKVW7UZPWJklKOX9T1KHczyx5x0Arh250
hZ8LLHCB/rGm5Ud0ZPxk31N9z94DDp1ASPSU4FAoke2Acdn1yT69EhYWM9udehoke/Dm+lpiWuDN
TFXKLMNNFDnF37Ot7GxvhSq9ZYF4Sh5cAi1cFuh8tm1L2I2rRWxiCcIagfGwCe0RBSatd1LY/NlI
PSPPxmjaDtRAuhuft946RGXj4IEOastFzXBFbckcymM5pohY9skgoN9D4xmXOn9Xx259d30oz77Q
5IxfFCJ17njYJ6tbPlDC5Q2XIpoERGws0V5JJODTKUdfDWULUz603TAi5XU97CmFkYGFDYGTHHc6
xVdDN1dh8cRxVNYEONfQnYXmpTfJS+bTG4Z45jefaUM3Hg+ckpvr/15tF06Js5ElLER3CPKUzRXC
D6dbATDwMBUU4Akr5rnaUtwenzrHIRWMyIb/uR5t2VgnG88yFplAQCaE5dZbfaRNR62nwExjddaS
7q6uS/iGnVIHzU/dlwYS/Z76x3wfMsA3lhBsq7Pg9EQWnXLSOOzA1hNLibySUaVYP40/lnmwTVyj
yV+bOp+Tb6npGFhLWQG/++CYM3X+MEEeBSBhDxgRHkAJo3lRPWstisXFAgF5wemqpxfTq8bairxL
5Ts6ruAzqFRLFO/pO87F/H6A0w3fhQnO3hdzXlM8HvQpBCSDnfD0WrbCQifRB878fsazeP6loqo0
qZAhMjjRjxrwR/pURb3W/wxENQefBmPoHXeDiFWcPBlDJI3nKBd69T53eepvAxksZgkDYDH7IQF3
PcntQOPe34KjBwDcBKDn9qMDKIuywBxJpMc6PY/kl1grsKc6utSIjBLBPnhGn6DFI1ESjsGsj2iX
hEYNqmUe56+dI6N0h2oG/RUjKQPL2Aq7CzXnSLNxiB/aQKiQyo6DQYM1AVG848+g6+yF2lj4qBEQ
Of6e5mHr83Qx6nSXYIfC0dEIyCTFc2hTDsyOrFybPnk5mqO7a+c+M7nb6aQl9Cdt6Zt76mjZqF4y
fUTP6FeurHyo7yr0W7VoV6DXhmpLrqHPYm875cM43wRTP+XHIMqgrLh0nGiB1kMy/UoADVKTHAsk
Rb9rZlliDRrmFeBJODvk2C4JfvOT/MbG9BO9u/gnpYs0hwHkk5lscrDL8lEb89JCZTGAJrSzdTEO
e+g5MboIxkC/GXa9k6dfDDnrUDMAxg/3EtsTYFPBkAng62XbH6lZa9qzJSZMjynCuWHzIcyjKX8h
gyl/oTjm4Mlba0MITLI09eRrQ7sJ5jy+tD0tvoRH7hO5YSRfpxzti4d+5GXqqU5CKy0QyDGBr5kk
SbsoN4Px01TWI06P9qJ6WxhY+tYwBihhlFk8mPehndcfwajp8I3xB3U0cqSgs+bvTq75I3kmUwYT
KnUKIzkMeqPy9rGpZEiHu8zB8mH8NiQ8CmlHmPp+hiuhtqLJ54cBl0IFrixL0uNQcq/QcLTbqHOC
eyfQTLvaU98x4o9QfrPu88JmgspU1bEIj6NqtJCl6+jZ6CX41KBF1ggRzeg4mYOqvkg6woKqVYCD
6AYfMMA+m3kE84UDkpFLG5tcCsvWLjDQQdrVajLioxp7EG5tWVroIGHJJuSLA7CMFVGU1Wx8RzBN
j45MbljuDYTiBfXWOpH3MjFJSwXss/jvEXsaB3RiUXXPpSzK/HGeHH16srJuQP+HQl9fIcMxVPai
9tmPj1iq6OHBGWwdMp/pYE1ipxGKfU99nJVOsx+GEO7SlsVhjMcyEq3vfE/rwG8++SgJYkk+13E6
It1oD23eA6ry3fBT0xtRdGcZTTl01O15SR77hJc4grgj2izyXT2lGl0pkbV28b5wnLHRdmmjOCkw
J9aN9K9pGGRL1Slz0G6bNV18xh5XdMj7glA8arVq/SeNJ/2rMQ6G8c/UmnZ660I8Pa55RwmotJD6
ddTmeDutDUQwpAsTzfFtr5qofRdgOI9NRusUj12xKUe7v3FBnMeTCIpAsOd2IAtf+1/HQhk61TTX
S/whvKP03dwVtqAQrDikqSCZN+Kd3oXL98klMUdUyWbBub8lY96obmi+1ffUA12vTApny2ocvTHE
4cho/QaRPEcH1u07O1Thij97GfwOja0OUr00YFH8MFbXMLCXuEIXlmdaFzYLGSKSiI+OqY+QZVh9
EVY/HVNw5iakzdrcBnE2ZF5cxYAgrCLXb4ienOWuJJXIjbs4zVlCQZY+TUF0ehtQDGL/VzgF6j7u
dHk07UjdyK9Op5f8yubPpm5im7awTTwHTqP4Wkf7DufrX7TZAbUOpSaaQ0HxLT/khhNAzQXkEd0I
un7wIPuDzz0kb6Z4eY2tpDYsfwKXY7f+r4pd1m9TgxI+wBSBGw4v9aE/JvQBkfis25lXqj+1R1p5
Yvp6Pes6/3Rp6/gKkf4I0ku1+hUjBADfUeGS+IQ+z7JDOQbY7W3z1FH1U8UrEWadqpSq/nCJ4w5i
6JaLdxqZNG+tZebfLHGpgknKyjDuVB9Z8QZ1y6k9OLLTX3NOx/BQNMiVzXLurW0bmZG6kcmf5rbL
Mheom/Av7JWwa7TUaXhNBlZnmBFgbnRH7lIlq/tADuEzPWT3lh3rhViUdyRnBNUc07BXY4xG6wxY
OLM9cmz3MSDT2oymmbzAVbulO3IeSvJVLCfWMox/sRrVtBP9gEUy2PkwsKkij3GKVZaGWIxQbfl4
fe2cPkt+HxVcsChXUbqyqXitXl70BaWJF2FwaOKaTn2duNvQADIooWtsEe2m71LEmrpxJFyI6iAi
rtg5PMN4n5zOHPApkl9lIO2MjOD7QsrhaFlTt5OjkB9SzcFLUevNWy4c5wVe8Mw2cnBISy3O20vZ
7+16dXKbNES60aGw50QcsrgfSOzlhKm61DPLc0Wg+TR0MBmb9ymoUFBCk7CHDRxvNGduHB5n80yB
BNkXfhPCL9xKqyUVdD2cK4usqot1bdiWHZKBn/sOUoiJHWv7p0P++6DiwYusFgXmRabi7bfHdai3
smuqg+PUfY0AVFbh1EwpHfwSBGmIJUgG4st244g4PZtYXzaXu2VxKnEX8TZbhTX6qoDH5jcHSC7i
Q6zk8CryZoA/1XXahgoOumPXV/Tpmfw7Iv6TVKG4ABWH4WpFi0THXJD07xAM+h7McfAu12L7kAP2
/sKi/iqNOH/N2mB8DEjn3l8PvnzOfx7AS3Cd0hfbicIch9PavmAsDfr+yI0dJnCT35JUp2sRFc3H
1JB00/JG9wattHe4At3Sv1opMS6hJXa1vLvRoVse4Mtye3MY+0EO872HSdR3wXwA3g3aACLbPzVs
reMUGZiLglzeunoZ7dO+G+6sxLIOiTBd2s2OBpaj73edL5GDuD4mZ+ucZURPg6lUFOQsc7XOixJA
ctzW00Grxn7rml150Bp4sBndnuuRzkafSHSPlIGuHy2hdbHDjKqsK5oZXahoQcPmUtzPYdMek9jU
/mq1sHlEwsVCdC2Aq3A99KWPtCSXKx4JvLnWlY+CtjNmAO50oKpGjmf2gMRVGnxzGdsf10P93jMn
i2zRjCJ3pnvm0qhaz7ShNWMU64N+YASafZfqUFLaGlE53P9om8EKL6SfQrqsgufRnfRD2wBCdkQt
UI2YLBSiqi/YcpfbgIfaFm2I7ClLkvBnDprwxqlzOiNk2ygikoIaICXY/JSjTxdlm2UVgRxIlhG+
ivepNuKYoIHb4AAI/OSdXdrNa9YLC2lndxrEjVlZh+doRQnNpYnGdSo4hk7DJ4MDQso2Z28o7P6Y
07Z+b1b9t0QP+wMVhHTbhIN7D7C39a7P0ekFxx2zBEY7DLkgA32v35v1zWY0M1iX1hgKzzb0/Eeq
QbnZhXYNoSuDl4VHoWH1nyOaRp+uxz09bpe4y4OKrhWGIDZLYzkc38TVZVIEdj0Jr4sceaD0Dkoc
85RDGmKd4jZDevwv4jHHbGweV1T9TuOVkxop9lBQNxE0frBnZ3jSYno59Rx/D2ET3jheL32eXKrg
mJDQA1tL22mqrNMOeKBnGYX7DgdxXm0tFCGk0YuSspvlGzcu6YsRKdcicAvdh3Ps9AOLVrmRTvbu
DSh+7+DJyMNE2XCv/D7Gk8MobvR+T8+Rf08g84YPEvJT50YrSIP0zVhKBtRASQTGVf+KWM8IDXpy
/otQykEjcLmrEJRabQ4omqTP0p+9GWeGfYNCsrkpitHZw29FVfz6Qrn0XZyO+HYCB7TEIq31dmG2
aD9O6B7pXjyM5mODPNOjtRBMc6p1r38aigtw2XrktVyE9mpNZoNlzQPYYE8iubx3w4W+if/JpwTU
xR9lz8tsWWj2LJJcSGue5xqtuygpwNzw4OuUe+AYxq4G1Yo6AK99YYYFUi1ucuNsOR9Ki2K1s8wc
U4SQ6OlQdlY4iN5phecUke0iAG4UH0djUOmRvCi7dbGdH6F4aKHmuiiYSQ6k1e0t3S7pwx4qTmRr
XfVOh10/bVDJdWLs1etGVbs0lBCiqYI608c4KEd1SzLs/DClgrB0u/leg5b86oNNdG0xUel07GGw
A9dHcPx5mUJoohCwLWPb2sPdSf98apeXHoeN4u6y1laKYE8yaQ4ErSw72i8lgGPAbfcwRWg+V2oy
d1k31X+8JaljsPEpUHFrAkU5nVoGt0MubUSfNba+9iIFVzvlxtbMnObd9U1yaUyXRInlS7/EXjeP
tQbxFaUhFykUyTiiPt2RdxM5YprMh17DEUNpsGGuB72wcoHxIpuKWDi7Yv2yRZ7PxO25UdxOU7hr
LSCzqOckdw1Auv31UOfnNlMmaChgC8l9sV4zkaKQq1mT7kVZJrdhpKnnwY6GRx8TztdUZsmNeBc+
jRVK3mfbC0JkjdnJrKLXhph4sggUrJR2fDHC7EdSoRp3/cuW5/9/sr/fZw7Lw0HSmj1pyXVqQe9o
SJIO3VkkMtqvosvR/YSBFd+42c/DUHmgakcnDUFEe2186M5IJ9R5oHuNAPtH14QSE/ZpUn25/jnn
5wt1FXA1JEkUkbgbTpe842qj1sQgW0XqsCY4iLyZMvAPEYJv7P2+3lPf6r3YrW4VaM+XyALYMRc7
OxJEtt1p5NnRUL9pZ/T7jEHz8kqhVGfBg+vlX1haWDfW/qVoVCZpUHJ6OwjmnkbLeTfoAR0hb1R5
xYvLRpKvndGzVmlq31fRZN/y41xHXKrrBh6IFHWo0JEQnkbECxWZoQDef665IQBU/Wcn7fvRKn2k
o4LhDy94onGtUxgD+gI4yliNZo7uBdBw/Ik7rYftQU540LLCT8FKOqicXl80Fz4NrWE85Kk9ury3
V4Np8lSFBUCwctEakKUrdknWweDoA8jEZWHd2HOnNYWlsszHcS4vsDCqzHJ1CSKTQHu3N9r9qLfm
Efk8JPXhQpi7qcviB+I1T8ha+0e8ncyv/F31h6fLEh8fZoRqKVyJs6XagNyPhlhr9+hzjqgWWbE3
0d/dJEg731in64OMNzqZNf8ln+HFtn5Dj5DowD8oSLqNNf3Vx5gJvZTQ/GJ4xWXycn0eLwVzzUWU
nAoYO3GZ5zfPFQVuTekRxnlhmccPPs5iEE7pkLZuU/75d1FuXEoRJovTWU/hqFDSqCyj3M96WNWY
ywS9wCKqaOj/DVX+9x9/GBc1m4+7h2jOajckneUDB2PvBbTUPV5JzuekQugN9VXjw/VQ65ucCeM2
ADzDuuCxvYYExjbiRxjItvvMb9t7q7GOPC1QqbEcnkUTtoVlCUHjekxdMTFvLyGCLvjUpZioWC7r
swWKEw3qFIE8u3TzFxQF0nITWnV7N0OBufcTXUe6oPM9cHACDpRS0z5ClaXaYCaevU9zg2Yf0mPz
jXPhwlhYQCwp+jkmV+NZ+c1FBELHGX6Ps3mO4xX669vKKKZ9AD7nzsrqyKtLBNL+NCx/nLVUOKnX
c0qo1XHUxkagQIoMe9ASE4g/oIVGbaotmK35KNqaooPe3rifz7bOEnMBGzITvATE+nQPRm0Mk2LY
IwyZ/IpU53oN+cKxKEVzYzGvUwFmGMgS5VtmnZLOOuNQsMJC+AnDfjBMAOwgEz5lnTu9Xl9Tl6Lw
rGd/orXH+bN88JuzIJrnaq4sa4AdpRmLNW+5FcIfbuyWS8PGg43saXkdgu87jRKqqZWyg7Vgq6q/
H2WCcEXYIJKMC/Cth9rZamTcFk9Y6iJghrmCT2MhuNqpqgzw76sgc7sm8j4VOJ33yMb5Gz3B6gxa
df6n59xyci9AuuXzeCEu+dbbYfSTUdfjjqCWYe1EYczPnDzTXpdZ5V2fsQvfR/+GU4BlT1t3ndLI
ckK8xqGKO8hJ/XCUGFF/UzmiiWXUfiwMiBA+L9Lv16NemMHfCEigZktl7azpGMKRVrU+7COz/6W6
Qn/sgK1QVzOmG9Wmy5EARAqb24lvPB1KA6cRfDwUWywS8JQxG9wikOnuMlrnN06QdRbMFuOj/hNq
dYLYfqj5Ro4UlOMk5WNsJzl8Vaxa0I5TLUgwP1x8NFB1raFWXh/PFW6O5GaJDTYdUCRlepbN6WfW
sRPZZTcP+xYP6Y0gGz6iCxG+pPY4girGYgEN6qgxXwskyeaN5Uzui+j98Z1o6uaBOyI+Tsg3o8OT
NTSB8RX3eMUK7cYQXTgf6LJzxXF3W3T4l3/+ZmH7vBvxr8V1Wm/bXzo2yx97aTs3joezxJKx4CYF
tQFWk7f4cu+9CTJbaULFhilveju5Lzl4MZn21aODCdpeHyf9RpXhLLFc4lkmpJblXQDp9zQeaKoy
hUxEvAqtoaalma06I/KoO+k7GCaNx/kRbJsBxH9ajvnh+txf2sHwXYDggJpg5lfhkdVIOh+W8x7K
Y/qkV3ovDo3ljE92Uc8OJLm0e9earWnc8K6+OMy8KUFNLJ2yNVhj1rFP7QVLLlVpBxNsdh6a1pY7
K8NND73SW32AC2sc+XW0YJYbGn6xWO2vvgHMOFv4l5ZVBYc5xIP1J0VO8yN0iBE9jrQ2vAn47Q/0
5fpdWUe4NGvCqH4iZoS4nAhLJCd7nMv2PSShYgM0utgFzuh8uz4h50cOi4H3IVUn5gPEzGo9FH1G
GbpHZrnnPVrOSanvzVovdBTWHOXfSL/Pp2FJIWgbUgMyOU+XX/NmtbPZlFWCbNurBOUiECvzXxA0
OGX8NuRrNf3GgXopnkF7Eqc5tjCp+Gk8vcQtsZ+dHth80qOfZE1++gmV9w5Lgi5GkcZhnoobQS8M
qf37fU/tWYF1WN3CrUE3vcO3Zd+UUXKATK2+iACctY/TfLy9Pn3nZ5SjSwoKPBT5TNba6QcCnpuc
CabvPgy75qdEagaosD18uR5lxfxYTuzTMKtxbIyhHtCjnPY9OKhdY7fhV70WMUJLJMe/KtXY2pOO
mKW/Qa1N/AzmdHwvjCj/UEWN3+2u/5qz8SXJwRNjqaBQBKcQevrNKa86VZAieDpsy10G1ukO/Q9E
+nlf7q+HOls/FPNx4OB5SjHaJa86DRVUwYwxQG16RdR3LyDJDAyGAXvhSIkAMcT48cbdeCGgLkxe
jbQtlE31+zQgtGLM5LCA8pzGzB8xoTM/Kwc+j+OG5lPY2chOXP/Cs/uA5I0+Gn+h9qYzsqcBea+l
bQ4xGpURUbyTUWC9CpWoX4EBA2WTgQalFCdomtwHqNdkd02EGfX1n3CWiizRcUZfuIdL23a1uMjz
XJUmqCwFeVj9hava8CwoCXwVTVtM22SMg13TCQtqhqxuLOzzpcRYSuxSQDPAl1OrhMtG48FAekt6
NFIWPpPpNnvcdLpjkGGndWMxnd19fCeGfS6ulQSlxnk61KWyU9OYS+n1Izr4ECy1V0b0VzYFEaZ3
XXyXDhB7r4/tpQ+kU8CuBNelgGiexjRLUQ7cQtLDGlJ7gJfeDDt0PWzza4H5hnPjlr2wmAB/4rLy
u196Vm5HaEMzDQT3PN6s0c6Q0/gwV3g2o75VflDlgJoxhq9PPaS1TSpk8fP6x54dhiwUEKjQr+hk
kLAtg/HmdgniGU1NpNBQWUjQpOhs/4g9WntjGlegLoaR9IHFyjTSHQLGtjoUBO+crM57w9MQr/1S
jflwbNDZ+dog8G7t2s7ncZeETRru09kcyy2e2/3f1Jpt48YvufC9JhzQhXmCWyUl0NPvxTTIbEo6
Yt6YBOZnWPF4I6ZNdaNxc34kLfAiToffPUA6XKdRLDzuWijUysO395choRQhwsjMghNHGskBD//H
s8hVzVuR8iOZ6nqbqMQK0D4YDI9E4Z8QNfWdqTm3ujXLjz4pJzFxpAMuNTPuX7q2px/VaNwYmOsi
NT6hq1JUBc7HWd7cubJNDte/52z8KC7AxuVbADaSCy7HwptV2eY1rzo4il40gNDeBAGAIISm8he9
Kd77cdLvrsc7+zTisShdMOBcI7SGVvFQpm7tudVZnqH/SYCG2wH2z5udUdfKvzFZZ2cawWwTMOHv
Yiqg69Ngmp0ZRRPHujfJfPowu23zKUtnwMiIgdzzMKP9XszzjaTnQtClYoxxELmdgPx6GjTr0PIf
Mr4QSGf5WPaueLAK2zxwvFrIcTXTrjWhw14f1vNtby5YchJUsFAAGtf9hlYrXXvO+VT0KYMXXWr1
1ohQY9ItM8KeAo3VIpuxutaNwutEgfFJ7ty6Ki/M7bIlli48BXoApadfLvIh0DSrZG6z0NxXAqON
xkS0IMXEc3/9e88OFz6XLi1vNXMh167BoiXqpH4NQ8WTvps8DeMUPGBjcQvPfmEqSZHZFhQVbfp/
q/tJG93csRqO7AqtaS+M/HibgBz1MA8zHgIrMx6gbdxq718axd89KiDBIFHWj1Crs+fIdpjJkZne
dmme3oNKiUDBwt25PooXNj9AF+zHyEdhaK+PaMfPhNvQciBXjcWu0pS21e242UVlFT1qgbzV8L40
ntwGZLoAYKnHLf/8zWGj8CSgtSN0D2lb+U4u5l7YKPp7wLB45/hoMKG7GnvXP/LieNLYpGbLvuDw
Pg2aycmKKyDx3uAgKVq1CXZoUsPiBM7ajVAXxpNSieQ8NaBcwzc5DQVMeZR9HUrPTLUJ/8KUlGYD
Jsf9C4KlsQtMu75x/V0YUSIu7F3+vYCkTiNmVjwPlU/WNgQBFhp1PANolvYB2mD9KKfw78kx5Y1X
wIUBZVkSi14qd9R6m4d2NVsds8wRngZbqzdib7CdECuOrDlcn7uz5Bv5J9J+zJ+AhjOiqw1YitGQ
iesLT8He9BKFLVc+BsVOlSl+OWU2e40zl3vs6v64P7ZEBhhOjYTXJXX+04E1anSUoi4DyhT52Q4I
Ic4yaJ7vA9eZ/4tVQ81hSd3ILAAynYZyO6e1FEJYXlwGoJiqccbJqc/eyRBraomn3n8xfwjmmEs1
fGGXrzZEAh47wABV94Jl4SDti9gnEpR34Bp+XJ++SyuFNImzhTthSXtPvyymh2CLJOejMBSRP4Yp
66z3uhYKfXmJz1+vRzvffTyFuX64gBaMxvrinWdchxOXg7rk3exphpvsI56MB5Qu0nuR0n28Hu/8
6xapCcqj+FST0qzdq1ugA0g55IaHtZZ5Z6SAGUI5V39bjh++Xg914XpfYgFqZy0CPEM25eTk7NBw
4P3foduBu6/Zbq0BLTFcz3BWqA4ILcSBZ7bwVZ8tBJOQDMZtJes/lg4E6Tvqan5wvP6Dzs8dfXkQ
Q3b63XVzV2u2pJdboXtMOTjwfbPCGMdIgu+jZczZzpyQgdhTRQexafdIs9+IfWGeeRLT0lywKqCY
l3/+5hYxEbrSsYs3vSCBt8AN4sj7PMSFCdovJmTgjG9kdOen0O8DlpYmOZ0J4u40YBrNAxlIjmha
UyReN/XRVx9Z6CNlQbGPK615yhQmCwMeZTeO9/PGMluUOjhAW5DTEgvx09Ch3aos70bAm6jaYq8V
MPd9BeIvzrryGz7t40OWw0WNzNx6FIjJva/6sjgU8zh8NOxq3GfuLG8sxvPxp7pF0XJ5dLmk1qsE
t4fqrSKrICsyivDBlE23T6Y6f8AGaH4uTef99aV2KRwYOUD+tGQgzyzb8M10g9rjlgOZ62k0AD5U
ErGBbez0CXI7dj/vq9Rw0xvXzvnOpgyyvCqBk5JKrwsvTKaDfyTepioJ82aTNQWE6kUO2uuxEb0F
MdGXzXvy3APvQeIsWVnUJniOnX7hrPOWNwIu1KaJ6p3hlOPGajr5OrYzrlJN3+7MOYGhnqXZdw7P
rwhk2NtspJNqFhhlXx/u88waP3HQiJzaABPBQp7+mCwBcNnptaTTkrUoVrtTsoXsFd5ySj+fVuKw
qnnhItuDme9pHNHIvk9DiltRPoUfUSyOHqxUzx4ykIMbM3W+//FnAUYAA73UvNW/1TLerCL0gvMg
NICSJiNjjGyD+eyEhXi5HuXCwuFruBGWxzQEwtVaLZ02KOdcUNBKY+NjO4YpZj/JMDx0edXJzfVg
52cwHaOlliRomjkM5ukIThWCdoh1Uh5s8IYJNdf8Bu0omI9Ug7VmzzUxaoeoRqzixnl44SspRnIc
cqUviMtlPb8Zy1a32yVZW15Ec/dgopERbbSmw8oONc5P1z/ywjIhFv04srEl0V0tR0enQjAalLPM
KcwwxTFxu1LoH0D5CPchLio3IMcX4y3NX6aRzb++1BvHGp3Otrhok9m/S2MnvbfJVY5OlaABSeFn
/198H892EsAFVb0mBJLR1lbdTgaOZ7G1dyWQ2SLx7W2yvMMm/J5v3Shnhw1dLDY3eQs8lYWXczp5
KplChRCt4VX1bNdembc2dowj/hCVXzd74TQ4DAA3MfCCL5su3Nlp4x7miSawyHXwmeXNI+dsPfGT
gLNz4LKqFNCa0580gzWtTeDVXs7rjw66nFBqBZ6R2vjD/OFwE2qBu1kQXimSru8u7HrniH6o4dFz
LZ+DshsP4Yw9WRtDWOghO99YTmenKfFAli01SovzZ82+NCPfRxtOGR7mKJAKm4wO92aedGSer3/Y
2RhyCvBEAoQGwIaK4epSTpCksss+QYEXur3XjkZ8mNxa7jnJv1yPdPZJoMk4d5go+qQmR/fpbI2O
1lgBAO+DgsTygUVj3kNJCG8w5c6j8EfTDV8OGLHwt06joG2Csm3bmAfsNVS2j5JYorqOqdnYOH88
dByLPMLh41oQJdcdnlmlRjsWrXPwoTL9Q3vJuvORt93piUB7/PrgnR0vNrzUBTFLJDhU692HL06N
m3XlHKLEoHsk8NpGCUk9+qp9SIXmP18Pdz6KPGHBkIGPWJTM1quiT7okserSORiYb+0pe84PSOFq
d9ej/C4Sv01g4I8vJIaFYkexDPLP6WT1lg3wt2iL3aAN+DgrvU7z+gitubN2blwu0rl9Z9rDEzuE
IZWwOPwDbdIQL1lN4UzZYnLtcoc0OIQOdZ5ic5AoU6Hq3ky1p4O7/7tCqPhnWAb1h6GcnXcwftWL
6ScIyfZVOn0CMNs9+IklPwxj12K72+WOvoXlLyM8FQPzn3hsS7zBYQw/jY4Yv4WDRPKxojD80MaU
8na2nFCezmrpzveUsDj/EqNs5Sa3J8RoLdiK74NBwtFwMRgqnkXRt/2jX9oKAdQ0sX64CtOsrQyN
8KNfp8O3TC6OQ71NbeQxaAy0jTh8qvbON9vguWj6ofVwc0Gm2EIIfN4BYcsKz0abotoEiYjtvTXI
QH9x6rL5gTB/lh9o8DoYs/k6KlnmOA8/FNLW+GaN7EbAiCoaEIKvzSQztjV2dukuNeIxK++7fEBC
ILboRSNd1Q1WeNDxLVFq0+Ln6Oc76SZd9i5v0iDcB3Vg+j+VMeKgSOKBnGUkIoX8Pma9uEmHWYVa
bmRodcUQ4izVbkhH8STN1ODiQStwVPQ1z23CeDxitDWOP7OyMiuqb8rtOY66afrS+7ZKZmR8MZU9
NFgOGbsbK5IFd7IgKW+w08C3mFCgz7sMOcayZdgH+yiIi0NcYgiPiRhOi2Fg4FtJawJf5jmCApsX
+7p1/Bvx19uchJ4EcJFVgFJBVr+c1m8ypH5uigmmcbz3rbG4b+3mm993uWc5GsZ3smg/3vjcdTze
/pxcXGoL750u4ypLMqUfpjMKYvcBxqm+N7gyq70ZBw5kSnP6hLs5zKLhaMhSmke7qZx2jzqXfBhn
0bkHezQlriAGcuBe71fCR620Fs4mqwwkkgIEjJO/iybEAxx0G/bhRScS/wMkNahSCsnR6nkaA3FP
a1UttlQuf9XYC+8z0vD+SxvYerGX1SAx8bQTqhamSkZ7UzeLL5eZDThKZX1RNDsEO/Nkg2cOmRBd
jBwrH5BINuIMWkhLFuLdx1JC2n+XAF5/1LUSO5jl0v0u+qg39nUVx/mzi7KDOgytCPU7Gcvkl27E
iZlvRMUTa8OpEbsvgy3L1ybug7+Yqcza6qj0PcV6E/VPtqnN+2HABPIDMtiJeOC3jtH3xKR98zmI
kXF+bOepUQdfVXaBqEJmg7bME6jGKAiANh/1phleIjxBnQNC6wVWz8monlyEqqMfanbzA+9ZUCfI
45MQ7fFCa/EP7+hGh1sLb07cS/S4ridMmOtMfkUOuxrLuyEKw/LOQcY2QjU0DnSQWmiYtWj7W7N5
L3mb4g1cu1Xwgoa5GD8gK6j/aEnr9AdqZnqACE7p0hvFkifb+y66gFujRpLs6/WVyNNttfUWrRYe
WZQFkOal0L9a+k0YDZIjr7hHRkmvmm1FLcf2IA6z4UOtKIJ2Y7Ltaw+NDetjik/pLzfgWHgpMcxx
NkkBSnjT1NgGYSNDofJutnOsKZ08fMbyF7Ihlr3I6SldlgbS6JYbqA0SQzB0kSCc0CKPQpm/Y40j
f55nAtnXcpr1lvkSRfHSa8FQvgdarWWe6WR+sRcC+zX8dHJV4xI3IKv22Ne2ji3TJBA+2YowB8FZ
wChNnrQsjqJ9XmVOj6YrynnOF3wkjfkvS5sd8ytGj8V3pwkV2nuIazVHJwpSNLHR2kKKjvNAps/u
hDDiz2jy3ZKDyGri6bm10kK/n7qk2+MJJGPPDdP/zdl5LUlqdFv4iYjAk9xS3rSZnh57Q4wTkHib
wNOfj/5vVFUTXaFzIylGClFAsnPn2sv4TcNjsoil9+AEtt8Z7XmrKatC/N3iyu+OcglXyalnzgSt
KSQSYJ3MA3ElRiyjcCuBAR9ts/RbvBKLIvzmuvngBoUNN+iQ9F45bWXE1/0QZlEF4Y3F2K3CxJLH
sG20nv0zd9rpA25nfh+Y+jh7WydBIZI6IDEfGqWK/eTHY0rast3rh6nAuuyk0eJ/0Jw8FiQCNqPC
8Nw0mwmT9Mbr5KfU9Myvc5OHPa6pDV8fdjJaHTfrPMNrfK1biTatw6xKnbVXCoeIl7CKyZBoCZHF
bxBWlVjsyaZ8hrMxVKTSuHGZ6E96gc3TL2+2tHlPZE2Zb7q46RWxycaSEUrj4nwe66JNXwGe57VW
GFIcCX2MfjVZZrxUfTQYBx4/Lu41FpdfO76faI+9Ey9ZwrqutXXozKSS6VKS0O2WqOyxlLKw07cS
0vjCPiGjOLLqXYLR3/SjSBCXPbW4rEw/Kr+1eE0GWdYEjcZkxCBOGV+jXnhyZeqdWkMlZi7bDVmx
J1CkjNeTqvCRIugxdlBqY5BlEhjoFNmnQpvC70R9ddZT0hkzL1wSkIWTc5XvHTIDzVcPz6/kTGK5
D25UERP8GlptLs2dylDYHfyG1d8HTdJZTb0G/0nzzWyTBPaK2aXzx+ZfQg6xSbhtiIg02HAJaEm7
dldEbHP7iIT70N1MdtPaKymrWf7wZsY3X1QY2kQKhy42D6dYaNI+xjNp5tvCSK1zo3mt2k8VGt8H
kt886zSHWm6QLycrUjxyfEeRwYjR35hlb2a/mZ8N/on/l0OzGlp9tdG92tv17hThrhglmMBDmNQS
kpWQTZDvl5LV+30wSNXatK1r/tJDBgG/hqpK2nWcz130Qeut5rNt1KhRyBG0pt2kTLtc+VWcnPqe
5KKHBqXUCADF7rLJOkM7gGloNH/DQA8d9DUZPURBYnq61RcJwwgAn8df0W28JVrk/aeabDTtH3ow
8tstlIbVEZs3ZQSj1I3fkR4TFfB+pb3Z8qHEUmgZf0PzAa68OiBJuzcHrW71o5aOWbYziGmeg9Rj
NDcG0mkNY9X1jaZ9fP+qV17SKES5LNgILQ2e6LZ7PYiIJjgGMSHyx5R2kZC5ZsZHfQUw0vyyzDh2
H51mmENcfuAckCzX5OOuinOqmT1qzvzsjzifBSJV8z/ONM3Oqi2LoeuD0MH2czdrYftTqXZIVdAp
pXso6w1xtn2vNtf50PdDegdcfpum/7tTXNT8ywQcwvlycr5mQtucyFIih+ajMNoItaZV9tkByza/
WePQThiLLLHPz4pSfCJbsc43NUlz3rOwJ4uTwMj046wVUaIvRxuDVGByVET4wiFLouaKItPC1rDI
rQ0mL6XxpU07ebTLynA+FnZqfxFOZ5CwR5JIf3CXOJo7lLc3HsTl7S1aKHD6RbRxK3/xO1iqYWQN
RwUpqtqSBaU/9C4n6apriic5ES+z6Qh1JjoyGsMYknf7jYjG0lpPONUeNTF9s5nt/IEOR+TolE/D
J7sffotQmfdEpTeNA6gMDEQT0TO7NsDmZc9sM3BtvHZSR+VO5IMFY9USPRrJill0QLi3bFcikfqj
R55ZuV04cP/VvYURJX7ty2AbFg2IwPLJ/atrt0mzD/PQ1Y8dmOcnhljdhujtHPdUyZYzRjm96/uf
k7F8pZfvR4f1j3cFAXc4dFxjD9xqVwni+Y7wPIimZrRVlkSOcrg4eZUlxSOsbIxyhygRR41oPGsK
mskkTNPovZTkFQsbR48os3bOCashOfVVSldIyKoOrnWj6kmDooPNHl3+qXpsMmZUd+7hGoZG0+Us
5/7/Qd431gJkanqpY43iGLVCHSoaoidweP/c1KP3p2+UtuI/KO4BKbdXBYQFE7Ygl7Nirr9b3+rr
0OyBfysyBp1dIxtf7UvlDeI5Iscwfk19qxNnYeD3fK/HXVbixUtj6oVJK0wW2lwcCK7WCUmdGthQ
lZ/aVPfPQgnshjuESdGHhLHos1bXqgpkbdltYGCBbz7FKa6TWzuaQvzPGpxw97y85HGSciByeKob
J9uNuZl9JdAWAYglK1QHnG+Kf1ru0cIyNaz8OyrGm5X3xmZmbom88I1lfbnYo7aNe1MvtKPn9jhG
JtEP5XTTH/YS55m9MNpMRtw/YVnp/JmcObwD770ZBV0+QxxUIOVwWmA/wfvw8vImYXEFttrpaZit
2ljHfqTOWVe7oDW0HuQPJSmW1yNBS/VHD7iU8PTEaZ/xU3dG0pXS3PtmRU4ZbUyPBjckoTwP858i
75OHyQtFuU1njpyrciy9lkhQuGnkF1GjG6LfsfLunhWc9TN+j/YYjDb5ByhZKvSRZA5X9m/b0WxO
ouOEb03UGS6JMzWOoicmVr556idTiWBq00r7VnUcleXBtpQrVkBWvh4HjtGh/9XjkOTfO/Xidunx
2mBrgfTC8+Vvl4+tULMPMKbLk3KjcQ4sf+qORjurRxD0cgcOIE8+s3Ei1aLf1SiMI4Ki7sf7P+J6
5bBJYjsB7wEoE5LTNVzvl1UShW4/nIqGSdAhC+lFAr5xgxSTYQDbtCzp6mvbaJS11ZxST052UurZ
9j//DCbii1aPQiCgIVw+inGeierO4u6UelNjbZTrjase13pSbc04N4JYJN3GISPwYRiJqZwG4r7e
/wVvsMq/FzFPYkmyAnaBhgjn8eptNH4MJJfE9YnEi0jsFgsG8iIHgXXo3PXkfiThONRnjljNT7vu
hIndv10+pt3YN3OAOTZOF1mE90Q1dFq77ZtkaNaNUbtpF3Q6SdV7Mei93EqI0+dy1ovxR8g79o+D
KsWpIAyY1EIvq46tHzVLiF9TV+7WIe2DwKm0Lzbv3+/1jIHbZQq/3Cib62K1dPnElWFac6R55UkT
7q9RF9qwlnH6Ja47Emnfv9TNTHy5FvgBBAPeL3O/q2tJ2YmMXJvyNCjt14jozA7CLCd2Z6inZFf1
YKNB0lheuW2KLv+kwjhez0nefwORGw5w4u5+e9cNN4VeZ7rC0n+zMbg22ZgANFUzyeakwXxNVl1H
lC/+xnW30h0gzJXZJvM9Hewb0+ByhS0mU3QlrG+Kx3W7TTlx9bHu+hP+dYJTkZNV1n4ozXbYq7TD
RNMu63xITq2uRdrHCcFg9VQTbbFOp6zLvs4xANVXH6DjKYl9LdoUftacJJ2sSYahCYv27LlzFu4k
wH0XzG7kJesiTaX7bSDXhO2KBEjlPCJuSdUHZF7stxxpu6+aXSaa3Na4CZWrYaBKg9nYo3hEPlRH
d9bdDabEo4dihaMzVKWFwXm1GCoVanYRkWBuuVb3OMWOHkE5aatsbzCcFHh+pUa0bpy2nolA6qpf
6DpGsTWkVNNKtKzPI7IIMoDheiRYZLnx56yKymk/zoYm19VkWofBCUlbvrOKl6nb1etDbsIJY1G4
MJUzL7+YrmD2H6uyOXkei/epLdnUH5IYYNgwsNk91anhPOpz44Q7zcyc+Ekb7LRd9ZabYo9OQI/3
5c4vWq549YsYsi6GoHzBixH75S8yG30SKUQIqqZVnUZ3gD3ZkydhGOVTX4v4WSk/fKa9Nw+N49QE
b+NgVi0k1vFL1ECXvPOI/vJV4aMgFrrJQkK+ZveMcR4q1WfWqQVDBuqZXRV4BiGuds2of9aZQN+5
4g2XDqLlwphlTEphWYwaLx9B2Q+ZEWp6d7LUEDUrVXnFuLK6PNHXvMy8KoLGVmb7Ykj+o40oQVjX
GnARdJs0s5w7b+T2AXD7/AgcGNAH3fwa5dlhpFduc3JachoP2cz8a61H9uD+9CKVVOuWLBHt8P4y
eKsbl8sAmTsD8GVEgqfVNW/YlCkZHlbVnQpQbuuBhIWQMIRBwrJlXpCEz1VqkygIDSzPVyGhuL8q
XpM6QwSKH31tBssm3Kb+jLN4nBL8MsTbHtcT/aiPfqbt+JJbotrjfFKnirTz78QGymyTTJq2DafU
Ku7MOW8koLxTkzk71jLLu0UPf/lOU5nh7amJju0iS9vXzq+NJ5m5dRuMJETJIA3lnBwR8A9PTdH2
xQerUyZplZ5JYCxtZHGnNbjpkTgXULEXnyQ8aSHZXv4eO8JjCqvn9JzylJuURmAmChwz5tZiCNJx
GgyqyCs/mwn5LWsyiQyGANqcW3foHm8N4cWLdt5kfRxrl1kUg/TLH9I6jT/jGCbPMrTHGhP8UrXq
a+mUpr8qEPUzvZy8prP3SQvaE5Dc63rruTC682RHfXdSoumceA01Kw5JIbVLoZM+3ftGY6xKK9fF
H4w5R0D6KCzPXkXUBuhThLuqGw5T8/v9Zbs8tYubgfWJ4pXR3hIZhbz28mZi5k6qi0LzvESNtl/0
koQSs2LrIgxmqGS/iqspdLZzM3fFp/cv/camur72Im4x7OXL4QdcXlsffEbKfWufmEaRvrkqppGI
IT1O6IaZZBIZ8SoxN4r5LUwJnMBq02xIVlmomrYNahKSsOIyZAj9o3Ojr3R5bGLtEAlnm1ixtNaD
06WnvNdH8WIyuiOBtnM1PVBGlmunLizqb6boyxetYwKLvZffNWctTPSsDEJzyolqalLr45h0eRvE
/TiSbeUX1lNH8JG2y3o5RWdgyOYoYqY/GybDUbeyBtK+Nh6aLPdr3vZTQYQ1bgdMuYty16VDTfax
YVTjJxO89XM3MF9fd0zwfmnerHvnsrVjYyXbUvwSCe4gxzxvht95OLFhwAhv3QD/LivflfgRjzvX
06pTVjoM77vctHctAXT1nrFKZq69kDCBJSYP8eW5cr2WXqZFjbt1M2fyT9ri979TtWcc0sovyWfq
7WG602XcFGI0IrDWOFexJ4AELv/+X+hPjpuPZfZzfAb9qtQaWUC/tzH7c3cQCud9h5HMndJ/+3Fy
SS6I1x1H4Nv1XOQNXmBUoHNdJnb/2x+U+R0Cphh2KNejCrER7lyrria62wt8mrMVKCoDXTZl6Sja
tYLhQAzJaA4UMr/omKaJMe3mqHTGtS1L0wWb95PPk1ap5NGJROnt+9pu7uUXvG2ZVx8Hu/ji67MA
WTeU4JzkeThBWnw2m6qTB9XJojI4hMJuC/Auk4fYVGFy9Ou+9GUgZBmbOa7gchSHIowxW4CS1Zmb
UnSlxGoTotMX3Mv9J0cOC+vPNjOC4pSZRekjTLTpta7AnDaNb2db36LCH+F1pB+J2DKKHZ8LYo3Z
cZs5XY8t8VDBqEmGtgQShSZBfq2dOUFoTJ4g5sz0JZyT92vFNZK5GEWYiKoW3QojiOvNtccYhbhm
3z95Kld/Kig6O5f0r6+zYYfPusabCgZLEVQ5xoV/Z+N500xfvgpcsIC02QgZP5Cwd7mMfW8idix3
xUnlYcgm3EnltCsMPoqfXlzK6BMH2sxjJOEbPyKvc5JPLecI96cjFHGQCTDssHI10/gB/tN1TYCB
2PRkqcgbjKMh00l+4mCI53SQCWzzxxVjSO0zH+gMWOuEefQY1rGerJlEC9TcczOobWLXqf85MmL/
SYSz1bKiKXANCTAAnBrTnvIR1kmJ8enY1D9HYyyZ+r3/St6e+dVjQRPCpwbniob8+rHMOK2abqU7
p7Enx4JDDqNR/9Fw6n4z5nPdbi2vHnZOLkmsiR0t/2pr1MkygFxSzxX4cyv9P3UTu8lRj+MkCQqc
QbRvflMzJZI5cWVbj3OTuTaqWh/lKie5q38ZG1F32qaEgUD3UZioeAMjz9hoHSHtemc3S6QrOeG+
+93JyQ/7aNSjKB9ESprp2mtlyxt0xMS0njR4+9BYWlF/hElaWM8pzK/h3OHERkJGPM7VShnJ5Gzg
5JSJCvLKNNZmL+Zi1xSLcRhTcx6r7Q3ehybn8PjoE7D9UhReHfbB6E4YjIm2qsMvpdTl4hs51Qrn
DpHa8qsbWpx2W74c7VNX2/PJ6grCAAN2CH9PRC0/luw1kvcCTOWbf5IkFUw2q0SLPr//Hm8PxPAO
Obo4cPOhjt/4MSaZDq25741TVrVJjh9UI37QqkYkurbY9v4ycNeMg84I5w3ksCnZTChD1Gbw+ADW
PeljURM04dSaD1MzpMZT45EB9UE2nfUpgoy7jKJyxmbfS+y0vI9RnLLNOrqqLXb0OR6+Vm3mxb/q
GCPWYjm3+Ru/bm1/5XeSnV9E8/jRr3MjYbAl820V03be4Rb9pbrwm5CFu1hkEYR6tU9BbBKZyP3p
5GqhaI9YdPbPlmZb/QPfnKmf7GaAUeMPfdI+yE6fk3uq0dsuDLofmBcw4MIuvM7IUcxqkZMPxql3
9TZ6SDs9emjsvhtWRhbq8WYiyy0/Qaqam+37b3/p4i8/YpqvBYJarPwZfV51+XFWsjr6Up6ZV6t0
M3da8WE0M2SrulN5dyrpzezsbcDgcTaFQsZ6uzat7By9sfBLECcjyoeGY5CIrGgf4mCDG5ClivJr
X8OGXilLVekKJFlzKISaZmxzvTNFu876qVWnepLjTqDyswN9juTwoaiKzDywXFVOCCTe4dGdx3T7
glgVC890kQdwpFxW0L86Gd1IhYyTQTtlBLgbO0aaeh54M2qwl9KBwt26zvDZ6BcJ539+P1jD8aiY
3/FX67pHJrdi1DqZnEWM5d7rjHeX+UnvI0h6Af2vM9xLObv9FuBfgEjSQekcs4wrDDgah76OZSLP
HXZJ2CXoUBLXA+1z+EwnLZInoYdGFbRdG//skRG1d8bHy7d2tSCXMcaSbAcqiKzk8klzuvLk6LT+
qSZ4+ziGs0uf5qX6hx5TpAczC+fhTm9xlWsD2OxCW6eoO8uEExbx1S3bwieISSfqdFCGB8JMHNbw
IRlyvOc0vWzqr1nUJe0qHZsEehCzqW5FZGksno1oyr+5kRGF8NUGmHUf82GC4mHqU+7eAy7/0to6
sChR0IKaIhO5duXXNeVVvttE59oP6RuDSRvS+Rek1/5Rm4BCgiZPZhhzheUFaRZXT4v2a+FhdaHx
FBdVV0RbiDtad3Y7oLXANfNYe/SLzE1WzVSKdq+NlvNTCw2NKPGed1BsIy8fojvIwu23hJEjVQVR
N1WHIeflGy76uppbLY3P5WgYR4mBK5xePYm1fRJnBqnsGrTfbMnwLqp7k9U3DdTl8gKiwQ18SWtB
4HOtkYrLuBGGlngnJeX41RFFS/9QuwXgrVepiOoxdwRw2m0XhosDESkJK0uHmBWAJuKWOMgJ34sJ
ZlvD7o01+o/ZzvLmk4QRMX+GUN1Pm1ZL/PJbXU/W3nHTIQphXsTLMb6LwNc3vgCuWY1zXqTrEi5U
u2kVHuXn2sj74ldTa1XSPMXEmLfNJtYGWUTBRMKj5q/U4BbeebTQq74OEJ8PjIsqe9vmjNACijY3
MaMbbAOoCcUPPtOeU4zjEwYdpaP2XVl6NGZbUkEtqtf7deoGneG7AcunRV8sOsR1gfSkV7VkI4Nx
uLOuVqkw4eE3ppZ/iSKm8au6iwGGtxi04SyVlF7xQ5aGrfV3ULi/rC1nUfR6KMZQcF17k6YwzhYs
IDoLqmW+JmWAk4GIZ+TRzDvUbm5dscbfCx7Y+/f/lwsvghQmBstMgZV1uagZlXMUiWC+o7vqU1p4
+NvNQIKv5muNFoD5yTOD23vnor+cTYhy4GyC1h1y9I2a1YtzutghnE8CwZHnrSABus12gvSQBWUm
hj/6WMkwIAzW8I+hLeaHpiuKbhO2ytYCt7dhValEipOUk9gMdHneAucZ4RYnpSRZzbqfw/vTGc5/
wRmNaUDb5lP7QONqiH0IDDGdYn+S7mmYiKT6kU3wjh81DwD8Za7t9McwkmhNMJeK3JUTQqlTm17A
aHXXrZ2GxbAGnr7He3nbpC6/8oWaQ0PLHsaE2bzarjsz1zyr0P2TY5TSOBCT5TVrq0uL6aUuyuIz
XywtQi4j/5VzQfkNtuMgRoyy5Nx6gLZOTKZnIbXfI+aZ90Tuf/l1lB8LYyWYX8so7hpAHBrNiUOR
ncesn0OsT2Wl4oNtJJwx/DkV3i4yyvZBxXh8fzKrkZTgAMVAgqn4aPTxq5+D3a5BuRP7xzBhJXkv
kuh2MYP70uroi0PLooS8XMzdYss6Wnl1Hhwlj7qQYb1uGrCV6EAStZx2GLVgTGGrXhbNnR7xdv9f
jpOoSJawUzSsV7uDmro5HSCyQkZvxT+IURT09SbZNyn4ZGC4VWLfabFukW4090C5NOBiYU5fTwRN
T1amDM387IyupAfPwsTd+6ESuyYpPhhENf6TMkAJYA9Nr26jMOaolV9+0JkcVncK2A19aXnkYHg0
yYQa3qLLaTSKysza7iznQZuSlTlU+rAGZhO48U/OaNjPDsONpx5yjLaCqOpkH/q5HhDXJPmkzRps
j1HEcLf1NhEf61INthvMIuy0T22m2eEHqpAWH9o5m6v9QgKLn4mUr917LbN78yYpwhDXIRIx4106
2MtVlLFp5hZ+kOeoEKn8Li0rLl7ceBCQTaVvHm1vSko4i9RLOBXMKtdDlSXqM15P6TZxNXj7bF1G
na6I0wsLmFyAPytqqvctNLy8+Eh6TfGiJxOFPsvm8HuYDmRt16VdZeuyysUnIjBK/GmMiXIvLTv0
drj6ZpLAUdx47IwRlG2ro1OmibXS4nC0CBaXtAfdukMBlu/DPszFdlamE313kVUNa5tUb2eTlkbJ
tDiMOdrOZotgh4TTPn+MnMwiYr707e+hkoZ27EbTbV+0bMQaPi3cLjDjhqhmWCRmsu+cJmlQrcFH
PfSsyzowlN11QaVHib8h4EWZBxdGQ7iPR4OxoZOZtHUQGzxcmTp/nn+Qr+iAuGE1UkVVgHuT6a4y
NxV5GsBYzrQvLuRQGIix1UCW+o8bHkaKyxGOrhlnPEgjl28XSz7XQVASnTW3MPqfsTOIFS6OCv2Z
6rW135MtH5GUYG3ev+7t5JoLU9oZGHjAyhSJywt3ccUcRLjReZpj5a1KR4v3ravM+h/I2El7TGqj
8vYN5LxyNVFKfjqqcL+RSJii1dLH1J++RQ4nKB84d2AGH6ikLPpD6kJpPka2gTdF0MF3+xmzhdzT
Qt+SMDzswRipQU8kp+ymiTfHdLZys5BnXwP82Bly8tZEPdmPntWEZyY1MDOxGMEgJ8xUtssBUOKV
LQ0rAAvzIMVDpryDftzWP37TotDVmZjC0rwWTEec67omy/Mza56oeMIGbDIdjLLxzm0UJdoKcQb7
NAICa9tGdfOz8EL/G/R+pPiaVar+8/uv+LZw0MERqkSrtJxAr7kJUefRxZC+cKaJINXaZ7q48bLU
8ACaPXHQcSy/g2W+8WwuGgYP/iGJDpx8oX9AwbpcVBkdQ5aSan7WUlHFUIVqREvQ/vV0AwpnWyuQ
yySlpbKzJh5WU694DmuRwWazgzzS6uHZSBy3ONFtR9AiYAj7sLZs8AqFyXU05/Gd7+DmnI4E+i0X
GzgCXPw6PQnKAWO6Xjlnb7SLY5+W3keRdVMTmG7Zf8RfY0wDjPO0p2KIvTsj0DfHy4vHhfoVs7iF
ZgB1ia3q8nHhbwSFb/atM6tGFOlBa43qc2frJZIa4jnQKXSeFTuM9Kopyc2Nk7TSCYNxatC0eNIY
RADJxOkDtlpdD2LEAD/jTkzlQ5WptPlg67KddqU5ZUbAiLAwVw3cqA+qHkZwZoiDVrwSmt/P6cZo
02T6qOuaLX6lRpP+sdMiQeplJgMZz7k1xSuTMfprUk3eGExT4nib0PZ6uUZr1PmnQh/JMt2qoSWQ
KrAjBo2r0jZrR64pM5qxnnTccL+ZfdmclYzrSAUZEkirX0XwvT+MlpGJe6vxuv+iPFAasEx3Fqv4
m4xfBn8gsrVeHMdmKJ2gIhoc6c3s6TtnKvoXkSRo65xFXMWp6zQ5fb5VoVfu9QrJGvWacGC7MY62
EYsXWSholy5qwgAx6b3zx80vtfGx15ezB60avexVMY7hiMnByptjPWPYJLIs+V2Cce+nWtM2lYnD
cJZqd8rDX64JORGTYKBakLHrkTXIQanCVlPHrB70fTJWwyrUzWJFMpbaG/QkQWJ5w50lv7Sd/17x
1IY3XrRBawZIfO1BXckKzq+o+31hz/mr44VeGsTMDPAw0wHy76yA6wr4djVqEXZQgME3rn5e52v4
FOn9vkKdDfxVJDqKmdar1pMxxixQf7Du0YZuHit3uAAjUBpYdYgGLr/pyBxUXSMd2feZ73whJIng
p0pEafFoj7JD86Y12Wve0WjdOTr/7dGyHXJKW8YQHIkuL0welI/hldHvy65t1p5yynkr0jZpA0gU
3j2W+82jBYNlmopXgLeMh6+Z5g3xRUnBkfeQ2xiljqkrN37emVsMgH42FV3++3vZG+JwsXC4no/r
LBvs4r5w47ed+6r3i9ndN3DnMkRX9RT1/couklw+19Kw1crrZ3d+cpOpOjapVrnnDOVC9VznDcft
ejai70gmzGTd5JqG1L+z4ItIn9q+Nl3pfBNGpv+oqWgkskx2KdeuKuVrgUlrumHD8/19Igrzg5pi
nHzTwhzLc9H4rtr7SZbHn3yyEZx4W3ThVJsbFpwd/krQKho/YqbBFA/Ydt2sVrXed9mvBvRpyoM6
coZynUunjtcZI+kM3mYSdit7NlGLFbKLT7pGNtIW/YcXfUk57fYHrL6qdY1gMjqgQx3qFYEq2EYX
VFnzrGiDNxiowkVvamtwV0heh7KG72AZnH9wI7OPxRQV/eKANjSvnvTTe37Sf1kboILEny3MObxt
r7Y1zbA5CcksPkxlZMyvZiyNoExz/Y8am7l/zCZ8su4sj+uywjQbKBdXKBBoOPtXaLefDDR7TpYc
0sbIHr1eGFhmE4b1ncDo5F6m1nXLgLrif9ML3GpQt70NAv81xMjLsgM+mCD4oNG3gBRADeHHjmsR
4mygRU21KVqhc+zS8ured3B7o/CLsPCkgYUCdm3B6iQKa1TZO3zkYwjxguD0yKisBxbM8Ov9Z7qM
RK6+uCWoXsCcpD8xrznVhObNHNUad88hQgW1WUr0CMga/2sUA48Tsy1K5lvriK/lZd0yfHyQYZmI
fRRVmv1l0AflHPPG1vt7FfKmNEMrJcsE6xYYy5SSqwqZJCbsdjQ7+56YwCdGsOpFj4SBtUZRzThX
ZIzMfDVkd0YxN4UZOJNgcQ6jC5HyhujGUTh2nGr2915O2OrWm6B+bgcrbB8GjbHUy/uv7W9XQ7gF
wQIEdVEDXT5Oxk05TJZQ2wN4yu5h0mtwcxt+wCMel9//67VYHrjtIE/j7MM1L6/l1U6dldDSodXo
7S815uGmh+JmBbE36c//9VouOjQ0g8RWcsVrenAeZZqIPBUfRehA6BhGZOEW7Jlm3VViuNeQ3ZYw
PnJwM3ZSxKR4kl7e2TIec+G+hYcq8+195k/tsy6nej33voCLm7d34oX+cj2oXQCtnOR5pP4VVIiA
Ws+lHbsHBgwDFmJjvB/0EjQCEY+/k22SjHcqyd+vSB48xEET1/+rOyRlzB7nfiYks3Y+J6I2nvXG
aI/UFbVqHDXs3n99S82/rCZQj3ieELuZD94o01L8EkCtdYcKrc1rACk70By93Fh9agShrk37JO/m
dURa5y70rXz7/uVvDueLDAfaK48XbRd2y1c7RI7Y1CNGVhwULKBvMX4Vp6gY9W96buffxKB1e6f0
zRShVCHOOWYESyKafcxnW7/zU263D37JwtOk6C1T0quPxrFyzJiBiw8FHJw1kpjpF2cmb9sw9HqS
Roequ4I2sk+Z3f95/ync1gbKLFQ4fsCbydjVxjzTereJk7kHjW3/2OGVsUmwX/nolfW93eNvy8sn
UcZlk+S1X8c6536YIr3mUlVhV1vUnuW6FoUINLjaO3fCu+H9W7ut7ZQEIjyBsxhMAqddfrCA69gL
TQbL2ZhsK1C1bE+i5ExjtDrKpYnAgBVP9Z6O4vY2l4RnEH6K06JVtC4v2xcNx9pwtA8eNihfB6PJ
A3fuUUhYrb5iKmrcAZlub5OmGyYjUDtoBea+l9fz58R2sUpAFJLZ46pTibn27bh7CcMidPDJi7Jn
rTfb4T/3V1wWJijzFu4U54zLy0ZFqC9V16YcDsnOiGrnIBhdBVFhund2y7/dIVlriIaWhoDT4uWl
ZJ+E+Irm9gHxqf5PG4rmCxbwthcgjsGOgl1ofihyGOz/9cmCwzBKZ+TIGQMhylUFZpKGNwJIxsGN
i/ihNkGGVuQxO+cuJ0wOw30aauEm+/eX7c36Wa66OJPRJ6MSuL5bLyeKL+8HcQDs9p5hPYKDmZWS
P2wboDDIyRO+c8WbGkCnr7NYue4i3brWI4yREKEYMVvCBMSEC1/k8T6ZcPCNs0ov71zsuuwCaUNt
pFsF2/A5eVyL5SqtxJrR7gwwJzWcCz/MkbxOE4iWrIx8VdgSjnWapYnaRnEfrs1R1Rg7xYupC2kp
r+8/7eUd/msT4tdwz/h+cDBZArevW82uVCgHSrt+6ebwSbVssj7mByuVtWhtizD9R9hFuDcGBAP/
jwsjjV9GcXAgr0+vmrIrk6TI5mXka93j1gLrqcDXkT/On6WYtK/kQ/GHDQE8917B0vBd3TQWe+j0
8ESEe3vtER1XcK30cYpfKuXF/rqtmRphYYBJ6wp793TldmFmvSaD4TGlrpIXBTP+S+bL/E4NuX34
CzsaGOZt1EETd/lha6Y+NrLU+pfei0nqDA0zQEAwneH6NDvdrpMfUnfjVYa24PP7T/+qpPDa/4+y
81iOG9m26BchAt5MgbL0RUqUqAlCoih4k5nwX/8W7puIRQUrOqJvD/p2qwooIPPkOXuvjREXj0nA
rUd0dj6YLFsTtk/VaCffiKd8VzpDOt9kOaqUDe/JvDHcbjAYZjWBvHDN/58D+P7u04CnaCUKxEJM
4Z/VHXoGFlIGqnwcV1YIvARLlKuBbtaNcju6K3SzQaJThUswEZCWBna9PE2Tg+OvmwMrTzeZNuXj
zUjavXtA1znGJzNQyfRngqQ3528zSRnj7QwdDZhOXo3pvkvMoImmYIwZjbd9KlBusBmHbjtNiMwX
aZgnWdTyuhmThpmf4i3cdgOkkMrPzTmqdH0ibgPGFF2SzEjajenFgyQ4PbWLHcCAZtjh6tVyMkRF
0asvvuU0D641Lz/imcTck9MI4e6nyVD1FuDvEuzE2oneKw+9dYSwpFubfr3uvS4dDO0oQTkaIxd1
ShaHTo78t9Te7gOyxuqmzpmD7ecqQCvemJrZc6u4Yd2V7OjkbVr8+v3Go48HeFqZLnAqyCniCY5y
rh7q2O+q63FycitaRyQAfRpniI06SnF1ACSaqqnYeRJnC4hyrwm9NJbfCrha+CBVvkwvjls5P1ZL
qb91x149QH2r3X2PrC2HtCPTKkrHgYCuztTHg1/V2vg82rM8FMjfQPm5ltRuxnGo8Ra0tI62TMYL
UBkjOjdpRoGh7Py3HAH7kKaJ86neJ7OwxQ8fWbv7sBLzlwd4uxriC6KdVRrNgYc5pxyYpTBTsBZx
EGOt3+aswLlgxrpImwZXX/jR4s280lPTWt2LdI0RE5TtltdGg1fmbZwr/6HGBPBsNtiFQnLHhnqT
1E0bbMwK7pY+lGa5WUpU1CDxmEzj+gGEEwVpCjaLzAL/KhVZPO+d0W9+NPQ5zXD0l/wb5UMZbGZt
Jcm5pVWLyFwSU857Zot6/r2xkKvv26Vt5whKEFhHJrkqgJuOlgP93DgSAOmgPi+PszWV+tE36uGX
KKuk2CAFIY6NRXPwvyq8j9ZNz9DNI9sg1QSevm7wqgPiEzOPWBCGa6bbnv3UzViJQn3GNk62WhW4
8z0PQln9VGYxx3fxZDbjUWPg5ISOpuXt3utxMkG9HIvqGqNr53xx7CQZbhahO4qDZ2q+Lstc8HKN
LRFKo1n5ToGqOhNpGKdDVW4nZuf7yhtt44sG0G1Jdm6WqiPMvZoWKT1V391L1CdfJ631GSwbbot+
RcVOs8t9oGLVHXXB2GpbJwUgEC15oU4DLcnywVz6mbT4otLiC535j4skbHWwTRyPKLs+aKfBzAIi
czNKyTIxNzAY/W3epvrNrDfp16ZHXNAiWvuvG/KqjGVJphZZDfz2umf81UqDjwBAjPiAx6KE9VFV
ZfbFz/3mNfAUnISG99m4BqYQ39ddIC+hMD9uSDibOAmy8Do659KzTklFi47ZseWceJgXgwmZP/UW
9TsvKFqAzLX3aTxXwx0KHuIENiorsvS/b84YkzDuIfDgRnwQ2rmqWnIXm9AjZ1FKI4mP6F7Rcz/a
lYifrEG3D441Zwe3W7zTFABP17pM23++P54VoeyPvJQBGxTSO07I5yG/Uy6nMjCa6rF0KqNIoqLL
5gRjEAKYbQJJVT+izXa9C3vjvz51HX+SE7o6kc7H5WUFPsBGPPOI+Cw9NYaXvuElRHkLdpfEajT+
F46I/yhG3dVWvLKh2Uw+iMCHltQCYdXNo/KSuj5o9VRMW4iDdihF03gburq+f4e55LlOtHwP2kjB
ZaWau5Wg5C/0sz4+feg7V2US3j7T0a31ffzr0W9TiJstFsbHUTblD9W14qbCIhqNEJ2uCxgiU1Th
XAX1ovUX3rp/vOrUJPQgUEoyh/tQD3ns0uUkmkerV/nd0Fv6Zhqd/ucE3yCcS0duq7zLH//rQ+ZQ
AHHracMY6JjOCqHSEESiz23+iDA+eWiznF1QGxs0NlPW7qCVMIf9/BPPreQ813R7KHvpv7K8fHjB
R1dSLajGPhXZAmG11hrLjVLXT4dDws5q7NXslLsFT6W1wztUa6zfcRp031gNNALyfLHux13SiKve
Lq38rkc5/CDj2Fye+Obwm1lcqgVNczNbwe/ZQ3hchMVM7nRkxNVsqbDPJLXchaPqh0eHfCtavCzS
Nr8fvt/3jw6U8waU1pA/VV5e0kxTjjhoUDf3Rssk1wuyBn981baQK/FQXbirZ408HlY+HHc9Ngoe
H44V7z+8yNEmVeg5n2wnHXdK03lkqJSIeClFVONcOpBEa91bVmNfaVluPH3+o54rf9bP5+TGKYLX
Z8W9n30+7UVDxyiqP/K2jOjN8pI46gYw2RsT0OxUJ57NsE/31D5Hj/6lb9OyDH0Whq8wrirgNZXz
/PlX+vA6sXbRjbEZAdLjxHDx/o6UEJ+EVhJmkxdZ+WhBzj6g7F5iyMK2cyCoMr4ZFnkpBuzD8km2
Mq8uUwxCY5lrrA/JX+sHqhERA2OwH0WM2+p6Rj5wE4sKnnEjguIwwkp9/fw6zzoH3HlGy+vthX6z
5jqftdhSjZqgn5L5sZ+06osSWvPoZUa+T0uq688/6uMtZRzJy4txl40ZhMf7i0uSFI7tGCRPbdrK
b81ovoyZ717XHO+rsI97JrJam//XQ/qqr2QzXgeJADj+t338dUclnBlAiyJ+zJSVXHNmQ4lniIYy
L3buXFTh16Km7MOGNw8Xwhg+3lo+mXYebCH0Dzzd7693YZg8FWWfPjXlmB2g/YNjNQaZ3MeSmIQL
+yDcCf64d4dS4lR5XJEmI5ten933H0evyeYMlXmPlB9CnmB3jYJqaymqkaCPylZvukdmFDYpX0+B
XxukAk+U4HmIKGoCtrtusinmpc4AHY6A6rcvRJHtGFNUD6MfVPHOAkWGjULL8foYvZjSK4EYwSpD
xAQdsiXiutXVMKZIojvPGTJCQSGDH8cRnfAD1bjRvxoZjqK7YrX0csoqbGO671b4Uthp5Kwc+lHV
GZwxTzy3VVZ9FUycS0CMGYbsJR6SZZv0ung1WBAwiLi5TKI5V9aAWr8u7pTsYatTWOvw7NJavvnK
ZiA/96rtbp1OaS+5Yw/9HQxO9YzaVPvuw1h4LRfDyrfA/5cH16liO0qG1OludKt3Hm3suq8wazl8
knOMU2KYAzeCM4+HIDNNvKzlnKS3o2VmRHIRPp9fdVXePPax0eNBqdXibNBq9VEbQAa5SuZmqMO+
qxY9Quo9VlvdnZbk4M2zHmmrT+FZTIYW7PG4tn/G3C94K0qSUvalr4/pU83JXXuT5iCaB0SG+Yay
spl2TpA3+nVMm+UG+VWphWiduz/8D3oyReb4GrjDaG3trs9qzDr68FUbUTR8a2RbX0nFvnBFToDF
5GCMUX/NqdG/WOzpzZYQASKpaOCpAeIueGFatnNG4cw/dzH8SgdSrVlgob6by2QB4KPPZvDgc1qa
dr7ezPLGpneRfXVUXolNzGlvipSRWOVhmqjVwjSFCxI5duMcZFNXRkTHsWnCvulze+9kVdXfipne
SeQS4zs8e44o4ivySgdz2C5mnC1IoFs/aH9UJji40BFJ/dyToVBs5mTo98Psp3AqmpXoZZmlhG5G
KZqG1KczI00z4IBKuOsybbKm8b/jhgvcVyGBtG7It+u+imQdjndm7uUYJty62cwdw4ibysf3fAQF
nf3sE0tzdw1iUI7yg9Uj/hjo9r4mbFPfEqsXP6oSf0Co6W0NK59Qobs8S/xbRERevRUx8rTvjYTh
u6F1N2OxMFtCEjye/zTM4PpnBBj0zm8W/06demec7noNafoG0G3HsZHFrQ8rt/MxQjC3/Y6Gu9Mf
im5xYex4mes++rEwEnCHFR0nSUDwgcMgqwg9gWIUfYggRWDMKjKR3QNrmKZd0KWJ97UZJjtAlu3Z
KfAHj+4W8pkq8VTkpFpN0DbwG2ggCjbfoc142HhvimoC8KH4RuDJLOc2T2X3XdZj/7rAXfxdGjzc
EdYIe7pRQ6B+1KSwZjd1POTNcZrrluix2XVDO8sn71ioyqmO+hQzPYVDkX13eixpv2PpA5ARZY+i
2+xz81XY6CYORYuWKMS90pSbEUFjtjHSQcgjIODSoblB7vMJIDRygMKSY/caq3koroZOJMsT4ovS
ONRiJjYViqRW7EUxVQ56ohaYN88jCG6f3eJAwur0iyO/LMhpS4eCEM0sayMdSPOwMajMmd9MXpJu
9MGP7aOW9nly5XlxbXMHzXwGRlGZMR28MjM2XSzRNi+TN+ebvHGybEe56tIotMv2O4oHLC+9ExNr
EuqesJaXhT9/3mq5iSJpNVt97ay472+HmHZaVBl+LcF6YlhGqWm6z8xEySGIbSlve+5q72zEDHz6
2mpTY9lhncCqYWsGtvEJJcM2x6JWRoVNDE4EZjl3HwMXQlcJkxsoSTQJRpcboynANNWkTWz5A0yx
d4lheSsQXbwteVt/tQxD9Ych4Ae6iztEpVC8daSjetZoNOM9R/1sB7SEd9DXvYFaSpZmBL/FSq/m
TtdA26RdOXkbMggac6+RYeCf0naSf5oxyHGKlY32ppEVNcDRDhyxFVbsXYpfPHeZUBL5nof6gQKQ
SRWn2fcbqde2HWOpQTz5SZpORzXW/jEVBgeqgly8rgydVrl/kiLI7ml2aRopGLyNRq1LqPs9BMot
uVKFE5WInun2CLt6Mzwp6QOPcYs9llxwfZ9ncrzB5FEF/7nKwge7lo8UO8gdzqUiCTSbFnqSfKrw
mbbsV32wnUqDIa2rD9rWxmSyycoEVdrn1d3HI8T/ZPu42APs+B+GQoHUNW5c1z5ZBFuwtQeyqfZd
78NxXjBasOJ2mDaibJjH72PRC7wFC4aeC9/iYwFN6WyuGEdiJpgQnP12aAaLcsSB8rSAJP+FsTIF
wLdaIfq00SLI/vrx88v+WNQi2uK0T+diJdye091sa7S5m7P1iLwxuVGpk7cbJvL1w+TM6nGAi0m+
TtOP//k6+ViERwgoabZ8oActUlWmYmT8OKYBpduSpju2FP+uKJfqznWbp/9+lZyFaAn7RNx8OHRD
WJ1ry1TWIyhO9WOac5hAedJj1qlo+fZOrQ5C6OV/7aasAiSm4jTSsLyBDn7/IjLoLw2IPOWT03Mc
CZNAkFvXVMM95q2O/Ka51cKO6RrRFcq/FBj58XmG20IWJ9Px1bl67vPLKr2mczb4j/3YAvIHpAol
2MQzLi0nVZu+sLODWmgu4gZZ4m/jGJuXelv/+AqrmoQGC81MjqFnZ7OJaQLEgaJ+6qZCC+exIOR7
NFYLeyKC9srtlzpM9NH7XgdaMJBh5QwX7OgfXyeWQuxzaIEZoqMrev8L0MnVh0J46oljjrVnqDh2
oauQ0OAFqB+VKS9yz/gD3x1iMErTtuVHhyxAW+nsJxe6yjWIwuaT0dvZrRgJyRgz27lisiOuAJQP
F7ouxvoHvv/AlZZJ0u7askMmcHbi9hrXtIkAiZ+cBqMfEyS3Y6MKpnQOew3O0G5sMvcrEBLvi+32
0JZNa2zu0dnbl7L7PjZB6GGCdwBOSTuNxWtdav46qnpO21kiH+Inu+5HAhrt+s73RUsgVg0J3ijr
bGcatbYZEz1+Kc24jDJDWj/SuTceW38h0ezzl/4fXwjdLXsJm2GwTpvPTpQzngHfZ337YhDSdaMz
CnlB/54S0YXVIiWmVWUb0bh0+wpzma+SxOBAUgS8DY7Z6r86LIv7z7/ShzcC2xPxQSjq1t+KCez7
W1TEQSCkkZZMYHQ5hcrT/J+dKscfdro4NywW32dHWQcIJPoR77JzSal7/j6gEYbZin52/XgiHM5+
omA2Y6fsS3nSRNamV1DVZfngtTV8CKIGFnqHrUMoxecXfb7F8KG8FavAa1VI4iR5f9F1ssrhS99/
KMh4+911nJr3in9q7k2AOOPWnSrZ76yxEvLCsn/ek2T9g+iiu/Qu1gDG8wVI7+Vs2xqNfKiywa+4
q9zbtsHLv83NYAy2zgKSqnR9zY6Uq+b0+Pl1f2jtY6KkycvmxmaO8vUcPWQvSkpCfpJTU4vp52Rq
pMHUS9VGliqLF3zr3T4AfXkKGh24GVFzX9t+WEKfAvxS7+rDOsF3obnOVGM1WK6t7vc/giZiW6F1
KE8G8K0rn7zmLaeo/BCTa3ptGYl0wz4IkphEPFXtY38pnge5xNbhwj05X6/4eJq0wSor4rZ8YBPn
mWH1I83i0zzo9VHOc3Vny8njHFi27StGcOOnZ0/qycI58EaDMiHyxvn6+Zf4+Fi49LUwYbFm0pw7
h60EBUFTYGCcUz8w4ozcus8b0Ny2/lXqnT1vUhtfGuivrAbJaHq9uf388z++EGyGQAzwxECkts9J
SX25kL0F9uzUWVZ1Koyp2i1eH0RmDEeytEbtyC26VFeft9copVd0hgUuD+sZ0u/3D0CsOdbQVkl/
Uh16YWByddCGY+loRzo7+YV17sM6w8dwbyl+ELjwCpytcxmqAQnWyziBP8XUgTOfXkWl4j/ZpMe7
xLIv2erOF9b1utA8wspggra6F99fnaomNeYOki57QdM+DUt966ZTNt8huxiOPMfFM5NsZ0sP1+MN
W8rUv/Cj/uuSWdUpdAA0oOg9e8HsZsZUqwv9hEuGRDF6XsN8l/SJsYsB1RnHkhFeeWE8/uFB5qrR
DXP3iJAzOfK9v+oMfUmlilk/OQnugcjpFjg/Rdbbke7jJL+hi1R9pyMYQ49s4vT354/xP+75upes
WnTTprA+u2K3E7wztbRO7GlNF5L4IL+1kKd2RUfO5YHdK9/XKV0qqNVeFJOzcPz8C3x4pK1VOscU
Da84o9NzfTrDhlafNdM8Lcx/uo2dYdU4FgbBwTKIk+zCwfSc2rlWc5zJVj0kl81g+ux6VVqTfooT
4FRDOCD8TAwOqOuusccbpAhds+9VQeBcFaedRSCHO8boepDO/0JMYgGsTYbBOvQ1OjMYAFmx64Oh
LK1wsFPES5GwWwUGTs166xFUj2uLWVmOHTB3OCW12IfwiipwcdVMoCIwU0AFZcRRdXajQaW0xLO2
xVqlJj9zNpOzFv1dYHf32YDF78Jo4H8S4r/LzvVeUFMbPOnrrO8801wNWdcwTXJP5TzRchqaEwwG
ZKJdTDRs08eU82lWetd91jZbNXXj3m7d+id0mPk7+YXDvot7/dKX+rC3oJBdlRvr02itwbrvXwe4
p8BdCE48GTXN7j04RRnc9JpZ9UZU+rW254a3dBkHQwTbtgMks09YxbLH3GjrS4FjHxb5Va5rBOSZ
ciCAk3u2IqF9S+UyNcvJNOu0JKIvjTfgLMCFekbrbEnaGcO8iK3N5+/Evz6WsJ2AJgI1j39ec8Dp
96DINcbJI+vPOWqudJtN2aR0rYVoB+1GIYvaKdF1FwZV/3gZ2c9WZz87GifO9f//q/qfJDEi6Pr0
E2K04o8r/WWTSmiliIcCXVy4yvMokfVdXD2XzKZQBqFxP9vN2OxqIBmDfoq7Rb4kaIT6qOdcVtPo
K9MNSoElvx76cdykfeuZW6zdDCyMOpdHQy/mG1968/CQDbr7HU6EZYZCW2F0UyL1jXS7fN6OLdOI
p166AUjhVGbehjhNccgwMQ4YB9saxsSYle4BMCZtbAC5XRYSFg/h/cI55h+rPMeXdTCGLYbh1tkq
bwBX6eUwWac2D5Itk103ci1B4Ky0rPZAi7msQ8AT3h+tTu1L9do/flYAOv+7ydTwBOe+/1ltdHOF
UrF5MgKUJ3RNgyIWkfKXQR5nhNLWkxrycT95rUVUmubUtwEdrJIwaEe/TtLFn7eJ040OtDOiLm9z
NYz3RVH75oUn4h/bL/2rtdvAjJah0XoT/3r8jITQpbamAJCzpz+bdZznUaGmPsJXW9Yb6cvsvx4u
UI6gnaXFglAMRcfZJwJM0mHTSvOEPWxJ7vt6Vl9TUyvnzeQNRsfhSjdejGpOk6PlKfv58/f84+ZL
W4XmGX9fUWjnw9m5G6yWU5d56n1yctRkOK9e7AyRVqPO0ohc3dDbCXaqpD+uNHe58Fx8vN2Qt6CA
wTJa5R7/izj/63ZzlTaL62KdkpbYoKFpiTB1KvNrgGreYNZgd8v28wv++CBSuK7xE1h4kXicj4cR
UPZBrKGbiYlTmqLCsxkCNjmtUTsT5sPnH/ZxFeXD4GRyQuEmY2p5/zQRtaibqq2dUzcD87qbvE77
wywFKwDWogn/YpFil+/+e0FjrJsGf3kcFzEOvf9YbmmuVTxrJ8ByxS9Ng1uLncbyrmz0nJca3v+6
xlUyg5TBwKR0bjw1GdWMHVqHU6tMLEj5pGknd4j1exSowNRTjkKbRvXThW7Ax5Moz+za4l73RBcK
wlkZZaYZEqgmtk9tsgRLNNskYsi+99rIyaxpU9eV+q0YwtKh1UgPXpxky+HIfPn8F/731yBNbZXH
ULAbZz+x1iAUmDTPPg2WZiAUsoqdiyUCMU5Sa9dGl7pXbj63r3Oa+XdwpWO6Mtml3fpji4CJEosr
KzuvqUvv8P0v7jqiawSuPH4E1YsjlPWGBNDBSgAlJxly00Gm7sNSTG5NUVgwyAzGcVkXlLQ80MQT
8+nz+/KPFxslFbYqMJ6obs971ra067KQhX0SVQG7W2bpDoeKuc29oLjp4lZeWLc/vtbopTCsByht
2c996/0NSHPKXVKS44dFsDGTilS13/SSCJIanIy8sIZ8XDRXRS8Xpls0IDB8vv8w7H+p1pptcTKm
tu7vO5kv1p6T47CxXC0lrNTPBm9Tp0K8uOQ8fQ/0ARXIhe2cR5yP+at4RmEJgu8vN9nZNVcE8Taj
UtAZXWt8rJyaCK5WupBGjAr4XDjJoAhCO+6kc9c0Fa1Ir0KpLTrL6456PUwxQPHMwfk+mCMUCQtJ
h0TRjtUGLru5lKGq82reVk4nH73abH76rWO/JLlnjRtLn/Uv+IcnhfkgmTXW7WQ0jhnpgP2DbhEL
uF2GuBLfTMBb881YadJ/GHBllFucOq1zsGdRy81Mmpr5fbXxDJGNn8G+WszGK3fW0OvoB2S7DM9K
p/3yhL/WINGjImwg1CWZW2FdlPHXxq7XDmDNVHnbkLj+XDeGljDTz/q71iKEOzK44Lshc432wY5d
76jl04RoJXNLb0uAvXgijNb96ZmV99TZMYIUjqoaGrPE+mOSsvFLdwalRSQJ1E2o2cj+wrYEcBh2
zGuPfE2721GxFmILrTTrr5JeEee0VKZ757sV1n/J5n3vZXryuIZAvdS2kPA4uH2hhxXgKkdxkkYU
YlMTQcHzq6+GURdDOBaj/R0qpUwJAzAWsSXHsrP2fl9P1301aa8ShbG5HTXhGBs0Bt0Y8t/11/Cm
fbiQlSSjeWjK9jrz5iBG61tYw603BEKEuSLk5NaP2yaPwElo5A65qUlOdD5yWxdg8k+9kEm8r4Yi
vZUMXGSoY/F4LRKH9nKNdggMR6K95p5BLAi1TfmSlDlon3CUkt6FRpx4euOUVVk+UAva2q/CEsuV
qhI/+DUGRZXvcBqIajMM2oBHTbRTcKW1Sr+h2c15V82zqMIEeRHkFWc2xH3tkVsSVmZb2jvDbTD4
St0gejFF+n1P8eA70SAGAYw0HZJiT/6XmqLMJyL4tTWGvL3VPYjxW2GzLf5R5G6mkUPwElGbVWeh
prIq509Le7fcY1uUN54CeGqFVacM5z52prUucZcGOw3sqQ0IkLh/1ks5zUZkY/O56ejeqh57jiFG
MkDmSXurRLCcbHJ8lp89ap+53hLBXv2ivs27F3OOtZ/t2PH2CEeihgvbmGQyUl04h5QhXXWTmVYj
+6Yj7yfVkyeRWl69KbR5KK89ooIZGReuPheYRrNCj7plUegL0qLQnngbB/lYmg35w/AXIYKnSnqv
RWdqhIMvgyd3BBDhwAoNpaffilxLUpS9qF1CHmbnVWeIJw5lN0KzIkxqDeZKzKfOHRbrMEHYfMhl
b3hXrtJaETXZXL5JkQmbAN1WaFs6rmLgu6my+wZJb+xIqM0qole7FATV7BChmDTNKA71YrBv48cd
27AFqTxfl72w1W8vAwX2e9Dstn1IizZ1ygi0/tAe/I5+RmRXvTzWRAaIfT0P4xzCCAZVrAUjuhwI
lk57A9zZLu+LcSrZCSxr/g0kNZg2ZUYbCOrhnGnhoKARb7mzpnogScH2N7DZjG9SjvVD5miuv0sk
4q1wNhGkcCQsMDAuaumfapeGK8RF/HRh2qo+uaVTMpHD7nUQ+wyLHPU3Hv/Uvy4S3bv1k4bsIZdQ
+OCItCT5WsM4dsPRS/gXAmtERe25CWaqhkdlBya6vJI2B+yQppB5XWkrZb+qu7KKlNIkKenExiFM
64T+HFSLJjcj6T3ArbKpL0Pi5qujb3Ge23REcwlC5Rd4vzSECP4RkOjtGyES90ddTf49DBK0Osru
e2aqpT3kW2/gPvySYz7hJGv7ZIimAVlShLmxgBHuTrEVSk+oZNc6sk9oKclsjBKiSzj3pmP+plHo
/xmxVf2aXD394kpLOBEtN7cJWyOYfg99zupjgVe8zrskfVzcBkb5EIwsHGWaBs+aNljkgKd6LvaA
g5ZjzmPahkbcxN+mpBRoTvw++zEVnn7rCUSAG21p+9vULPwkShH3DFu/16ZjEKjme6lh2AzH2Wy9
0O+07jlhxP6HXoKCCOkqIbYx5hfO+5OX/SbMAsGlbLwmWFtpJYsQ1HMtpYiyl93SGl2wZ+zBqayT
g2ZEU6/zIy2qK+4Rx/gZR2lzPpk0Z1N0lk5f3gdpMT13VlKe8gx53k4LXNHc27nQ7JNla8G8yo5I
gDtO0Lv/dPMarSStQhSnclqc67kb6TBr2lz/aONuetFT4RQ7HSqTuWOgKG/SdXRK5x2JkZoL1wjH
3hVroSedZC+Mxb3xakMzQ29q6i+lSrQ38G+GOE7oICE1CYT2oQ1j/UHPCXSN0Ky6VUTSaFPuRJMg
NYu7loS+MQYUfbAGbi7x8tl4a8bCttlw7OoW9C8z4bjVgQ4LJ7hyCzaIjYvtrzrKWIzqaAGf6La0
UXodL1yg0eDIe+Ldy1yJGysbShkVq30M1SFtkshRZmCEGLWc8dYhyeN+pOoWm1yvFXp/VdldiBYk
uymDJEBW2dSudWODZPydy9hgiwMaDbN+rLocc4KlHv2K4BXYDFmZb2GP9G89Qo2XzgIwtWWI2B3o
S+o10DtGjtjbnOJUZXHbh3Ohl0NoEOYKUjXgx9pn49A/FjT8CSRBBHM/N61HncUc4iUoSAa/r0vb
H0OSk4C+GWAT6nBSlDDsOHUDZBSVpBbahdF5LEOB8erZWT0CeB+7207z5U8NAUNxY+mjejOqzkYs
1KDxe9KrMk/4TWv/m+UooSJjrIa3XDOm4tiTtlcfTOylyTX/hhVELcpLL1QmCdI+Sc75tZ+q8beH
xpmJviuc7tlouqLdJkrqfQTO0zIObva/UKBlBqyY2UZn7rPF7x4dFHsZF8iJb6Os2PfJ0otlDMKF
PPO5b932KpVkD4cdIyrrjTq4y/YM39GbIi0ctkGjEG82oO3fBvaTbtf402r4SabEvnWK0YXomHjJ
98BWowyFK8wcvRDlSeQkLnGX5qAP6XFqqjnfa7qPHFQieM6ue2NGQ4ikK64PZTGmWwiPxHiWnrKe
iQRemi22b0mrrZ+py4JgmZ/AC09in02UkVuaqC7cG+o0FLfa5HiHKgiKRy3TsMkkCMD9qF08/yFP
DGMmFsEwbtvAapIrhcVnCq3ZsItDXyT+Wxqg5oSCJQd3V0113kRViuCb/dU35QYRJr960KR1dwVA
oIJOhpw8/SY4vMiwiXtjr9dLrm/cmQJvg4xrvZ55IQtqal2juo3hDsd70ZKYiZw1zvJjEScmL+JI
BksI+AhEcD1nLqJjAsCaR9d2jPEq5aHX4beJ+Iu3pJoMTS0xekDHQfObaJ3i0ZgcSkEHW5h/NZog
h/ux5AUomOBf66XLL0S8PQ1MqtO+3JJvrFmhEhMrkVMvlHSlyAm4txkIEVnp9Tz0GzdDNL8+1Jjq
DWKVt7Xtp/pTNjWe8RAsZAiH6LszEepBR0NvdtJitYBN/mZaVHHvNiZBrQTadhtFI7ACHtB0vL+q
RS73xen6QG38tOUbeItTfa3R6lpf9NaIRwSTdccLgPY12KEKbhiaWCo1jvRhegPrVdN20705kil+
NB1M1iE21iplAU9b4sUHOSYhJ2kCmFayIFW2Z6LI5WAcq2+NLycZjsIfko0xlHmzK5mdBFsleu1U
BE1l/fBT/uSwzUwZI8wXrrZp4bNpD11rG5QGrFwImWXLx4rerJpbaKuKMqUqtUfRLOMXHxtwdu2I
voNVoEH902TH+o1fOKMtpXV1c2MyAyyOtj3oVmgEDb9cY4wzun1a2biK664db21VUc7AOco1wtUL
Si8nEbX3hG5DeyGk0op/YICQdx108m6vKRq+F+YlZw2g/x1DmZhiPkQZBYDjrNvkFKBg+i6xj8mg
rpah7J7+j7Lz2o1byaLoFxFgLvK1c5AsJ0m2XwjHYo5Fssivn0XNi9VtqHFnMLjA2LhsksUK5+y9
tm019jrqDXdnFtOfbjDs/Y3qwvLvvDz6+mA+aNfRg6bk8foEPqLOa0h0c470FEV656DRdjZYu2Pw
xwRGJ0tlnWo6+s/GPkUx09CqHgf7kHlGa+8ITQL86rMnecxkjE1bMoWLFSW85BcKON6Cb8n4zmzj
vt3YMvE/u2Hvlndg162f8H3KnT3FU3wvvIyXp5DWG5t+6CmtdQaHzY+1SBP7bOux0Hc4/jP0Gm4+
8DC6LF3nZlU+BPjq0ZAZBJHpb1ldu96qmgP3D7VE5NJWEQePJhy36a5qtPfsKwqaq5Il5E/CjOLs
Qz8ykp1yZwP7lx3UyZlvtKF3mrQBgNpsVPnOrfKWjGYqPsGeAMBanRJBqNqRQpSpdtik5/OEbb3c
WUTOWdt48rPHKQz6+LE2sAZvOBJC4XP7zElX86SiG6XRpaz96g2SYbX0P4mroXR4RcYD6dONFPvj
kxGW7scRt/JdViR2gRw211CypPg5qardx/qWQ/SiVIQnCLMmNSLbpAKMimUZz3/VnCUne/RCVXoK
lX+i8x39BhQf7hyL2N8bvd6LKtjyaeBEojaKWoW8gstOIjE52vTKzD/qhFh6pN3BGaPQtK4xyH+O
oltC0csy4P+vR00bJp8IbRAJr28NTXINiizyjj5ijIOdzOl7Y4ZcsMlbf3qyW2SbgoFytpOe8Moh
EuwBEa+4JzMx5t9vf6NXL9gPAvISeMkw2DHUXXRR2RbaoULqfiR2cDi0dW/vUk0al2OHaKEJMG+/
db39I42jSNwoBv7r0j7uL8A8i4biMj3IImQcWqHpHx257Os4vuzYKrS7EEwbW9Wo7L8IHtNZZMaw
e/uu//UKoJAhFlx0m9z8xStw3Aawh5j8ozAUdX482WLF1BDVmzowsD9lZHTh/Ghaa2UpKM4ruksw
VxWr5jugurm+MTv/YwjSxuK/S5cJouHFaEfwUQ8S78pxmoduX49l2GwMbZinXud1QiUt1cON8ug/
Hv/SOaMcjYrTBsL8ehRi8ccXUo3e0esLe5P0sdyPHiTaOHHjk21Net+16JKc2S0+vv30/7EU0bFG
vMO3Td/+5eX89Wl3loaATw/rGCoVoJ2R6XfATwP91BAxFPGXSxbDXPz34QbdAF3ewi3jo1uex19X
dewikkv9jLyMODC+53noxLvBDrP1aIux2lBOkWu3J3J3F09zeCsN5V+PewHf8R+s/0yory+PE2dW
YD24aex8uxJZ0TnQ0/i+GZUo113cRj8lrukDvJiguLEQX5egF/gPekzLNrFd+hdrf6kppVLgAO3Y
U2lYpQ2T0pqDOhGeIYaRdJXiD1trFCCwiwf/HmhxfmOOvZrOfb5kdAJoQhco7+WcR668E3Zx4B1p
rti7ggzYIwFed5ko5xsyqetvW2CqAKhPz5n2OS7t10+6EyM9rpl5paemO+ycEkguK2RA4ayI3by5
g4+S0IUi90vswiZLmw9oZ1W8m7M0uBsHa7hFBnwRKLxeRjkRM89y3xSEmPRf/ySfpr1FvCHOnLrx
9nbLJn7lsuvf+3k4n8nKbtNTDAzzvcgblZ97E3/b2S19dzoXs11AxempWGRW0m4NhHW3Xs7VB7ms
tZTwFjoXrtxLuWgYdCzBQZ+e8nqgHuunww4mY7PBuGr/nt1qO4CQuQWmuvoguCjUQnAfGGSx1C8j
5q/vce7cjv5Dlp0gfoA9aH1pv0NM0pxjKfP52OE566mhTGl8kODK/P86HXB5/AoIJBF3QeO4+B49
s7FZc11CkUblM7EHSxQi3D/KS4AiDilOO6i1XjRsDekPn96eAa/vndyol804PbAQyfrre+fNj/YM
CPMYyZacE7u2ihXELFoLSKRPJjb3I7qUsVmD6jb/vH3tq+hOFj1UXKHHnIB237ycDfCkOFNdAI82
p3J6BPfSlnvTUpqTVwots8OkU9/psgFx22HajJ5IzQGYilq5cCgkEBG8cRXGYLmeSQDMv1uBru0z
Lhdp7rOidQ5+n+kvb//oq/VxWS0IJViwgS8Gj9cPrC5Hg9qfW7Nliu58ihRfJsI9drbX/hp06N4K
F7yarZbLeTwfTi/871L8Zw0aOmTj18dcQlJ3Kaz+Ufac7VQJkutGh/D64+NadJIYii/dyou5wcT/
leqqqY/STbqPWa9IrTENbL8rZYHl2Y7BYH5OkpuG/+t5kidKF5qGNP1RZvyLVaHHA8bMOFjHNiwG
faKqam+VUw73CVuvr03MsbWF6l6uRJgX0QpwXve7rRA2rkGryv8mKDMJ0nFwApJ2SdUfjeHFU6gn
g0KLapyjVfnTc0fL9MF1pBMei9AdyhvJZFePHNkweywqgD6YAMbU69FE+sPolRWCOYpb0ObIe26t
Q8LAC46GDTEV4k6bIY5vCA+6IYi4GsiwhjhSsa8lBXapQb6+9CIASEoOucfZ17m9svl27p2S3lRl
Dw9+Le7f/m6uBvJyOQhHKDsCjnCX+1xJ4KympjYc29QfN7Wa0vctk+lej/mt/dX1Q0VEgO+Cwz76
CpTgr+/McwEcJnM5HO3ETPeFa0fbNANnXEhKnWS/2O8KS6r//CYpZiyajuV5Blf7Ztc3hCLSajiG
fTkGGwxR+bAecpNOD41LNz/IuWl+p02h8+PbT/ZqCgf8sugSl/0zBouXTPW/lq+aao0IsA8dIVhH
zy6AuQ+Ua21v60SD2Z2mRBADRvqTgYs0jBJ79/blr582bBLM3ezJOLmxuXj9tPuCIG5OJ+6RgL2w
WSlTxKvczauTGjN7ixf9d2NF6sZUdT2a8HEI5gt2zx7buIvvJsHYl06spccqqbNTbnkDZDh2z+3a
oL4UHd6+xatPBVMwgiFUQygROaQtf/7XE4Y9QEPAEu25buqxWAVJTQcLLgv9Q78cf1PZ5Qn/50su
Nh4IPihi0LkvT/2vSyZlHED3GNUZQrhFp3PM6b3lKRsEhKFanmrZqBt3uTyzV1vDkGqRh2qYQzhM
2MutIdkXZcRA6s8mrElrHyuh+mOtaBj+fvveLlXcyIQ5bS8THmppLni5y2tp/ftpaupz2oClPgKA
8Mt1Quk2+SU77X8KvE5P4XqmMAdLsEyCrybjt7inn5K+p0s7Jj+rUoz+iiRrMd44H1y/bNCPbEGR
dLI9Qab1+skbnRi0DS3lXBcUJ1c2ESsrGx3Bh4DcrUPRTf+1sEWeKZDlRe0HjBdPwevrEb+Hs1GH
NG9zrcWpE7P7TjXeH21Z8V5GvtV/SBvHPKTDeMsuc/UVhdjO/aXkgZiS7efy538NMisePVUo4Zwx
Fgw+NAwMy+re05Ff3BGadYsQcD3AlltFSkyBC6705WkbvilBaHiNzk5Qte6TISoz3xW58uobI3mZ
cl6PZE7WDmE89NqQ+12SFIPSoy8LFOmcs6NJpq2qqwEUh9lnz4U3BfpowH1uPxTCKIaffuRWX98e
4JfXX2yHGK8tdtTMGBguXz/XIZFmy1IYn7U0iq9OZrukBnqI2ey+I6C+rdLvI+yUvWsMudy8fe3L
6fjl2kt1gfUPvdmlkC7TjYFsmmtj7ktXSRs3J1ogdBRFPX9RY1E+6bjVz29f9PKbWS7KCOZQibht
Qc+/vmE+drjNeZuck4jPfpWgafrojg1RQ0pjc03pr8sbE+SlkJJ1liIpiw5HeeKhObm9vmbXsSqG
kHPORHTG266Oo+PYZOq9IxK18bWfH1Dy1eueQGBr3SoEa6L3wxtP+x9veqkl4G80yXvH/vH6R6To
WpqObtXZiaXzHNKnezAqXZyDwUWg5kWpPoXCGDdeCH3/7Wf+srD+PcqXB8BBBGwnm52AUJ3X1+5Q
8Fizo9JzTDcRVSYdYE03lGbWqiQ+5rHN0XPRe2sJeZ3reT7WU2xE60waNM7VOJDI1NrTrp9QVxEa
gneoIDW5Ji/iTCsh/Y6751boDEcXftTFj8akzUfB0GS3cjnl9CUHTr8t51MLmeSdr0cejjFCzl9B
1A3sVaJK5+SRqAe2tkHm9z5NpfzT9c4izUyzUjy2LCifS7vpfiPrGh8dncj8ANzFN1a2z2JxF6Ja
TL7CjIUtHYVVEt0VjgTUM9BsvkNvU8inuHHj3zoxs3ALwXh8ctBUD7tostvDRDuX0IlaGn/iOtLW
fUM7G1d7Bw23eaBB0d9hEYXitKJ6V6Yb9LNQnyd69NlON03tSeR+yLj35Ju4cBal6RXfi6qxtsyq
RvytmZupewfduG8YlUhh1tgZnfe9LofqsVKeJKt+snqptoXTeebBhdH5OzaF9WDFc/+t1MCUiMqy
h0dJ+wnc4pzoP2q0agNFZ5s1hI46nBRDprxh5boqOePB9dxtn4txV0UelaaZmJ+d7cRBdArDlkRO
OCdIVBHWDPnnCtFL+tBaCoSz03vtuxEjK7IE0cfeYfRmFe+Dik7PGlCqMLZJ22TFfZtn0dH1UP+A
vfGb/sPkN9paW3h+IJjkyOF2Er2Z3DSC6PBtIqkHbBKzGB9HnFvlgwtZu1pX5UyiIBZC/zy5XhOt
vb6nKBwmszpmdYfXb6r0cFbkh2KFIWLsW0nOr9jYdqOzTUrHs99IglC/kojrmqt0xNVG7zrWP3qD
RNFVgnTsdzAiwX83wDICgpHb9sewn1r5riQXcrqvmSfKVTU0GAezWaNTKSblnP0U7hict6Dttgk9
gm9+GHWYu+dsCcoVU7efZQJQhx5+7KzIfA13YkR/vLcilyFC8gcQbB102Y72/0BSBCPNXpP6G5g7
AEVtccCEbkp4MyOuVats1K9hks1P06y9dDvQk8/fuyKqs7sZOpK1Nwavse7DqHGoy/R+8DRDKqqP
4YDUBd/c2H9I5tyx7qgi5j+FjntIJ7NN52SfDnXHWONACKWHlMPf0Ohkfa5VqNAEQvz9hrwjkH9Q
PcTZB28shP7j0enLtiXJodGmmEnKPTiyqcknBrGBQIHq1H7k5MEpVTvT+95Ji2TrOo1UxynUstim
ckYlCnO+qTeZ23TdJop0hU4AUKV71O5AmR3VgWl95MM1nE/Q9ZBviCEmKh5XsvuTduyYb+SwKJ6y
pHTt1dznSj0ihLKfg5hp7z0uXLXtqty0Pidxj9Yswo7pbyZUyP6XFDgmR2msI354suXs/gKfwnhA
7WO2a5HNxYd5hlZR5DLONnjJvEdKcTp7tDm/5Y+lK3S3yql8dkdoZc60G6SRt8Y6cKvRIrAHLdyw
ycY5LL8zXXff6RPO30orNX+ZcIoS4qWR3nxTXdZW9E+6YE9EW2htMidqhn1kgY5DmkDuKO5JFNhk
pgz8RRBisj1ZHbUYIIud+THP9FIe1Mq7G82C1CxcRl4DUK6IynNDht68dgdJgOzcOdY6FSYB1ICv
+gfdNZS2G7Odi68GnRSEoMTl8X14QwOzarTa+o4eatRvzQYvz9rUPrU3GwbQidA2VhOHheE7Xupa
go0NfbVqOemdIY3odjtXo/CwGtcemfNQwvW2SueIBIdpbNcUNruKtlVYfRncqW7WcCzbL1NY89FG
nGefnUSGX9N+cN17YZOebIIH6U8GVNl9WEFQWA+y64sDFaMKkE1OEfdUz3aS7VGYsrspamT1ep1y
OkXyCX3qI/TCyT1VRGvGRxvq+rHx5r76UNPCru0VcfOxtUFKmdyHYA+mU8/CfjKotlubso1Kf7to
4p/CHD3mhq3aGIBps0awgFPlfI0Lq5H7OkQNvefElopNgDjFXOP37twH3+qMSK4mNB34CcKhrD6F
BcvbM5wju3xf953oTtjBkAmleAGKh4Z5xzhUcS1/R51nzTaabntwt6qwXL1xRoX8eEIKSSIjffgA
+6odPoPNSua1ORWFIJsbe8cGGa5PboFEQH9Ezh6MhyQGp7ZBpq3QT6U9tZ+HSamoetdB5xrPlL5m
NNTFEoKYrqqk7NTX0Yzr5DiGdneXB2GWkUPR6lNhxrn5cQi1Sx6BC8QRw5PRbyZf1Ra76aE5OtAs
4w3ne7s41sOg0vVIDma48Ti3fMLUGD66xei6EAonET9HbEnH94uY7CsTSPVDObFxPyeJk5/iybLb
Lx5VjnEbwykA6hgZhbUJ6sbNPqPessAOB1G8B4smky0GZWl95+hgkGlugyVdQnmORl8Q61jkfjW0
qApr20MDlMyiI4Itmeu97kHt8yWDvFB3sz1J8W5W5dj+7v1Y/I7zqqp2VMFcdTBnpX5NnUQPXNW1
j8ogclNawRYN4Gqz6CgQNXGy2M9e0bY/qJQCefOD3P0dVvyUdTjp2AJFQ3lxo33pWT/r2LfKu3AO
4RauLETZ+XPUME6PhBVa8R9S4W13ldFqftY5qVsHmcwwOoO8GA4W7zA4OkbiPeUWtcl+W0wmNQEq
wPFZeJP2tm3ZGs5hMkTjruH+2PmZHPXxeyKSQW1SzzCNc9z4uTy7vcjlGouPK+6iITD3YEU5hAGQ
TMxHU5vhfqKtU60QnZjFDqBVVf6QzBNyXVYA2VZCTCJaazQl/j5nPbV2y+sEc9dFYbLC2mTsAVh6
Aq8FVa93zFAy2ZhSVtt4UFTkCmOaM1I+4k75m9oC7YgVOiieDCdFlVkbvRvtitJhwW/ILtihqrHH
jZ2UdrwH+DelO/aIA4LERDF2B6Ce0305oZVeG6Ns+60lc0nSglLeM5Efk1zDC0Sy0FqNSLdjFeY/
mqlJrF0eDggXFU7xXeDG4N2SoIrYoYUNql3HCB9tOYnuh0jJusjYU5v9H1EJpGKVSklHG8yE+uEQ
20F637qzZUN3gl1/T6pN7h0nESSbPCoSb2vM2gFg6ZT+tLJG0XmEV9dOtGULPKF+E5nvojw1RPJt
IYOw141H/ZBRQoUViSyy3yRlMATvqMd08UMhyrT/NA1GuS9IaGBLR0cr3EO3FCXSyUpOSOcaLLI4
dOoQ4qJaoeQU7/HzZPV9m1Ax+UgFKX2qqaOUBx22it1W7dnNZnTq6YtRDWjcV7WfF/Z6oGVeH4zO
xJjUJuA6tgC/UO83HjK1ocSMvB5JqdDE8yErgx/ZxMb4004qsqxFXTnulsGNSC2wi4nCJLXsNRNO
4X/LMjdrt1GTjhkzFaW9jbZF5x+ahKRzqYxOrpvR6e4Tx+/8d6ImAitcQcf36nNFLrML7Bhd8Dpm
X0ZctpHCZJxz16FTMQZheY/SvG4pvEZGk64rNsfF3ShIi2DM5gYiC6TWy46bIv+HBqmQx+bRbQzI
iUjymJn9ooDEbrTdZ92WXraxqqCU20T4IeVUjXfLh90z/RxnA1omtpTx2JhZi9oOgH94L6N8Hjsw
O0Zkv6/Dsfswm7LP7rBXhC3Wgi5sZYmTqDLNu7mw4m++4cXtMerDiXmLyogNKE5l8wq7BXtPgvA6
8k0ClyG6kkFuiFVYNegGAMbGzo4VtS82QUpPZAPMqZSbUo75wY8wX97HWMh+IMSvaa+rUMR7I8uH
Q+KEul6lbZZlK4UMx7wb59Fw1mj9k3azAC+KXZGwX1trZDafuTSmb9VMc3VKmtYf9wyixsO+lGpz
HXWhkz1MeTcbe6+zCiqGdUzCyaCHEJB+wnbJhVJrPRXzohnNYV9lJyJlpvhRk5TTbRHY1gcfvLO5
hSzMAQ8cgnLXVYb4cuNVFeDeFa0gI0rA04YNrBz+Ua4HIxUFWxGVjT8Cgw3JKleBp7cyDHNzg7kM
fJWHcW06sh+x1WFGoIfNL/TblU+VPkIBSy+R1BlHwb7hyIiPOcF44GVWFtyXoXTnLU+ZeMQYH+Kw
UvXsfy58m93n4kOR524qOuiEysfb1CuN7ScvdMJkVcntmAdz/NkdumgXssuX5aYfw/ZJRPaQnhqy
cz5bySSAIE3QcNVKpeDlV3YNCWirkzLX66Ht2/zQDQ3//1IXDsDnWkbBZqdF1o+4tvdioCYZ6vci
8b2v0Tyh84TCTygP2lB2zkDGal2sBjUrj0OkgTE6zpgjqlXieHl2ByJEdPeGb1f3AfEq9kF2QUDm
F4Yl9rkoDBWMyVibvLdiytbD0EZf/AD5z8rHf0YMDqfClY+6pFnXoy7FScYoq7aZHoZvUw9TFpiv
rTtQE0bE00dw7T8REw0BY/RH0LEs6cHWcPRcbixVhb9bZpAsQgXhq/anyqr0a1OYrn4q8gpLnhnh
MSzHxPmJD6SZ7kWHmnUPzk9+IzVimE5mEQQTcO0qUx+6qFWnwm2tahOPhTMeMmXbO6smKxm1MBk9
p6ISsjIR7M8loRZzGHsb6U0VC5mT9GghqAYawWd8nEN7Gjl/fW9IS/hTJz5ekjzApronJyLaaRay
Yhtqz5w3Ze8Yg7+qnaQh9KaeO2xA7M+RQeLlRjcukXt/sGydmTsEofl8Kqkwq52Yq1pvONR44xot
SPU4FQ2iUbQVfoiHssmYSU1vdp8FGd96C9jDqrcWwnNr0ziJve5pyBfPVcZN7AoAAP4nG+1y99gY
qvE3yVxARJEzWR07mL6BgA3szcHaxoJGNFXna/2ORRh8DTN34R0HitOcfD0ThVmTGVozYabCRo8z
59nJVfx8vCLMYnItU2rFe2AKfrdKU7TdIHpDOyZpoMiK8t1YSmtkkwh3estBx6wWuoU73vdZ233A
J9Kle98vbW+/+AxOo4/g6iX7jI82na1mP1sk06P6KM36PuPj+d4mTBQbJ4zSYJcS2DZhImjIn9lG
Tlzod6HfKPHEQmuJR5lYbPdXCIra71YEOvt9Q1ahdRd01FzXxB038z3GJwv9NwQwc+uIJvzBzMo6
VlY6rkl2Zje5MpsJqXbb4YrZ5j3Mup1OpfncIdk0120fI6COCBtH7TqN8rcvU2VyjvMNJVeulURG
eaPKeF3TdTzgJhSz0Y25tE9fV/paa84YY2Z7tsihGh5S34I+jwkHTT9+ynrfCuoRHwtGbnd4u8h4
fWVUDoSWe8ii0S+9dHL+6hD4TtoFaVblZ4fswl3blExEhoEHFEJ2qvZd1eTDKXVbOFtvX/hKE0C7
DRuyoBvv0+QLrYvqpsowFkmbK6MKYQvHSRs8eyNrm564lCaOLFH8kDrDwGEXTbLyW7DWPUWWX9Yg
ixvN63/+GpqAyOZQRtLGveiUdEJ7o+sZ2bkIkF+w3M/ziZIhHG+vr+vHBv2xOk9ZS9MK58e3VMSU
BJCvYKOzcGG8/Wyuis4LjgKRAi/GQzD0Aqn566UYesrj0FbyLhm8/MnO5/QIW9RZMYvlmH+yWh9s
RTIagexq+/alrwr9DhopVJp0Jkk1CMyLonvDB9q7qFBOIquKL3bfRjvDdXB+uM5wxnx5Kw/96lYZ
+CbKAaTBC0zWv+AUWDGU8dKZstMYNxXpcqP34DWVdT/zGxkCSy1qVM98jPGtN760LF4VqrmyhQrZ
gomBx/cyElr7HIxbN8xPnUbRvs2moE0/OF4/aRyYLzKGXoq1P6GJWQexLomGIMoz3omS0ObJbPEH
+VMP8LvNhjJ8Tg1tzvuM2cndeX6exvse/LF7zAMrKzcRPqNbDZKrGwCU4tKOWSSmCHoupSUm7R8F
+Tc6dabd7KJosjZ0USoKmE67nrpGbAY2zHsmFmq5g0r+60jh8sxYHgpTjoFXWY9plHdjxVg62U5W
7qsSJVtmFSx4QRA/Q5cIb1zvRRv/1wtjXlykAJijEC/zvi5bMV1DbH0uRP2IhskhK3zuRbLVYc6y
ltRp8b5qstw+wp60D01MsWYXLOiHY2kDeNnL2Oma02w9C79un+EHifcuEXA73HLzXQN/u1GAyQXk
ftIcRAzeR/uTuZ8aB8LwbHhGQs0DS9O6dwFwfZJupA8qkk279uMOnKOsUxzk9Aud9w4swPFQyah9
GhL8uyuzA+2dhrET/WLbJefvJC7Wv6phCu60PWDTIwYw7vB22UF2Yya5nNeWh8Yu/0WKu8CWLoGJ
bj2IaEJe9tgyuSE3JgVDrGw16WhvtcjQaYR4lHxSdlo/KD9yUM+9UcAG8NhYt8Ctsxvz/sUEww+C
ykGak0UZCsXbJU/JrOu4E0GkHq1yDF3aQVWws6KSSMOIOTfbFF073lhdX5aS1yOHBC7yUFlxFrDf
ZcdfUipoxqoaHsfS6keyI6ai55Nw85IN7jy6W2Flw68wrQnBaYLOvJfAUDQm38HtD9qaK74nUVAW
vPEslkXl8nd5KPGEhRAN2NPy53/N87pGD+pEY/0o1FDcy7mPDrRC5bxKo5BN0H+a2ZcHj6vmhRMM
BZ74wdcXY1fjdxGG0EeirJwfUdQHP13pjHJDUWfE/CiC8VYa78XmYrkkwoOleckqhgXzYonvHEVL
RTT9I/Ched2GZfOEgMDcdZCJf7Zll1XnHCf8eMPhcLGm4C9Aa8gSztVhwvIBvL7TgtR3KoSu8dlJ
w6Lb28oXD04fdF8tkYISLFoXlkJUiuoMzK269VJftgqv3mrIwEbnwZkDoZh4+ST/eqtthD2T8774
DA+Cgo2ng1x/nVM5eRuv9YV67JywPAfF6DHkqugxsBzDO0xTDLXBdlX2vSA3IdyPxAUGewrQ3adg
SvGZZ3ZnddvZHewSi9nolhvKQzb4dyoZPtuSPmgPbtRoY1y5CrG93sdIq5GJRVAJDEqb1thvdM2O
DKOmGT4G06Kem6OyRYgsrXRruEOc7bOKkYAssW/67SgjO9pTYzPUPXG64fhAHST8rYsiqH+P6TS5
n6YuE/UHD6sm1x3aCUvTyqwy2d77EQD1X/9xEDN+6SwDeGKHFJJG//rVJmYvmmCW4We8szhpBYb5
z60ui3NtJ7W/DVu+vxvfzdUgJkYZsRTDySZaxBKXOyJ7rrDbcnzTJaZODvSx+6CmMqdKK325sAio
5Xy0JFGzu7dv9p9X5ltlR8bG3L50LWFjnjlhD+Ujq97Il8I5ylR2/yBKy3xXphO5e3l0W3exTAR/
j19gs8hiSeZCCecFYKReP2ORdSzErH5LEcfydy3Ek2dsuyI8NUM3iR0HiXFYB81sc2oyzHNQczZf
9xi34xO0fj85hQHZhysTluf3gnq62vy358IW/cVAxuTiOPzai+87gu1UOboyHvvMb90VLcD6e0r2
YLWNJhcetjdFnxqci8aN615O1y/XxSa4aDHZnV8KauN2oN2mS/lkeFFNB7HCYdoOwYdkiKsbm51L
8QtZrdzjIqNj0cIyZy7L6F+TyDRadEYsw3hsdd2dVafq7yDUiq2R2GDwrCZxtkVATPS6ywczhXdt
+Uflie4W3flyLl1+x+LYgseLr/bqKJK59BxSggcep0EHzmEmgvFL3hUl1d8Rn767tC/Xpexn+65I
WCpvfHyXuwXMAzb3z/6SjW4A7/31Y5jJLq4FlpUnHbHfRQEKpmCoovEZPh9djJDa4Y0nf33DyxWX
sBSGFk//4nOXNnOPAarjCVxFf3Izr94QHD2+K3LcepAxWZ1N6RM4oSiP7N8e2Bc7el46UTEcSiBq
Y1YhpOb13ZLpJTDqquypkbm5N7vRvKvyPqKFoZZgkXYctip1vAchqnbLab68oTi6HuAvymYOFXi3
F9r06+tn8USCOOFPT5IwmrNhVWLvIbXbZr1r3Fom//WcGdvQEH12gfhTX1+LdPQsiawkf9Iz6V/k
yhVfO+GOK8Cy2R6rwPyVwyKhTirP7Bu3eTmvLo+ZoybmjsVrjLr49aX7ZjQonIfZUzD76BPbMP1k
xv0SmlR4p7kLm+fIoIL09rv9x0jmwEk/UMBGXIwery+qdUGhqeM4D/MD/w8917ZYJRbu0HWSpJle
0RS2bgky/3GnaD8Dyvo4UNllXkhPDQsqRptUxRMqBf+k+ll9ZmTBRhRZ4nPkcfwvajbkjef7j2GE
/Z/Qn0UMKlinX98qp9Jo7p25fKI3dKI0SejAiN9ma48RfI63H+s/PhnkZk7AJIHY7HrIznysUPGK
pyqKhm9FpMOt5eK+H7O0PsZBY5/rKUu/Soz691jObr3Vf1+eNumLvww55utb5eFLDP4+b7XXhT7r
vg3KFeJXI1kVfSU+NhMOv9iKqG/GHFg3jalS/8Yc+a+XLHyEJws0lkXjYqlQ4DYmJ8rKpwj3wxN/
o9tkAtibIp8tQa41yZWGSnnD+/iP79cBs8Am1wdkyhB7feeE8IXtWCflE7l08uCH2vS3ZWt2+6ru
fLleEtbXZhmiMW44YL390v/1LXGMXFyE9A/ZCV5c2zPSjI+1fBITHeb1iECI3linf0fAMvJtNUMS
vDGmrw7SyPSpVAk+XYoQiwb29TXjAVGcSJz0uTaW1MpqbPG2JKOKt8rDwo/OIkf6IC3jnR7YKezZ
QHsn0aKDpy9qpvmNM871BmH5PXjHODZi48Y/9fr32F48Da2Kk+cpkg7ijGocoj1MQyojoUvq4JpY
hERvw6xOxNbUivitVmp+eTIY4a2MgqvPgFnU+/9GhSQs59LgPZlJFAy2I9knpurnRA/mLh5rRD59
qnF3q85sun1J49Zb976dpseSgJobg+KfvwEmusmhx2dUXLwgZ8qH1MqL5LntvHkzMnYOBsnf37Ns
+D6as3hMnAJmWxnF81o2WXxjfr/6CnkEC5ed9ezF6H+xnlVjPVYebKbn0pRiy/fSpFSzo3YzKBV+
tWgy3AF9SW5sSa9KG8jQiYZY9gxA7SikXkxAVTNkc5e2xhPUIIJfJ7ScaxJ4sn1OJNdj4WoBmLEh
gyg21Z1Lk+Sgpkx/xEA5PowMzBsmqX+9BAr6aBApWy91jdejUnMgQfsr5LOjMTev4hIZqJ6q2cQb
nZorp5jEnYyy9lBNQbXhu71Fc76alngePAUy2aioUFe+mBosbzEO+TMQQz+Rn+k7hk8LT+QuF27+
6BuuD38gafKfes7Gp/84K3HpkKManyVHIHHpK0RvNOejxwiwdFcd4Dd0vImGYlJDMI431MH/SDuz
3baVpl1fEQHOwyk1WIMdx7EjJTkhkqyEM9mch6v/H3qfRJQgwt8G1sFCAqTVze7q6qp3eLg/3o0d
x3MUQho1UZv67yzua2OotPSkwjMZVvfayEnNU0yVV2ZoyOvR8PTPgc9uuD/oVeiF9gD+GtAEr0Nq
G9P6//Muie0YDc5Ojc4OMoXPcNUIK4ViIsZaPZejtIQnvzXHdz8fsgmEO+3p7/8ZbuBpYIKDjymv
+zZqaNK4Uqk6wGQJUAYzfTBMmNc6C8H1KoFhktzlU2/AIe7Pb3VJdPDoejs+Z1oqkNgLEINpRhm0
b0y95f6C3pqhY02JKD0XTFem3/LPDPWG6j2jSKfWChO3p1j9KpQB8dIxskAJGDGPWoym7g9645So
Kkxgen/wJ1GJuBx0DExJk9tUOkmNhFuP70TxWesya+0nRrsmW9faVQZa5WhFprUQp2/cpOSiVGGR
adApTjuzwaGkympkmN7Jz7s4c1VAwiVI7VINEKZUPDAzZrkOEsRi0fbzsnol8tSmDAtjzI3rpHu4
vxbTcBflDiqEuBnyvuUjTBn65VoEJI6DAKl4Qr5U3puDAU4lrFrZXid1Swf8/mhX52cajX3FA2Ta
1+bs/JR4+MQVdnknWwqdjdem8kPhxYcmg9+OfOjgvP7/jTe7FT216Gv8EoNT48fhn9HyKgxHi7ZL
USA0f+HQWS8Zrt+aISovvCR5sZOZzD6vnEYCpQE9OIWF+OlLDWjq2orfKhrsTBCz4o9PkKcypU4Y
5ho5yOXn00cjiig3Rie5rsIv4FfSQ2r55VbCEs9ekRDa0f7+iNcbhuejQmEMI1z2rzHLvHBc7yjD
iehkyg0i2U6rgKKQKX20IkVf9P5gV+GBYrYDh9JRYR9hjTBbTRshKoWaa3SyI2KdBDjRO+ALXot1
X2LYs7YtDyJ7ADxse3/g68/IwAQ/i8cyoWJO51YGNTYq0whPQU8ffDUIJ5HWkh7GygYUYfUVYDyM
hPtjXoWlabJQjLG64oAAMLr8loAu0TzzmvhU13X+1QuB8wJ2cpxPltTbb96YDP95WokVup4EcbsQ
B64zaqpck9cXdxsFPjjXl6PndRjqUqzFJ5Ib70da2oh/poHmP0ipZ/xCwQgzY8rrKgS0gLd7NVT9
BthjsfA7bmwvjee6QdinrQub7vJneF7QpGDJoxONqbHdlJER+xs57gaadJL1dn/Fr/K1ac7kq1MG
iTLKfHtBDxsqR0gx+FwZtUQn66tf5UDd1iaEbkOHkoELyED8yDIflB440/h0/xfc2Ge8nd8T9kmB
bY51wMt9tOORmhPcyUZ9EaMIHmKf1tAKLWd/K49Jonw0SZ3KmVxBqCxwrq7abgpNjV7SjPg0Fk1Z
rQvfoX5t2iJ/lYDU7yABOb+BB9fNQ9Rofs1t4AUL2gw3jjXNbGqJyICjezdPUxN0sHGtkZITwBJs
xYRiJU9tKbW/ZcrKzoZmRGefYcXkC6daZ/NcXnbIFRKTuXuBPlxxnyGokMCVXnJK9SiqNlHWqsMO
xEe68FVvzI+WKy8TyhFUbuf7ymzABKapn52csNK+GbUNdwFW3aoC7fzGcvjPPZyphVh5/RjSwUJA
bqeYRMSkBHV5dAqlx3LAi9ITHgu9/zP2dJE8IHaGFzEgWP+VVLLU1zLXevNLbnQYowqKNCVcorbZ
owmLt4xUdNHSo+jGiYbiD85zasECMJrFcARNFR8dk/SkaEUQbAR4aJe2iN0eESwt+4UM/cZoSBii
vsnyA+ucN11zHahDI/iiYPCb4gWoHDpc1Dyt+D8DDkK4ELNvDcfjn0wG/Br8jWkn/JO/0hMrc7nM
8xOg/Bb+m8Yba0W9q/or4Wb8/X6wuLF9WT/2rgqv3aaSejmYUjXo3aOaDXTU0MaHwMP74OBFWfz1
/jg3J6VBuyFLZffOBUYgm+YRoSE/DSIW3xUHYDZCunTJc6VdiMA37jzon9RvbBLx6VReTglNNFQH
IMyeTHtssLxQivYIqF3ZJSN2FFllKm9ockbbZNSaBSGcG6GXewbBPx6u9Hfm/awMWJ0WaEN2kosU
+WXdLNn/sWc9VFBwXhuszha25o2oQLSbdgnZL835WardD1oAlszKT5bsq18c30zWFa8wlFOS+Cnw
ROFv6EehyXD/a96aJ6pDYE143hORZkus1EUdDlohTnBAixWazuFGaHG+1oYKWCF6mA8fHI/vCXoO
ATwQbSD4ZmEoGcBbF0OinHRaw0fkjCvALTqdd5hJUGkquC1L/cKrDcso01mnBEXRhr7h5S6SdJsy
O5rZJx/tt22QDNVzHNRoJ+NfKpYe5deZ0gSxQOkHo2ckd0EXXY6WaHVu8apUT5EyVK9WVnSf7Q7k
/TZNgSAhciSMYtcqCvyeREqw8CisPWiBJSGPq+009SUJBVTAyB9I3S5/hkbbEYKnop2wY5F3EGb6
M0YNwCTtNtvblfGAvUpULmym9xLWxRU6jeoAFKUdOsmbzCafJV0++LGunnC+SM5R0CJxhKrd52ao
VLDgfV/8wvQJDx25Hs+ZKKN171uYq8gwL72xgF05lEH/56NbjquPnGZSmKMeNK+75XFcyXJjaCcp
S8JfbRUmHjrcnaPCmPL8dFeGJeCP+2Ne7znGRKUHBQykTdBiuFz+msd6lPemdsLm2/oZYSj0qYAf
CuI9WDI2vor7rDkVPfrAqGoAYpydYKgV43SB6qe27/R6BUE8S9ZlJy3ppdzaUVN9i5BIcqjPq6m+
jXlPMfgGVi6JeKStr//wW/TNK1+p/jMQKk/cRtOWroCr+MTsEEcDCwWgYTK9u1xIUxr6POYXnepG
jrHLNlrYEmEFk5z+uvUNuz3ECD7+7SbtG7IzYj9l68shy7qgjeGX2ikLhf4o+ZZePCRdD6M3b+0l
5azrr0fHhImRJRCcGO1ysLymdZ7GkXYqQ02VPllwe7VNXVay+fv+rK7uUl5NgDP4grRqkCGbHU24
NABmRsM4hZqMpKJeT+9xfCXlLwGxbJvZaLKuO20MHhDds5LN/dGvNw+jExeRGZ4yIWs2TaqGIgsa
0ziJUEHRVhIIlHRFsUP1oFz7kEYk1zGHYnt/1OvNczmqerm4SVyESaJKjCoP7WsAR32fg+B+s3vV
+BvB7Fq43G6tMVks4ZY03UFV6HK8El5mh9+SeUJlNtkkthpsKCWGODb41RNU6mIVeUhMIlrf/A8z
Za4UB9CY47Kbttk/mWbU+jgANKN5QnEDz7BEl8NVkI1Vuckd5GiCwUe//+OLO3W2qNWR3l6V2Nve
whiqTMxTkcT6Dty8t8HCHVI2kEITfGxsFr/uj3hrE9FklMkI6e5xbi4nKQ1AFGNMRU61MG1g1L2a
bvsQw4BV5KvQvZQ0p6lbV2gjLvnH3R6aYUFNKuz/6e//Wd+eGRUGuhyntMH8wMi8Ercl/Gk3ZalU
ezwlWPlKbuzd/RlPoebiPsWbgHLLVGxCldEwZrE9HgY7i7CCOkNClncG4gQ9MLf8j01LrXaTBO4S
UGFrDb3aR0PG/Oh+BkRIHXoiINjQUeazbtpahioliXMT+ioSElV9VkKl2fBn3kqgQ/pVKQftaKVl
sDDy1XozMv0bqknkivzPbOJa3hsV0kHFOfKjDE6pom+Krs0ftC4MYY0L/xBiA7twad9YbZBNYIMQ
jwJqO283FELYaOpX5TkoRXcuc794RMQIT+uWpjD+E8rG1AKxwcis+KJ3tbRwhq9TR7rnU3eQXiWQ
Lj775SYTmW84GdosZxPOcANHVXL+mKByx2dZG0b9wSJZwujNNKSK1CXMsp2k1Ojlx/ijLcTraX0v
Nx4dW7xopoo8msRzXTbRxzofIK7OToBfheuPGvZYQ/gzUjpjoeKkXl2BTJvGIFucEhdX4exmwn8V
cZVKL88QQ4Sz8klrX4fOapQNNj3VYzk0kr8hmfVQh4iCDLuJSSmnwJaA8lMQQt7Ueymq8EZKKN0T
+8rhFa8HH6+9SLI+a4EheVuEoEzkL0VUjyunycfQRVGuQQEErqG1CvJ4fE0qSC73z+/1Nib/Vul6
U9qYytSziDUmUGZr5IzPKkJv6zGfLGNMp1yH2M3s60Z8Iq8TC+Sdq0uP5bQNMgkueehyc1ggkEiA
mJZfn/FHs5hr02/7nl7SOCLgI9vi47XhacAJqT9xFsCUz84q2CKnxAW5PsMu18+iovlI8Je2viVL
BwqGgF3apog2SjRm6SqwtQY+NAaPH15qZkwbdGoGOHSaLw9PC+k472XRnME1Bc/80u9NEvoPrd6n
G7kp1Z1Xq0tgrqv7HolVA1AH8RkxTuzCL8fs/UjXjF5vzkmBtugq50yDITGgxDeDrB86K7UfNBUv
Ipea07f7831XOJsdUao9vLX4D8MVYz64KipIcm1ypjodfO1iOd3ZfdlYqyLzM0QQimrYYnyIiked
Bt1jrzjlj6BGbkMqUSvZN5XSlG7ZSvl/Hdq0zxEOG9sG4vkO0UXf1cTnIN/KkursImc0H8IGqPdC
BnEdb6lX8WABPE6IJ+hdLl88yG2JBnxyNuIh+l475fBYIz6jujrE3o2UKMlaaWgs9FYSuMWoqfv7
S3jjpMB8oadCSQIg+Zz14dRelftynp6FrQWfC3RgPgUSpm/YK6G64Atroaak3tgvKtJ9Fh8MYUTs
mC8n3CRx0rRoRpxpopePlWrFOwS8W7S5xrHF30bPnx3HD94K1Uob12sHWVplCE28xJkSf0qQingd
xrJvULbR/TXeW8WJUv24BnvvrBPDrNcAFqUXephx4+ZV0sSrHov2XYnrwqsGQ2xlDSMKaqnG/Ram
hf4YxwEvqfvLqk5p7mxnTu0/nr9IcNAjmx3FXnIQmhNqenbAIaOwjykeosdmmWdubVTdD/CKDkrB
MRIA9Ok0f4PtZyz2E+tQ2yI0b9ertBXhr2oU0jdnDPRyCzFNN9xeUPOYgDJD6CYcswNwHZQuLDUw
n4SaZNLq/kzmGu3AQxGJ5vZTAZOhhjS/Bgt6PGWOiSlpT1iWG12NkJUS0LNXKkXj3WA5+bDGddv4
RC8jmu4XxdojuOe94ew7vFSd3v3UZJpnazw1E2Ta0tHcqrKUrOCd/73/Y2/cNYQB3q28J7m3rVn2
gHFcDgSjFGczUaRvQ562n8CFIMjhkaYGXhXvhOGl/0POMi0OaYvNtr5qMfdqTKszMPIz5yvZ94Um
7VrEBI7TQ+hR1rLxFNOL2BVkPgdMKdNVOKBx8OGZv4d8IgjZ8hV8uO5TBHuI8ecSVTCXvjsN4M5O
vlPq7z9p2lCvgeV5H8V4IjNKlc9C93oquhiz4KXo2DmrhVad29wsN93g9XzjfNgHgfo1GJpxbyQ8
arN0WJK+vI5aDEi8h9/KI4ir7jKIOMgUNEqVd2cWt9vXlebvvV6WNqid/EyFXS0EyeuYRTY8vSxN
DMQIlLPDrPpRVQdZ356RFOp2lhlhX4qK7BpFIG3ta0n0UsFBf+kc3ADvf9ZrMMyEXGZw4CcQea+e
0zKKCFhd18NZeE57aBB1WFuSjpdbkShfZU+OtyKJU66LAuOiSLKHdRV06q7HtHQhpE2TvIxo/BII
LLx1eZDQ979c86AfizRHFe/s9YP6pwZztjO0MjpXBdIp92f97j4/H2t6dpEugqPgar8cK25DyUzg
jJ0dLBXylRaOI8G8pe2LKqNloyiJrbPh2naG/2FoiPFXQzkZzi8klGof5E7wtURFI101XoRmJwJe
8joUCDsd4rRLfxgGTWM3UjGmxr1vqH38lTzj6/1J3FovCndUQTgk5IazOaBJUui8yPszawpZc0Ds
ChcLsEQPlP3LH/cHuz4QWAgQpKkCEoRoGF8uWNDiEIjKD/RlK/SoZpVevBnTsW7WYEHgAhWqvSge
PR2yy4+EIgT3AnrokMAY/XJMw0cy1tQa5ZxCl16paKCscSv1h8kL0j4GZaA84CtJMSJWR38FT6P/
/OFJU9IGZDitMN24WcEnmag4wHfUc+d3k7aymT+i3iS7nZDNv4gstV/uj3d9u8C0siHgsPvpnM5f
FapXFmNAceQs1ba3Ma0Yj2UG3ZhK6WwlX/j4ToJnvT/ojS8LrYnXzPQ6NGlRXa4y7HGQYMivnBFo
Kh+QMk72aZPWn4yxFpuM7bRw9q63LUwJyg1QnNhNVD4uxwOMLCXI/mhnf0jib9VY1ZWr+Y3yMvSt
oSzElNmK0uYDlUXiiWIPnSkGvBxMjJ5VZtKYHAaUfUxAyJ1qfsHv2JYnrWKr+p0iTgxtPolMsXB3
3Rp6Ih+zsgBpqBjOhx5iL6/9BCH9VP6EkkQarjQwhF8ltL6iFZb1f305GDb3v+Y8nr/PmCuL6iRQ
ewVq0+WwqWebIIcGQGiyPGiu1sX5gz1k0Zcg7zJkl6DiP5ilRbZk1Kr9KU5bYoegZ/7bLBG4/h9+
DSeYy4WPbsrzhquh4uU0kZwOdSUFuI/0qbdpm0R70yW0t13s/tRJ1soZTwCMuPX0TlTRCkPnMXqm
V1svPA5m9+z74oDweueho9bzrvDwT4XRFF3TyqmcHuq0+xOaVbsZsxLhq9zTaHuAkXAtFTlMOVBR
qLq/FLNtPw1tgUoEdkoLaSrDXH6XBEs9uUQn7iAF9CbNQMkHl/T2l87z6Ov9od6bJ/8Ezvex6HLj
+sTBhps0C9YoQWVN28Q5Uv9Bute0RDLWWVKFL1C88/yt6sv8+9AZkv3atGb9VZO0HCUozGgeHNJu
OHCiVvxvUk1H86hTYVfXYNpzw4VxU/zpzNb62mhBrGxlpZOH1/s//tY6kZDQSebBz6NxFvSTYqzb
MK7EoRuU4a0q/FM0lM2T5pnexwLR+yqxRJRdeeBP1q2XXwTR4cKWMl8cfElWt6PpW2jSUpXcpMLv
4oUc/sbOIwQxKwIBjNY57NZBcQCzekUc8IGHIYO+XNfvMdvwP3VSqSBk3Wrp68A1KKgBpna3sPFv
rCqPFTrVdGhthLamn/fPxof/M9IZisWhLtLouQlS8zORt/uuyJ22u/8Br2fKQAoFG55kIPvmaYmU
l61eDVl7oDSFBHGNuaeUScae93HyJElm8ERf+mtDzvtwf+ApoF7senJ1Ag2UWYAdUEhn37PIWtny
0O1E3dcOH9PGwmltqkEvLOVVXKdhCTWdRhDhFRzfbClrOzRDVS6bw2glyqavMbTP/HJ8kKVBWtVl
We16vzjfn9r00y+nxk0CpIPcAEYfm/by85lUiS1hGuJQqjCdVnadFJs8NPU3ucdsEWWx3Pqci9JA
yNnzUe6Ky6T+7/5PuDFt8NRQkyl7Tq5ks59QoXQZqJBW92AJLFSqO4GrvDqOx8ju8FDJ6a24SZO1
C7vp+qOadEYsHikKdYIrpp2cxZHRIcd1yDGYD1ylleIXrUbn/f7srq9N9g4VCBqndFAnl7zLFZZC
AdYXb+1D4OAb87WDa4fSFmjM/FSOjtK7QxiFCGU7oSLtY1vN6m2HgJjPEyHJ8nonGgx1F9LB668+
uTxN9CreOg5i/pe/qQSM3yK41x6ShpYUqX6Bu7ce93uiTKa5ntPHf7zI6zaYyYi9VuP/cX9Vrhef
HzBhNSctAAf/1MsfIDXI4jZG0h0U2df+0wZJa1wp0ccPnyh6mzxAp17IxF6aMtR/glNiduVQCas9
tOhPfk+05ER3wt7AHBCP0MG7Xce9ub8/NaAy/KuXZ2rSFeCLgzvmopw3okJRo8hqqv1hYNd+xmFP
iBUfQ25cpZhkISEOdG+hVWsoA9a9ScKoeMU2ww9sWHuGRq+uZ7uGn4xQCkDEU4CjdJb0xkozuohU
L64qa50q6AaskCVFHhFpEg+LAEy1ddIwHvyuZZUwv+MI9G+f1sqxVuTMwwWzt9vUDUYveUbeIRCv
sQ0GnQb3APvIauvmzXfMjH8KITDxiq5viaQpPTv9TTdzqXnmQNm7LBxi5YeC+YLzZ2wVHrZAjiHC
NmHbUTQijCou7ZrSdFuF5jLl0QB1BwQxazaZlNdnxKXEyRONIw6FkWs/0YioUB1Is2JQXeKDkq0R
vzGNlShwCwSo1CQPohd1diYHlf5kCEk7u8nuEsVKliV3ofajcNim/d8g751HPcPFzGXv1TYy59bo
PLRAYu0VWtbto9OHauliElJ+1aMhfotb2tLYiHsOrgBtBUfIQymyf8hx132ToCWzXjgc6C7amA1e
Ldg9BedR7T0VCLUe9X/iKAwKeqrU8pGXRJd/r2P19DOpjA6Z/dLSpCfUtdvXCNHW4jvApfazh7O5
t6YkKlS3tUZ/fBbQ2wpXU0ur+6zCcZRcWhbhq4c6XLzyTS+JN3ohCnuvFDUWk0WUYkRXhV2AX4oR
puVfFgn13wKYRrZqIptOFf4H9g8vSZp8IbuZl1WpoBA1JnoV+QY0+HntbEQl1yTXLA+21smnwMZV
3g09hErdKAUSraIiP6ykKNXrJyCRveqtzEybNpho5OfEcHzcQ7y66fEI5eG4TWtmv4+CUQsj1+RJ
g6azo4lxKRBPefDsWE6/FgUM3vYQA2bXa2yHPiX5sDpYDZr5Jg6wrZuqUY6OfdNAybD6Lyjl5ZhV
lemnCudKSLaqcqjj0v4BoH1cwnRfZU4so2Nz1XMBweh0Zvdei7pbWqtmiTg8ZuyRp6MEOUidsXZ8
ZVi47ObN6embUQPkomP+E5Bu9kig8oqAvpVVB443H4r7p+8QXYQOAGSs/ZwqKL+XNkJ3VpKnX4K+
CLZeArp3Ye/cmDMaR4RMAj9vlvnT1eHh2LRehbNfNZgPmDC0T2lZhZtEy5WFoWbVBzwFCb5A5gEC
kIfDBbyM/SrUHlKOTj+kpVq8JHGWYk7uD0SGJA8KZdWKQHy7H/qvMhm4lbwrWGTYWtQH5teNyKy6
K9TioCuB8ZJHab6H3yQ9qXk6/pEkH/V6WCZL+3rWr5lK5pPNHjk4/HQoU7O7NGozNXPqQT9iikOv
Eh128wcc2RY5WhPKOrbslb81QqMqVyS3w68uQjBtPYy1FE72IvLCnXu17qZO7guJDBw7j4K50suY
1BVZlWUcK2AH+5EHy7ZOdGmtqI20Uvt2iUY2HduLYw1c3obxAfoZjBpJxeV3HlsT1F0Z6MeyNYwN
90H3O0rUUtmOGCvmtMyr6MUPkFF8ytIYRcIPfvJpdKzSEO7i8oNQezm6PlRBr2Bsc/QMDnFDnwX1
nLI7loaB/jkqt+ln3ckleXt/2BuLbNP7RMRqwo0q8xBsFL1mt42tHjGncFapYoflKSFR/J0Efiaf
IroBH00ZJ70mkOYQ9SaMzbyRMAR42kqOpxytcFBPtjCyrYJ7wAOyWdpvnCQdPHRw3kFbWVcf9NZ2
xAKv6MZ3hkwMigopAuL3nMzqdxVAYFVTjiVcum9p32ivUglxD4M8aRenvbxPTL94EvIkz3F/ta+i
Fm0Dvi8GcfA+qbnNzrXa1Cl/6CjHeKiHysWldHxTSwctbh9R1QVAzXWoZjTaJUj4MB7MidmGpo3R
5YitKEcO66SOK6FShLiK6gbkuOuMuLaD2Zz9KZCmf8XhUu32vdpHH17uy18xm7PeQg1Dk0o5FqXn
n43cJGQKa9SwifH68TvKwPpKpL5fQrHO/Hzhvrq14ugXQeMCP0w3dLYGQ4r6fdaz4n3jAYlAYR/X
FxUoPH15K1z4vNc7y0AXGVwtDyEewXNakZ+aqWwWpnoM5C7Wjo1sYyKSp/4ex0EzxONBr397UjyG
T4mXN9nC974+ytTsDBXMKR8bjNGsuKBFwZBjBWoepdHDmMlHrXxYD004PFvCCtd04o2F+vHNEScg
JlS5iS04i1m20TVOTu30qGWp2CR4kFeuLGfKi3BKc9NKqvrxr8n7/r3TwpiUG2ZBskElqEs661go
CBpoY6elmxQ6joxnUV0sDHbja6KQAjmPFI+izVxw3JRkA8N5Sz3G0PSfey02XxGCHw9qOxZuLGcd
vTYjDte58KyFp9/Vrp3QEhBVyGuwCbwq4HQtzY4yHRHfzH292spxL5MZx6PIER5Akndh3159Ryrf
7FgCgmqygedtTRkbKFIbuWCmsVjjZBTuUbqLjyHcp32CnN9HV5YWHWHwvaMDe/eqxl1GCLjiBHY0
jEjaioKTKZywXgWABzZKHivnWArCr0rSai8fDMCMTCahQf2bbJP12QZyWsloDXUoj3VUqy+yOWrP
Mbh7WskWhhn3x7pK4hgLuKxB5AU6C+nocrMGKZHdCfXy2OhYFxl+HR9KbnNMbVpQeApvQVeNiqUq
7o1vCXGM/UPBGOCsNhvVD+GUZn6vHqu0NvxV1YXSW1kYzmuLw8EGpcJmYfNcXzPAQxEwo3dCKKA9
PguxYxDapgQC9Sh5evIFWwav/G3KkaWwZc2MMp9rhnp08oxJvi4FSLtH8c4LHOpSYb4o4Xt9dDSe
QCbZKzAFqpGzX4PtE0crsIdjqebWVk4nM1J/+E3athRvrwtyKHTQoKGWTNyd2FWXHziv0yYoLWU8
+tQQ0r06mjzOW9krHtQuo7Kb9VTJ172G1lGBBlv5Jo+kM/i45PowgKWNRPT1/pa7Cln8IuSukF0A
qgFte1aOE3oCsQjXrKPoax/RPFOpkpUX8kQ6YtKFJm5AVzdc+UEW1g8ZL2/77f4PuN7zBEqi1tQ8
JfWY59BDag8+zbP+qGOSceonjOeKLkZi7sYiVPVtiNFz9wOus7ZYTJi9yrn0prY/2CwklaZunnb5
NQhYtcF7wX9uHKMYj4nFJ7COcVMBh3AlDBPRO0u73I9/9k0WNxvfH/MITdokdl6VqLQbZy0Mo8ZT
gqlZykJEn28WPskkuDTpLQM0ROh5djv30xDIonfPfj04evXYZxIPR4DLdWXt7FxCNljW0kCnNN/7
prIZPQq8iTsWVpHvpTqoAYITM8al4zvbMqwWW4YEiYhB0nBFLfDGzEHE0sEnk0Le4HaUsKtdAD6x
XJcmkrrtYAxPhoKt6la0g5p+8NE5jU9x8/0VTzp+pSVa0V1VWBf1sbA18ZDyGUwuA4gzv9vM8h9U
0fbJ1qEPH6duonSZ2KNFKQ9rUJv9CiU3L1mIZ9MZ+ecZ+P6DeJ2gd8N1CNpgto+yJJa8QIq0xwQ/
uF0Nc3NwA6y+lq6H6YNfjgOQYYLFABxDiGt+6Sa1M5hVArjUSiTMBTGl62MXLSPLWiUZNtKbNs1y
c5WFY526wDUBFhd9BfD//omdxUumy8+YehdUHG74kTc0tgstl+zH2MBxyk0lfrRbFqj7oHSBVMDC
cNfbjeHoXcAnoMUIqOvylDqJgbRCb9qPja72WzselHyvSx6+rXkQr4ok7MF2KeZarlATXPiyt8YG
FkR/k2IO8qLT1flPET9silT0bWI/Srz00dejdEUfyuvUPRweX9pFvPscNwiH7BWZAkQJ76/0LDZO
Kw3OADtb2ggkdfO2MeTmqB14kD5KFRqqOqTJNRHL2I6SUq3KYZB2VRAupQM35gxSx6R8QnuGnGCW
DigEfCOWa+eR53hUrBMtwhCTRtKwNvUwOvpVhx8RhKYXrewUdeFw35oxr13MYqAGUJmcDe5jfARS
lRlzTMXGap1kN0Se9mTKyrnKgnZDBd3e3l/lObIAwt27IzrpyNQ452tffmWMefx+HIfhSY59LVoP
kV7Zv8DGK2+5oeM04RutM6nKtq35lsnx4H/rS0GHkj5M+Dm1E+MVy9Qk+QIUW+9XieEPhuUOvZX5
59psvFK4ozwqzcqRxfCAZ8m4RMWfn8ipM01EmNTc3vnqU4D6Z5uWrS3ldq1oj3jb5ZvBiZRopTml
89TI4SAtnMf5J6IQQ6uF6xJGL4s1byrKajqqGSWxo48B40apIhzSlbw7mFE74mgcKV+a1lgqg1yF
PiZGxgT0Q8fQBqz25Qz7YEyELgHWbqxI8V1VKJX1Ru9WaeSVFaH09lanwKVpSoFobdykC9BpXVUN
tOIFksz8eDDpSZdj6qsqLPqcVpw7PeaE1PmfhtpyMM52pHFci1zpWnMrSUP3IAqrq3ZDhs3YD+Tz
HTzl7u/X98b4v/fAxKTG0YGsjZcCNYrZfkWxK8OZuZAfHcSy/TUfWfhoiMPecaOmsKS154/xMRpk
2d9Tt1W+lh38dbq9WuUbpy7HoE1bxQ4dvU+lRwgo6H/l1riqZMgonusEYd/sMq9Qs2e81cx+xYBm
9Sb8IDA3iaJhg0v9KNBeUq8bjYe+b/tvhlCafm95jSyvoqps2gffSPN24+uBFqxqVfafK1L8YAsV
qOYPEgexJ1sboU4hHtqqckGDLrXX+Phltcv7QdIxgkX+l59T9W+CF2ctXBqKcbyWIJjhndnCoKk2
etclygusoH5f+o7fPytapaLjjQaHvu6wU7S+R904vskByDVXCVIop/e/x9WBgGROnH5/QlGNtWaX
BIadVoD2ePCI24OsbA21LZ594OyfgK2qayNNi3xHMrlUFZ092zh9xKppC+IXRMt3bvmijX6XVoZw
Hm2tGFe5FFf7Kpt4YtnQmy8xnoUf7KAwIgkflYspAE96XrOENHOQykKq0XlsMsNeexgmvDS10a3J
OPEHvr+oV9kvg2FKoRDRuDmBTs1eZXFPe6wqRfAE7m1UdrERgmaDhSRr7khrc6AmJ+f2uoiGejKo
tDC6tupBjtehEQTH6RQnCyf/esH5RSCdaCNPazDntFaeTfsbNvRTZpfGrwF3+a880Wm1V5PJFiDe
pfbCVVifloCwh/gITUO0DC6DHtleH8KM959yQ6uPKsNuaWmGB7PrjYV792ooNEdhR0+sgKnuOw8p
TdB6vLNM9bEE0/ipUcP+k1SUISamcDjvf9l5KEeOE34PfQOewTTj5tlyO5R+A6DJPCZOWEibuiqc
TVt7APEHk+PtSqJ29mjJYwugB/13Jxusz/d/wbRuF/GTlGqSyKfiytEx54S/visbUZRJ8yQHlpmv
E5xjkke/GNLh5/2B5oj86VXJVQle7P/VBI3ZFyx8qOxxp5Q8h6BrrapRsx77DsuqtUg97fOQo8YG
KUIRAY849KxWQLJTacu9Sw3cRW/ElN6UBgrTU6q2Cm+LpOmwUtRzPLrtyKBHj5+r6Zxq3uuZizyD
dvJ8R2uthUT0auszDyTJrQnHrSFPMpuHUpYNpVmkCKiO1IemspRnhPuUg4ei99+mlJYwOjfG43Kb
KCpEGpqosxtOaSsFJkJQPTXtmK8S3Ut/clOpgxtr6edU5OZCCL/a/lSi4fFNkCSEUEh8L09aJUVG
SzpaP9kjqs5VaHrcNWY8/uQp2rzd3xRX18U0FtcFiD7ONp3Ty7HAwTgR+pn1k1yU6pMS9dLWsSPv
qPiFuq0ao/+rBv2w8AGvBqUdDa8OqA9hmzFnj6jOwuEeE2Rkk61xojEjgGuqXfygNAJ8HRAfa9XG
ebzAr7g6aNOoZG3IfVFaojl9OVVvyFUst2v5SSgjiELJCIfvoAyD/f0Vvfp6IKfIidgt4AlhL88m
J+iR6Zg9KU9WaWMiq2Z6eiR/NV/UzlI298e62pmMNW1IKvzMihre5ZTgkvdyiDfwUx/q2YEzoG4x
OBsPRoj0ICZ3mTjdH/DW5KaaId5XoMh4mF0OKOSQOljUYk2NpqTssnuxSoFfEOzRE+uW9sk7Pvgi
NvKk5ybgimeBQETOTjqqEbDaByP+NHq+bq+jkvLwuneihnavgoDFWBSag/2BUZ5yYcbfAAAh0++j
wGS4uYPzFTL4Do5bfl9/0UAqiVVqwhGW0VPpXOpslvQDZx2rgtuZi+R31adsxaG0kvYHiZuXZtuk
Ef/H2XntyI1k6/qJCNCbW6YrozIqlcRU3xDdIzW993z680VtnL2VTCKJGgzQM9MtdGQEI1bEWus3
WCT3aZf9GJLBfqtHjTeinE3g/3HDjkoPUKyETdLtdf4QT7ycuSoom8g3cDohyCxigI98FHiGQHky
E1NuHHKI2p6HnUm6Nh0CLbSjRwNvvRdqbQH2lEGgv8ZaiQt8rPP2p0PaZN0DyiKlep9Eo02pKTas
0c2ypEFXBbFLB3cnVU1+FAMCqPmhpos+fMlSxJea3YR2fo08SKQW3VvRsHw/eQkr0d5v2lHaiHZX
KYxoZaMTgTwpXJUr8jmRANG9kvRwSsLqmx6blewmkqzcVQ62oce0koP6zrdE9bfmop43Vvp6R/Oc
o9kplOQ5QUtVNQB3dtD5pf/E7VaAr1U7f8B+CLgCaTgoktvf9XqyJEqkx2A06CDRAbw8P5ViCYBR
oT6VRZQjz5yGB0sPs6MjxdEdHhPFvZOm1r5Ok3qju7psc4j6rQMsh8IN7Q5RYrgc2kS7LOjCWX0y
2yB+rMcqulfTEGf42MEuMqyGbF+WrfrUVrJ2Z05269JSb7aKAyJAXO5roQnCf3SSBeHdd/kr8lCO
9S7u9S8+qIGXpoN36UdGffCTYtqpICE/SU8iPopsRDhGUCHCM3BxwfVOYfXF1EZPTpbMv6s6/jkI
alIytv4uS3Gqxx9wS+7mak/xJOfBIHwJwcjTzrqcZNTaUhA2fvw0FFL0GHSj+Q9aqX9FjrPlaXy1
nIxERRCBW660a40vPGF0uR7k5GnGch0HSwWBxb2WD5PJ6Q26vyZ6wJ/UFWNFweQD1IOcjTTeVb+s
K/umDnw/eUrjNr+fg04C1zQUM+hTnPpun5e1lWRqFLN5DwF6WaxkH9pNE8Zm8jT63KV2oCh/a9KQ
/6PlUZ8cPj8W4ZYKJtVsvt3ibBaMngW6knA2S0JqbWh735a7+1iR4g3zgbXPBgWRhzgdayQdF9PS
w56Otp+lBJ1SbPtOfooGvGaMGATJIQ6Udou0dvXk4qOJiMOYvBWUJTcKI/vAAsiSPEV5Gv8wotj+
YSOcjgadHLec/mIe3GAqyWRvL+p12BED67zxaGlSpFvG1wmVvVSzLb6g04d/50aiH/q0wZ8eiHB7
LKfJwgzAUaJdFuvzX3lljT9UaH0b31Z8u4uwI34FDyVdVA0osC6CX5caRj/NEQveyeOrzMobYfUr
CcZevq/xcnITtZ21PaieYEf1Z6uKffW9KeXyOBfwVox6YYxdBoTZGh3JTofpRW/Ton+kbKS3hwrU
dGVQB5PTgIjfG76931j8q6/Ok5BEmuIgRTSEmheFyraNKr2GdPqCF1hlm25eSck3TatALu0q5FOK
HpRkCAiltSblTRHg08fCN7J0Z0qZqezwiot/gZ4vWrfHw9XBoI4uwfBgZUY6fbF8WqLQ+azun9u/
e/G1kKvg/IkuLI9blMOWBiSoiGh1njSaZ+W1EkL8cKi2Dcjz1C68TErxRUumGuhDXB2wA7Jes0iy
Pu2rxkahvYXNKwqKPK4X4YDrtERpTzM9oCVK5Oo4n5wmEJ87Iyjkye2aDNkjY1P2aPFC4B2Cug60
LbhPQkRrmaVkErLgBjQUL5+hMpik3jRZMRbex7FkeBaCkY9Wo04nG6/ijZfYYpcytBiVhwJASl7c
y7SMIrMkhdpseDg4xH9hCBs/OJNvfdVLNT8MERZ+tz/z6ngAhEQAhJ6yDLj2NNqTqAJ5eqznlBAs
OkxASuLo2e6L8FRX6bwxw8V5+Jgh7Ure/DwKAE8u4i4SdDBMoH97oyQN3/OygAKLv85RUmp6S2He
f69Bum3Jr6yMijKQoFry9qPAI9bhj4ZIks1DCtJY8qbI+u6Egb8rFKXbZ6KGIAz6fmdy22yhoRc3
p5iqSA1pjOPUBMVf/PM/BqUTkGL1q0oelIvs77I1kVbQqvJ731vW99vf8XrLiqEow4qqIDWZRZZm
J7JOYjZInm9G8mM5hOVJG0P9XGu4Lg66Tv7U9uSJyONuUQdWh6b7THQXSndLYZuiLztljMLgrKHX
O72lUaO/OUaG/3oKz6dChE0yjoqTwarJB8hFG8/5lR3M04QSJQ9rsphl9WSqYkHdrcOzHpfFv3Y+
dQ/jaFVf4dXKBnoe9pYX2OqAQGLhKYoq+/I1q3OPDE6phucxDLLQ7VUUsyAE/UQAOnclOTU2DszK
LhLyz4xEjRrCiNjaf+yitK21bA40x5vKKGiQ4kCfYid1OKa6mU4I2ljPteFIxNBc/sAtLmuhvYnV
8aRZPt1VLTkYFa9CV1Z9+U6th7TauB1X1hLMINHH4XReAyXS0sbX2p/pn6LZr9x1Y68f2xbh7Z2B
XpixN5uyur99Ulbmx5Bo7dDGF1DbRfZTJmaJJkoUnEujg6avhb30rU6LcQTkVP26Pdba9Hijk1XT
sWc9F6cypKeuWSgwnOvEKff0KZMXwGzJqZ3a+AiM+/d/MRzrSGVWB7+2zGwl9ASMibB9rroZQe4m
bvUHNa7bY6AYswTVDprNfzOisGAH/UEpahHMERvuaiVOw3OqFkm7q4Ms6h+aOLfUfT3ncYI/WoIf
3e1B174gpWChoEMGxG15eSD6UJfmhK6mJ8WpJD9VOFLnOzwyp/YIudjYupJXrg6C2wewCVGFK/gD
qNImzJwsPGM4T6OSFoyUH2unk05zPFblEyqFTwkuXhvUletZioSSa5mz/2EAejlLJaPS0mhZdLZr
tcT/CO3JXVGP3NTKtHUMV8cidgMVprJ4VV1XCyXBp6+KzkEeqvfgoLUjiPfuCb2MYuPErw8FZUJm
MLQPFtGsbm190sqaaVGgKfZjIasHrIjMr47sN5+PZawhofr/Dyaurj9CpzyUtlTJdngu42GoXMoQ
U+sGqhlLd3acb/UMrjcKo9GgRBkeH21aI5ej1ZLSOZLG1Eqn16ddF9iI5GV6mrsQY4vnGb2Sx5xw
8f7Z4/CB1CTKCEzQFXVPqYJQdIWjM0Xh6E5JO+cMaBKyUSgVyaePHmMJ8R7I+bQGl5dDacIRHEI1
OndM67tTaqBbfEsoPRSpvpG2ruwU0VkleBJZRLvgcjkrdRqzepjD85Rp+hfMF6WntB3U3TA1W+JA
a0MBMLJIM4Q13dJJAtGcFLU9KTzP4Zhx1ppGb1yjG5pgx8VghRureH0tCJVKKB6ItCPnutwoMfuy
U80kPteUCV7Nofg+hKYEnaRT3qOh695ub5DrB9rlcIssajKL0EAuITznwwxICdBixuUzDM5fdmNW
L04ATem9GUroYgk/6HB79I3JLjMaKergfzVBfDb7qEdiSu1dn9fTqzTUM45AeraxbdbGI2xyw3Py
AcqKf/7Hmc99H54l99/Zqe3hMXFi6VtgWz0OvZPxd013YQuYsDogzCDqyaIns+QYFq1a5Fwf0bmf
HP+bPKr5U2EG5a615/QePHf3OTIUWQXVP6hvtLYQOQGofjlBR++0qgf1d9bRKNTcBqq7/NRNVI8P
eafm853TVbL1OETjHO9oAW7ZDKzNF3kfYWoAXh3s6eX4vWS1gQ8U4GyX+kB/tOT9NFmVl+Vy8YvV
2GpOrB1ORK0E7Flh2CUePE2lSKOSG53Tsu7f0qFDPksDeHhv0pvYEmdfHQxPRdaYlhes8svJ0Yrt
4XfJ4bmQ/KZ7qdu+uleLciqfR3CPG9ynJaRFfEqkFnB2oVmJJoe52Kv4AikD6Nn4nNH68mlro2G7
G8fIAO/kzK2LxEr6lw1eaKeGQ8PfzYbI7VQl+TKSiG08jFeuL8H8guEGlPtaxCrP87Tv05KDoxSm
8aIFzkgfL/Sd4+Czs12l78LoDrU2kFa3Q8S1oRjrQGdYoOdUoRIuvsofZ9Zvs0hLuzY5x7nqx/vK
b6fvuunXO7NJHN3Vifv8VZlQLGyiovTyocp5O7SG8zzNXf/UquUWF0B86D+qlR+fBoAuB5cXhNCs
vPxJWplZkLL8+JxnRjbt+pgymKtzsE+3575ymuhSWKJLITokS4eQYESEwQDMeFb1ciRBlzFbmecm
RXJlgqjdVY319faIK9cBUZHEQ7T8RA/scmZqwvWOx0p2ToPMf5wmurGYmM9oS/jq/CuqHOmt8ZUG
rphtfa7mLhZV4BQJzpxlgQO4HDoxwzwZZ/SrtT4/V43cTjvFjCrscKUc1S5zMzavfEUUZVE2FBJb
ML8WRd9e7unBghk+q3HWDYeigqvqovNhthtbeOUz0omhJCC6e0LE6HJmY6oEACDL7Fwmuhy4CYDH
vV5HAklpVDhwm82WpMBa8IDjTYmJtgxwwyW3sIs1o0ZHLDvXka8ea4uW89TM6m+qi8FDq+fRHcW3
dkezWjd2QuoVhOccH2mlTN9v76iVyGEjG8n7iawaTMLi+PaVGswT3/Yc1qojUSqN412EFCDghMY6
R7KFz7CWyIfboy6XHMQtrEYiJ7kuneslVxV/js6iWjp5kR40p4k/cx9HHbGzHPrfVuIEW43jtQER
q4ARTYziIbQICXPdcxcxU6RaNftxjIP2vhjmenSR8Oy+KKMTffJlL2ZIJi8kOUUeuBQJAfsWZHjk
qZ6GQUV+F6Lz8FvtsGzYN8m8JRYrPtKfAU8MRl+Y1x8FaOC0YvZ/xOCUymCNKazs+XOSxnsKqVnz
JjlWEO61Kk/njSi0tpjCyVCkeYgQL5/cnWq3WgpO1SunulWeMBfO0i9ocGg/5jiYDtU01RvvJvF5
lhPkqhU9aCLCVXWk6kPFGXPMwqAMzm5o0tWoZSN/HPCgDnfFTAaP0l/2k6rNfOoiB0uI2xt2eUzE
CiOTQPVZvJt4XlyucGWUZdmXseLRTTYyV+1U7Q21s/RuFuqIbi918WuvO+m328MuY+D/DEteCmNF
NFMWpzOYO6Of20nx5KpScrfMybVc3Mb0/e1xVr4ogIKPLJT3zBXpacogSURlJHuzNejNyWibut93
WI5EpyhW5fdeHczPujIxN9G8ELKblC2Q3rhcUqnN7EB2CtXDcUDXT0VQdFLmAuSwmnuFFm/tUpYr
pJ+3Z7psqAKZ4CVKD5H9y6eisXg5rDZj+KF1g+bFzVy8hrKe7WU0pHKk2KuB/xkCQtchBvaTHh7q
cYBKqNbmxutx5cDSRP0o9ws20HI7xVqjdAkNTOrCVlrvGtv07+WQhpZrpOYWvXv5aBAzBuFt0wgE
qovz3eWM8fwbK8zdNS/xp9l5kBWp2pcwhFsnqZEHNBxqN41mFV8qx9oqMq5sYAIERwbFcADgS22i
qMycEu1j3esnhKX2gPxj/eC0wZZY2soG5u4GzEFdg2+7fI3nqVqRvWi6x4VbO7gCxeEJH3dfPw/T
HP+kP1Y5d7d30uqyCvYceD4i/RKyXycS8sqRz9SGIZhOTVAC9Gxh7uiur2nSl3Z2UmXfj7p/Tod5
i8y2EhGRzRKwZypxtBcWAQlwVU7XYeR+QXf07xKwSX0a80xNjnjhDA8jKI/pvumd4c1oA5KB2EDb
5/O3OKKkZBxUHYmJy4QLdk7ZAz5VPAgbcfI4STB5XATnSuclQ1FA+ZKrNnKMt5d9deLU6gB/Id0G
VexyN0cBlBzUT1WvrEM1eZb8Mds3MtbvBy3tB2sXRNEsHsB5YewN/rCgooTK+faPWNtuND7+90eo
lz9CUlFMm5VS9SpZaV8Q6c9+ZpRHDmZuNHgJZdrGpFeuH6IE7xehC8GTcXEPVBZSewFWlZ4qIe7N
rZz2SNtN6nvc0iQ8lG06o4WmR8Fnu/gidnCf8DymaA+TYPHqb6e0tZU+0bywqJu/Q6NV/acwkyXp
GIH1zI7+FNt/qYIn9vkF5ponmddwk+CJuFjgoQEOX+qaR425OUDHdY4+CMrUVc05OszGuOXZt7bC
FttYpPQfLj6XA+IzQouubnTPLpTmS+IM/VNhFTHMmCqxs6OU5yGAfupWW2apqwMDlwKeC6CbFORy
4EQa7dyqC82ThkI5Rtg1u8OQ1E+OPMA8LiO/wHx7UsN048pfHRfnYJAD1L84xJfjZvrYK3pQa55Z
aM3zOHXjW5/1NHzUqkJthK7siDgt+r9blJG1uw9ArkghCV8gvS8HziVNLspK0bD7qeZ+X069MR7T
oBwkt5MRd94IUqvzFOoUcAJIceTF0THaNBggH+ie2YWpl5TS/Ao71PbdXJ1LDmsdaocipA91+vwO
5taDaEyEJMlbjDurSVjg/aF7ZdvNJylu42CnO01nulHk5OhCpBRzdrfHXJsr8gs8prjPMQYRsfPP
PCDXp9GoM92TI/25LQPVa6tOO5FQGqK7Dexbk6aft8dcu+HJZSk/oY3H63wxpoS/gRbyHPamOo+D
I54H6dFvcSY63h5nbduQqQIDIWUUTITLuaE7iFV9bwFqqiTrN1aLarqbhx73EX2S23FjNPGrFwmH
SHDghlJ7QJ1gcTrAZ0adYjamBznWf1TLrsj2xVg8VXV9lso4PSlERfsBeWHVzXy/3Bh+5UMSiUDv
c8VRB1+qKQMgwvXPKkyvmcbRPEm9bwZoLeqDV+fjXN+hJgI5Ts+iKd0YeWXi7FmdBQbrB7pyscx+
PFgmHHlGNvRByAuD4ozVqHXb0v+XV4YZu0GgUuIaxgIjp7GIdPnzkUlo3lLGROqJdGSxo2L09Qs9
ky2vgGN66jMFa19ppLkROsaMJO2IJBJ91C3hB/P6k9OqEuKWPC1o7iyGVWw6fSiIWl41aHJ0qAwt
6V2lcv6V4qBT3dIctP9irQV8SwR+vBCWPL1Jm2U+c2R5nTQEXbdLxzj8p+ziLNzLfedLRy2fGunk
6HNhuV1tqe81f2dLiGJt3pSyBVJQmF0sL4JRVSd5QpLJi+usdud2MF2pGsPaNWL/LUupNn4+l0Zw
8P8GXDye8JZrpXTyTU/upCI+tIBG3qLRkfs7H7jJ3kY2NXeVOJCqw6dDCCk8nUJghpCMljDSWm3G
MQUiC+ckLEtXgpj2SLspj3d60HYbBNOVuAjgmp6ySu4OfmRxkDR1RBNb9w0vSGrddyVqtbqb2/24
sZri37OIVDBKNZBjiG6CH1lEKgSWkZZpeClhj13NiDugr/g1HEus86JRm2rv82sowBuodgmTgOVu
0eUUXs+sGV4xoXb7EIW21ez80qTzGVe5vcG6WMmxRLEF5C83GgiqxSJaehDLhHrDM3P4SLsoAtZU
4Rr9Vme44RpOJ79k3DtvaBeOG1FodWgohMC9KflcCdOY4LybeTB1b+S6xR1Jk5t7PdHzGNpHMdYP
KjJe0NbDKfol8f+3iB5rn9X4YJzwF1tfUtPwseibpG0tTwuRvsadL/5L7it9N1VW/Xr7k15fNqCp
YCKwfbhueBJe3qwqxh+DHikUYqAKDTupaMpfKN6Y0xHoudEdbDmCjy1XOe3Y2yNfhx5YF8yPS5YK
KYWQy5FtaezagUTCy3MzEMJzQbZHwExXvwkLirvZaMP+39tDXq8rQ6J5xKkUqijL2qWiZVUwIALn
lVXWfQkkPcp2FUnsTpaicKu9fB0DgGDLoovBy57+wuJKkZ0ZAkMamZ7aF9F/FEDizTFInWpLxGlt
HZHSQGFFANZ46F6u46i2ihkgFe8Z9lznxySxonkfT5ZknEytsPaJ6Y9bQisruwa8C+VQ2K9cYssC
t91ZZmMktePRctWqY1MVdKXiKjYFVKfxH0u7t3/DLa62apXXLxTSYOot5MPCIGWppMUiTjR1AY36
RWE4O/TSg2NEezM62k2g/Z019ryfBmWOdpIcdvoehddkqwixsuB//oZlb6pSG0S3gyA654acvARN
G8WHpMR3fG936KTr09z6nw6FIvsH3C4q7/hbLL6xPdgtUixAdbly5vAR66Fe21WRk2iuafc5en9x
WbvxlLU//LjtNsL+dTQUoyPnoSMZQQVCLMgfmUU0kTkXlDjOqm8o7xOFAH/Hc8J8r1sd0M2Yx688
UQuk/jNtIxCvnFhO6wfFkUub3s3l0FrVmGmqm5I3Uo551CU43VliSd9aAEGn28Fh7bMKIy5eCGgK
XAnTpJA753xMgjMKMLWLtkrw6sT+tO/m9Js6Osb77eFWjpApWgpC+gOerr3IhAHCyHhbJZKX5iH2
5qgKjdMhY/Gjg97AJQ/cegKMFlijudHMXQlMghnPsNBLyI0XT7CmC1CCNP3wDHVzMo9JPwTWqbUi
479YUKq/yGCSBVNeEb/jj23Ta2VcVKERnRVs4k9cMiPKl9j/pfbcN6fIkKix317TtU/IlUIzjPaq
ENW5HLHO+siJRy06txhhDscIhEB+cqbaCO+gEVj1fYYC8dfbY659R7pDPOBp6JK2LA5HlviQUnWg
wmqLJMQwy+MukzDVMIrW+Wp20DMbPTM3lnbtWFD8pTrG6tKYXwwqzfBL1MoOziHOqqMbEw3v1UjL
vjY16hu3J7g6li3QJToIOwrtl4saU5+TgBUBm0+H6lVO5HLno1fj7ItukPONia3tTZ5dfD1IH8Dm
F6cit9BktJAtOsMpy/6WlaQITm0aVfn+85NCjYY3OqsH/UCEvD/2ZhPOdaMlmeOlkdUfcR2z/J3W
toF2b0xzY71/fjS2Br0C0Z+gZH45mmYgzaBIsuP19iAjCNoIC3u9lfPo0MRa+Ov2aGtrSDJLh52p
gQgR//yPuY1+aYUpLw3PoL//jPYTGCBQUfUW53PtWuAi/kBcETaX0h6Cv2UnXep7tD2M7M6BJPlE
p8R+mhVwrMis2XkPFAo5w78DMrz6cHuaa08BqiOkrVRtkZJfLKos9zbMmEryktmx6R1q2OVB4i8e
i6bH7Hh0qiNLHJ2wVEmaQ5Y3+ffbP2Dt5AtBP/ap0Da5qhkEYVL6MRE87KDA+xDbnhJyli+5Mad0
H7Cra+pM2ziNKy1MDCfASSJcAdcD+aLLr6vnCnblfuR4SjDVyVNR1L7b4H6tnTCL0fEszP0ssF0k
3FT1kYZZ9uwbfqOfc6Qmft9egKVHEe1USmSCQA0QipfHkpAeUHbtS6fwvQziPU4sLPcdRsylj+iD
0j7IvROcAiVp8SWfjJMEKDjbkZYqB5+22bRLrSrZV0a+RbxZuwYwhOK04SQHOGsRRIJGNWaagD6c
qiLT92OTVsN9mcgRtsFT0N1JuKjf316K1SE54ropdgI9wcuvggZwF6iFbnljOyPeJmlV+8TPG+yD
po8aT7MwM37cHvKDhHKZ/JPDcIHz1AK/Si51OWaJEEeeDZ3pmXNpK14oO810ZGdIypH6ct24kCxU
zS1iKat3YdgHqI1q8s9kHv2vviOjApwUYX7vVP6YnzWpwzTm9i9cCRD8LMFsI4cXe+XyB0ZW4fia
Efj0ccq4cp0p65zdRB7ttb0qxfg4qkZ2MLTUNl6NstG2sviVjyIEvijBwFrmQbjYB+M8JXYjpcF5
Ghvjicp7tzdrO9/pMamDYhrTFh5yJSSBphJ8IaS+0FNcDGg1Siuro+x7HcDB7B89L/uzWgz+XTVV
svOEwFmMLU6QGearQtXC2VVzsHWzrUQlWo6km/T7ecUuUSM5eWLvz7PkRfHsh/sqd2Te6BXw7V9D
Auh3l+Rm5bvGFGAleft7r8UmcGTEJVE+hgC8CMnIzsVqD/jpHI99f7C7IN6Vsm8ci9CXnDvESK1/
KzhJz42e1yc5b8P4MJu1tPEzVlfgj1+x2HZ9g65p30CEm7SiGe5SDbwDxnjaXH81o2j8Pcw4bkGZ
r/UtSqOY3/JEGmIFEEUjGi5rjKmfQa9INMmDhY8neTnp2tempJrpUqtPTrdXe+10EXPZ3jbt96vr
Fy8eZKeCITz3GCPLb7Kaq5I7KrCO972eBI9609rJb2TphlNe5o26Mfza4aKDRxtcAAfB810ebmsG
AFXUVXD2azhxTolv55zn1c/Eyetv8LtycyOarB0uWgMCcPzBLF+EO5pXTjAUVgBsckBafeYFdKj0
Ntb2rWRL+mnWJWvc97E9xbu2sMpkl+eJVG2A0dY+MfByMlGhHEV58nLac1V2SjGXwRltaP9u0Bx/
r02Nsa/MTWeG9aHoeAH/QsVoeZIlI2X82QjOyjgkP2pV5EuqM5qu0vbWFhl4bTB4AUIUjrFgPV/O
S1OIkWYLzxo65/gkkTmlxzKtSnzjlchQN+oZq6MRkAlGbNwrAcZWcYa5sSvfC6takfZmooXTcZAw
ezo07GnrePuorO1V2OPIyojoDEz+cnIqyktBIXJto6LLMVhqsk/K0n6dwiFwA8TNNs7G2vRQrgGY
AyxT7JXL8SK5CtJeLiVP70zfLR0haZn2Qf7u6GG6hSdeORe27PASFkgkGNOLcKfXtHAk+HKe1WAV
zjznBxj5xX03l3fN1DvvuRZZRy2RhsS1i7HfuuVXJiuA2qjL4v/Gfy1ORAkJ0acPEJxbZYrvmm5q
H7swU9xKr/wtAtbyxUmK/ZFucEmACyHsLVZ24FgHWl91zxGen/timjqMDsK+cHnJaPauaHA6tBrJ
fwwdRfoWJYVzih21bHcDFifyTtaL8L312+Bwe4Mt32JQoGFBiKYIzx1AdvbiI1CsdvxC6vvnPpo6
nDbzNA13aSuZL0EZte2h19v6O9JjYTO59ohRZ1uaesPTtLbjHaCpcvyaGFAed3KkOvGLMsaS8n77
Ny72ifiJdDQIn8KqVRyDxaYsOr2Q2zh5lqextHehpiJP2Rnxc9Zg/bwv4qHRj47f2Riw237dnMzQ
KLbwH2Iz/HFD8iMA6WH6iLYuEHhC9OWPsI1igPdft89mBsClg5H4jxFXcnOwnZzSYpH0+1y3Zu+z
U6cMhXYnbSs6+uzRy1Fbo6vrXjLbZ3BM3XGs/P7enGIiaYvsvhWpu8LI4r00lfbX0rT6jXrb9cLj
dcYLGIUQzihgzMvRC98cxk52uufAkRGabQe5O/KKGNQTBSo5+Bvid/tKmlXSaOrTkSSlQgl3o0y1
CIEsvEBiAjYV/X3rqqNVYCshHo3tsyqZ/tGWQt7jij39shvF31WqVP+8veQr4wk/Ki5sU7xPlhWq
2qJsSi0pfmlIjAN3nACo7Zw8KV+VLC1+m/5Ubj2IroMD8lP0kTiD9CiZ5SLMT3ZcoP/e5S+B4G66
U+FPAbiiuJc0yc07HwNsUwtrjl2Z6fIhGyWzO6LrVpeF24GS+mGoPJO/aEmnRdig6lUojxuBYhEs
+Qwwd4DyCdF1VFuWTaGpGEJHrYboRW2mLHsemykAjFR3/o/EH6ctlPX1zkMJiFWmBc3+o3h3ufMY
PjbGoSpfHCufeAJLQ8hf6UpDivpWtfZPJIk1FyUF82GqInmL7//hGn952ukR0esnGafWDGPgcvw6
zuoYMmf4UuDK+pL0o6bt4HAX0eto+hVgwlGfuh8h8Ih8b3VJXD6HfaKnbkVw/9nUyeTfWVTQfxDQ
6mDXzb4TYGqG1uAxlTPk9ZppMkDZ2iWNp3KMMcI1rEIdT3aiFhTvjRyJtZkevdvIhaY/5+zzJzQx
46+ZA+nb7aIo/wrbU3VOlTF09d4ao3ncNxWqAAe/0NIsoKPe4HMJy5g2dONL3+IiUuOvYWC1/zhI
boTvOK/BPA4Ch50zI9dAHKkS9T2VLP8H9leO9mDO4xQfrNTy099B1zXlY0IZXPueRzI8KkdLa21v
hHrg72EB9dVD1urpQB9PqPqBHKjKI4RqY3wAnVPrjxUPxZ+j1pTRzhitubmX8O7V7vs4nuoXthA4
wrGfKb8NhZMCmJGCxoJ8KZehdLx9xFd2F7VMTfBbKH5x8V1+XS6TvA7zOHox2nZ4mOpifFfx3Pvi
UxXk9OlN9VtKKmNCelSJMrZZulVXvf4FMFBAraBPyC8A9nb5C6hFd5xuJLpQFu3eaikN38Mwa/e1
JcPKbFKe5JEk6896VPpHgK5bYKXr8TnFvF4RDWAXOUuKdFpbM3Llqk+JDRDhMS4cEGEOGlTpTrUT
wTBy6tnUz7HdVU8dL9R079ChTDZu9o/68eU5Exw2HUoBsVYYhl+uQ2qY01w4avQS5fNsuTiJRvI3
u9aaL8PQN7arqFn2RdQSzzmGrQ9oXqRn2LKB/TZz+ZteGpdl/K74tEd+Giny549x2kjGlt/E9Z1g
gzAQ2sxIqtHOW4SjpkLmBK2D6kXBC+lhUmOIomHG1eRKVKckl2ur+M/tPbok2xFwbRqIFPgpEEPI
Wo4ZZTgJOU6fv/TNrAwHSR7y98hu8vpQ9IIQm4YGVuBuojRR/H0OHS3bqbk0PA1KXGFTKWlBYvy8
/Zs+LvyLzyWeiawBRVxBeF8iNY05RxNhyJTXuqhT57n0w659nVCoVL8EctwM+74JHdNNc90Jv07G
aEhPVlJOmEDJRS/QuXGYvuMSWAw7ue1xCFErqU0OfT3lyQ9sKoby1GbT4LyPZTcFhwI59OcaVaXx
bermbDyWvhbIG48cVby8F5OiCI/wmmj4XUOZtapL7C7XtVcMzed7eQrm/9hdkWvfLNUPTlpbObEX
VRXn0gmHyHlwIPSn93rbtZ5mVkW6D7Ee/GLq0IG8Og2rL9aAFucJC7lO+qLkSZ99d4womt4yi+Lh
rs6tzEt9Nervbn+dJadZoKggNHCgoJxxQy45BqE55LGVpd2L3CAWB/dSK8a9KRdF8NYPjRW52Sw5
4V0WGQOm6mlXuS2Atm9zoAfaIaEhwJ8ezbb8XPlD/CywMhR8qPqDaF52U6Mw7rs868eXPCss5Q6x
ueB5jqriwadEQ1EvzX4Cxo3grVr9+D4PdrTxdLk6vfwAxgbODKT5Osj0flyog+WML3qHiaKLZ4r+
KzPryNgNCs1/uQ2HjSkv64nMGVFj4PHg2wA9oKdzGde0kN6tjoXRiwzP/B956B+mOYiPwkHEjdsZ
+erRTlAqUyy/eG1kzXpCF3QLFLt0qv+fX0EBmf3AFUHl4/JXjKNaaS1JyQtcplh1u4qq017KR/VB
guUT7HopV8Z7uUdAukDGKX/URjuOZrevMm0UyhxQ+EZp1uInw2x7fS8NDdRpxUmpgA9GA+3KmJQt
e9brwMfaIbMEtZSMmQC4eHspcCjAjEzoBDclxp6p2v/D/ZHNh6JT52e/nf9j8SMTwKa1dZAaCR2t
eMi/SoUpfRJcKxYQCzyAKyR/6Ggu1bR0eL5dmYgFLHXrGMb2Lx25iXcZy9/nJG1KZ6NHtqiMfoz3
of8NfQQ65FKwdI4EN6q1pxfCeY0GfzO/lo2tn+xIDb6F3Wy48+hwPqyuNs63o8dVfivQ8IItCqYX
ydiPHf1H7xU96hqN5t58mZu+/dH7SROhCB4o1sGnA/yqNem/UeF0P26Pen00ybQQ2vl/pJ3ZbuNW
07WviADn4ZSSLMtDZHe6E6dPCNvtJjfnebr6/9l+T1qUIMLfjyA5MYISyT1UrVq1FpoARGcq63SF
Yrc5emVjOUeX8aPeh8yW3PSOPf+XtU382FXi9/V4Z1UM8AEZvRx/kyjoknbaOH3dDEpkHecZakVW
6eP3rq27jXSRXzkDzlKsRajFo812UituEVtHO89wwXMjoK2NCrliG1XRcIOmntgnXpbuRmOMj4zW
rw1QnidXmMWi0QibBLobCcwCsgiLNKGX6KnHEU3C5GBmZdnc1kE9J37nVfWtmwuAWTt2s/e8HQqG
LSjE50PaVuZfPbLob8bcx88V7lHdBqtUcZMn0bTGGD1fd4bkw7kcUbA4jSX+pPRaOZKE6sdSGdqt
q47dVrXr4TsKIMiB6cqc7gP6osUKz/l84TGBiIic1GACj1t2WtG6HuuYDP2IR7G6AQYsN01kOs8F
DblbgIbwcH3hfWLeJ1kGE/ygjHC0MFOXXb3Tle41YjRLJkGOE+eqtk9IKww/SFJb80sV6shd1Kpt
xwuwx4PWDdBY27DxQJhHhio2PQPxyiYWVtDvE+7aI1XUODwYc6dgPzWZ6kepC3faO23e3naaOgXw
r4oq8St3dIpsE9Dg2ha6kXo7GDiDte9aDccsXSS9Bo5kuomvZ/kkp0KcOdw2umIlz1ZnmXtG9Dt0
nFRl+BtAsM5/wgbV/zGNWeFkkEM9fi/K4RC1/RTc1dC3XjKkUp5F13TBw0CZXPg11t7hhBRna31c
f6vn25kxfghMwIOoakOHOX2pVtMUXVFrzrFFDjHaBpkVKLuc6W0k/bsuWBtU+pQgXn5EchlgEOjV
0hXpNB4sGwX6vWodtQ4f1o1RmGR/CbrbPnP96t6pnGbea5PoMp/yvy92Rs9xfYBOptxGwtHbn0MB
8xvtsplhAWlssO2guWi+8LCXQ1Ej0YD1moy87fqLuvTLSW51yA7A3VwsizeVlUzghEPSHoMQzpxT
ZXq01efGPDogptb30OyUDZRqRf+dJV2yS+gRuE9a1eaVb+eRoe0EnI19XQIWQFDtij7xVcgI3avi
FcWm0d08/Zs3Hs5rEhjnx6icjcaPEc0NTHo/s/c/7qUwEZ1d4cRxZEug3iWKyFdzx7hriqL0a0/x
tvlY/fR6NbnhDvmyjwBVKYvLke0eaMrL0wmzJDdPhq49Ttycz5oXRD+LyXHQRRb07aau/qduelSp
r3+t8zQAcz2wAWpNbmQ20ekyU9pUmXvHKY7NOBTBFvW0YOuUrnFbjk2wHd26aQ8cj9ltFhY4kl0P
fuFkJOthdgD6t8zZF8ELs7CEa6X1MWM8/VatmJXaqG5A3goM+ZKHavJ6PeCFG4DhVS4pRu0xmFku
TYSaCjub4v5YVDChtmNQjNoh67JwK8po2ER9GVIqZMmP62EvvGRwDzn/50IFOxtVaBnjnN2oG44u
hVL6wg/AZtNxcOvbDmFTNr9qcBfrMZ+tvPjbCaZ25ey6GF8SDnhAGhzLNLerlZw0rOiOrqI3CS4n
mCR3xgSZdfLqIGXF2QxNKxMSF/tCsdS1zs+l1y79V/jC6PRz+54uMmPAsTLVkv4Y64lWQeqLhXtj
un3wbOQo5iHbqYB+j4pYATYurC+ZZIIicBhB/l+cRDS6vL6cPJ57htykD4IZwUgt1Dc9EJymQ+Ct
pRgXDj+mcBgwIBmC5XTOLKFLW7F6h+PoOmK8y0cj/80ZnxrbxLGT5r5D9+ZXIvXx91rqBe9D7fTK
tq7GPtjoSm+b98agJ8peyWsFb9PQTkrwMcfOfNRKO3iephujId4Le3d9jX5mBacXjpwfAggCCaeA
XeJ0gx7rRTHl8zHWxPCsMz5obEukunZ1bQTlwxgm8VMUAk9vZoSZo51ik+Bu575v6/smikQBfwtt
Nb8YVQXGGoaklT95GB5sEIoqvdsS9n9DX7kujftcK/TkpezsZNgU6ej8VudW+5ehdfafAIf29kYx
oO85zCEOz9cf9HxRMHCC3oZ0dpSGPMtKNXW00nAURAkMNb6tuZR+hFSfjxlDnFt2Rb+Sjl0oMmln
YNOF6r4cF7UXp1yrYZgNs7M/am6VpLM/68CHfltobdBsok4M92ydyNtZ6NPGWz23sCC1RGX8S9O4
E8+aPdtvX30F0vqJ4w+sTxIlF/tRydDAHxtzPupepBl+h2spBlWeuOsph2/QNMZ173rE8xOAiFIJ
icLWpMW6iFiPpTcPyjAfW7OO/cFM9btwVL4Hbsl5VKid+p5z8OyvBz3/0uAiUvOEyxTkeUnXKNw+
c2tmJ4+FXkxbiC6mn4yMxbipejuMTv39erjzDPE03OK0GehHBnYwqMd+QjmdIZX2J7LGL1k86Sv3
yXmiIrmkwCzUsUDEy1w0cc1RS+tSPZbZ1Nw4/RA4N0BNVvrWNA7pb6I3SBPAe0NVsZgTN9mIMRm9
Lw5WUtSAG6BRJIUDmLBcVtSdyDxnigLr6GhTPfu05nU8rUJ112CHtrKLLnxLmXhzksPh5ISVL/+P
3MyM3KrI0X84Nn0677EHmdBMtFLMc+vGPlDiZNrN9c95KSL3JWwf2bch5z+NGAW1ianxqB21SmF+
0kmivTeaY7oJsy7czkOzlpxcWD8SiZJKZciI0Pg/DViHjdYgSqMf834e552ZWb37pKamN/nQiwNz
pSyV59zpeU/WJ4fEpFoKHNnFG8V/Tff62tOOheCAyWAzxXusDWt9BfQ+Tz6kMxbNDPIOWdAs2ChK
VM4Y4CT6cWiLbqM1Jn2f1BpuMnycNxRR6gHKTrzFDBXY+MufkB1C/QT5VyplLz5hHxrGWIHEHpO0
Su4itIgORgDRBJ/7bosU0KoF2hm+7/KspGoAIUjG88ynn1BUYIlYCuoYIufmZozicV+gaPGQp2H0
oAWxt/GwFH7GJUR/RNDe24i6m3bIZ60aHVw4cKUODqAMXBamROQR8sd+oaauciMetCM3cPr3XGvJ
r5xk/9bk2B38XMvMeaspuqus7NNLixgwGn6nhNnOYMVuKCeYXZV2pMlr7L3B7YWvyBPINgJn5Rq7
GAs7G0Kxruiwnj4jeJOZMOCoHq2i6n9WsVL/jQkh5n69ZoUrF9jFWJI2QWmLz9IS3y6QOIj0kecq
jWz81Qch/raUsL35WnQu7vDXF+6lryeFNm2J48AKWKwjLTa9uQY4PaIu492iKY/mWpw3N16jzv/R
24esXM/ix/Wglx4RQgj0n88lvMSpitLsuq6etaNAb/0ZOwf1LtOrNNvQZ6Fh+n8IJpsWEMHBR5fr
s23ccgroaxyLZI7LexXVxp3hKmjyCiW1Vl7nhaMcIAY6HM480KrO6szB7VAMijnKbSv2tgnKSSp1
taf/rKpB2XZod39RFkrejRBw5bFH+sEnXKzNOcois1BS4+gobrWF5W/kjP268VbKNvhabTg3LGnt
a5RRGRXWGEAVFySdhGX/a3Lqbuhmk/NHlPp/XNup9gp00txyyZnm8/VPeOGtQp7nMkZwxoXZINfT
H0eMSzHgzZMNnCrq9DDk/UfZMB7RpgDirM/EWKPfXtgVBJSi+WwJEtjFrnDcvBwFENbRNkq1e+8b
xNtugRytbs+aDkC7dbxEty168PMKo/lSaHIPB8Nd+MS82dNnFakVo1URG0fFUconyFpZsneMKXP3
cNSSnxREA+Op2fB/yXtspGYQNgQjAWBfvGQ7TNo84gw/zoqdbOvGybqdJubgcQ7d6qh20MtX8LsL
xwDZMlLZSE5KLZDFo4YYIalGY+hHUGLlSWCW42yroo+Tm8Ses2TlxV6ojmxHbklJzoCYsex7jVrJ
zBVjvk9zTfHnRl5mb52sBSXIlfmOBE3c9FqC5FebtXeK4YTir6hUwjvgE+3b9QV9zo3DW4rEi7Jd
empirHn6lV0jDRPGitMnEdp866JvDdMX+Si+FfU83nOrtIcmnkoE6e2B8W5rRGSuHOtf0CSBqCH0
Fxum09eU1M8zKCBlcAypdcQGX3aStBrum2O19VOAr2nii6AkrYCb9QDhB/hXH5S/E6hUzE9g6r5y
732ejadpIouP4lXa17Lrln40kNaSCNOrlkVffqCujJtkZFkPCMQ4+0hLsm95nfe7Vhemb3dhfTdY
cb9y0JxvPldnApwWkxzJPhPvBQnHZzh3xycSmrjbjALK2wga8oyoQ+z5rs4AYVOp+prByvkBx3oE
i4W9REeLOdjT5ZAjGtjHXjk8TYHRf8yu1x7wt22UH2gzcQVbZuiEX76pIJQCVpGUY39wBlCaU4bL
UBu5xyzU9lGd6LrftHHB/FfmfsvmKni9vuTPN7ssI/H6QmqOO+Bzd/5xhkezGFpkkR28ANrio+97
CzjUDv4dMP7++3qo893lQbREzU7Ggwq/TNfMLOSyzZP6L6yp5kNnjvmhqwon2XlDFtyZaTAc+6hT
d1GbGPWmQi3yh2W0UYHIuCZeImMq3kWiFe3KCj+rgxBtkAMzNGmhtMBTO/3Keh1UjFqo9V9Zp1cf
zOCO+PbSuihurz//2WqS7kqfY1+sZvSsFudq64nc1IJu+guHUsaNzDxix5gtJbrVhPlHONv2zf9f
xEUOEsR2a05orv7V4TrabBTXTG+DsG0eBPSXvRBr007LxSRdHmj4wCeAQ84qXtxVld0wYxSK7LHM
zeTAtWw8FkZw1KLkyzbXn6HQ60XhhP+AWp5+tLTKpjwss+xROAEtLTMrBhh9afECZxZfcbe1XzXU
16ZNoqF4cv21Lo8jGZtOCVPq4NlQO7XT2F1jjfrQuenjONKCEmllY2mduX5od1qJpJRrfORIN/93
Pepy+XxGlccfi1Sj4lkcRklemR46renj1M7qvV64/2pmE8GrmR+GrExWNuvFZ6RvSL+aauBMeC2J
FYZprTZ7tNUBf+eQ5pDuT5ABg12phegxl6F5N1e20a1kH+eBqXioHEkJ5FTyErKvoiAViTlmj3EQ
TXdhXPzougq5Wj0LtFuRjOIYl+n4xa3J3gexJ2dG+Jq1u9R/zhhDCqw8zB9DF18Kv0gNr7lJhTkO
29wKDAYRhqZYKYAuPSjXKWmz1AaGGnu6ivoqDPRYFfkjcivajZE23q1qwAAOYYE/NZOdorc0rAU9
36GYOMCohNkv3aCWiF0Y9RPt9TJ/rCaj2fVi1sxdGHbzY1zj1fzFg5WUlWQZcQUoqfB+lyYjTSUC
Zgssbxdq+YDNIhxgJrwydfwqok8gpO+JxPHNpeksXmVlaAEWpI23iwJuk2AyzW+D1/S+5Bsf0Zte
M69bbsXPeBJSoqdEarTcikOsa8pQOt4uLkrnpslZmXlB/ToYw7gBR/uaVx7dSh5Plh08maSRL84b
jS6WGym6t0vdsvoplLZCztgW+wgxqZVsfHkXfobCXBE5NeYJuKhPF6XWMGEO7glzI0Mcugj1dpOj
MbKS5CzzWbkgYGqCpsBQYSRP/oo/kg6rGuLAyEdvN7YhYpn4zuzMCHaHruXZja1QaRSMPu5JEPTd
9UP0/PmIDBwGCZfimPV5GpnBiUwP7N7b9VIv2cafiHGCUF/Z2mtRFmWEHnphV3Wtt+Mc0+6tAf/f
yIb0cP1ZzlehfBa5/uTAFDjf6bMkg2aUuVF7+GKpcu5jMJlrZELUtdpuh7viGmHw0lMBRyFExzAz
KPxiGZLUVbUJe3/XzE58I2aGo/Qh1W++/lQo6LDO4TBBAV9EUQO1rFu0OXb17Nq3CWhc5Nd67uzm
wph2tl3hKH894tlzwUaUUpfkpJJ4v+wSqQ422GOrJTdz7xaPrT1Vj5GCT9P1KIuTF54UmD4dMFJ6
qX+0RPRaoTIiE/VME2VJdMdw8vjUVL3yOg2WslazLa6Wz1gmeQkSB3wriqbTlTEZaZnZhQj+g/Dc
3geaUR/wpI4RyVaVf2atTfxmrNdUuhfL8TMoHVUGa0BjOYwXQeM5dFL84MTPWjfwWIoT77+O47jx
g8jstmXdjb+uv9FLAcEObY59xly95ZSrS8oXYUsU/+wba/pXD1BB92pd3SsMDr10rfp2PdyS4vj5
gFzWJggBkmAcx6dvtUxjp+wcJ/xZCbe0/y6yRC83Wgske59GKih3GVs7VFN+0XsL7rE1jlp/clpt
X0ZusOsx+4r37iC69MYa2rh/QW5gXnklFz48LTnqDIhENJqXOOfkjZMhgsb9jzO8hGetBX/FY5tu
wzIZ3s2MgaM6irs15vKFpU1xzHgT6AlEtWVSoaAcMxuTTVRjFqiHJfrD7I3WC2Zfq56ni6uDj8Da
kn1AnWNISuSefgSgYfx4jRmpT0fEm6op+n1WM+SGZm14b0dq923SunIDjLOmd33+lEQjeQKMxx+J
s+k0ctlGQTMgkP5zRmvYQH03wZa3ySPaDZkZrZwWFxYb0RgSYeyG/BCc/DSawnRFN9Fi/Flwcumb
vK3GclOaeVY9KbGTtzuzhUaPtVgQars0GVzndcTb71ia9YhuCY7Wv9WuxuJsKvtq2kWp58bfk7Zh
nV7fFmevBdIapGpSFOp6D9766Q8VcgqDWfHoDQFEL9sUXZ1ukfiagh08rvb79WBnX5/7ByM5oGpw
dRxGF9f3nGS1NcRe9MYtnjz0dpLu4XIjmsTr8ftCMX7UtniA2VWvZCxnZw0MAkAdxjrQS6IFtDjc
onxMs4zBnte4GcPXXE/n+75nHB3xh/E1thPna3c7RAkZDxSSpiUAzbL33MI6LMwx0V+DJstv9dRT
/u0Zl+eq75LKDzU1XWkcXHpAgC4aTjRkAEIWD8jUJTTDYDRfJ7V0X+d+tJ/yFEV3tRH51ujNNQGe
5QARmo5ySgcSA71hlvhZf0RTo5pxYuXdzerO3jLx3gra3JE41BBRGA9BJb9/S7XJsZRDBBRXfBNo
b7R/58ZUhTd9hUa2ts8T5uOeri8yyFqs2T8gTy5pansJfSM8LvvGizXd4NVSt2PWv1tZGin2FofX
aPThQjXC2Qxj7lrBg9u2yT5U3HQ+mrVH05G/BsZGia2IYbVQz7YmKkrOdkT1bcBpoHOFn9MwghWf
O0N+GJUQAfE0H3P1LqEnZ93OjTDFbT1pan8zqH2mvIDMwbYSXWmkO7dro3eDXCHyRdmWmj/0msi/
JWnW2NFGMZWc8Vm7NOqq8vMUjhiSzMr04kWt859htWr6qDFi8h+9hjh9n80+7Haxl6O/0GRT+hah
oywwz3Lcf5XSi5q9F1Yh9Kt+nKKnSq8Nuiqlwf+6sVSqnGDrNmk6HJhKtMQ3J467bwHkl/FWQVft
b0a8oslXmOkU2yl2xmirJGN5P+mMs8xe02o/GQb2ar9ImBk4ots83tuwVgTEKCbbdnDC7OxHY46q
enDHpnAHf24cZdg2thE/eFD43TszdI3Od0Klbne4xyW4nuCp0x5cC6fYjyYLVG3TVFrNlNmsF9/i
ZJhNf9BEkj64E+N5fD4v+GE5XZPfNFox2b5lo7g1MYatbPHgTJq9HIt/CLIMqQExOEX93a6mSB12
nVmVSb6zA5gj0W2RhJF7M2Lv8jIrsWq+J1EfI6qZoXh941WK8dsUwVxkvl24Xlds7QHW5bByWpwd
i4hFGNRsMjGHtL/kxmheqIqsVKd3joiWsnDoboTZhjeB1io+PHmHaWuGqVQxrHVvziLTspFibrAd
kN3lGjg9/QvwnzqbevOXPahZfaN3jRJu5XjTM8zL4kcNzxWIzGlTGH1tFCZYt1zfrLKUOtmqJB7Q
j0Dk0BWhYljcCFM2CivL8vB3O412+Gy4rfuiIG1MIpbVx4HJ6/ge1LzexVGX/eB2mlZu6rOUS3bn
gXMZbYbxCSp4+gZwFdJyg8HSN9J7bS/czAy3ZT7lho+V8F9KPqMiYjVe6a188+WBDWBFJ4mEm5Rb
Jt2LMyp1IViWtWq/TYpi31TzVB1KHVUSVJfHb55V4UJx/U2bizdN0w8yHcrKlO1SnmFxQ3RpOLuB
M3pvjGY4870z9amvyDv6a2gHGl28S52BJgmRcwUu4mCcVM7cst4b5bvwzbHpv1tFmH3oZWetqQKd
v0Q5i0s+SfYihyjl3/8AIvTJDCahD8Ebg6vzLWr27R1Th+qG9GnaVH29Zru7bKZ9PhyF2SeUg+7R
EspJXZGmwiu8Nw/XiGen9/ojFMhp24OyHiZVOKG0D683WV2aB6MqX/W2XHOcXnZc//cjUJ4mj2Ll
uku4rO61kvo+9d6yqtPrbWDPri/I8H7IwZq7YXLNXWTHyfswhsGHHs3DMbVyNfOtTF2TSF+eH/Jj
M39AfguDh5p/uYolwW5ue++t9NzOPnh9n9d+381u6HtDr3OWaNV8V2RF/Kwxpf381SV9Gl3mAX98
fmssTKubteCtGnKxtRt3CjdG5K5+9ovLjAEwTkggDY6q0ziToY+DByDzlqV68rfp1dqNPbfWnqtx
uLeFN694J16Kh94cvD4paEMFcRqv6F178rzJfRsHy/iuZ6O79aZpoFfgmT9bzM1XzqJlDSC/Iprn
ZMZsWoAOeXT88R77yh7VMQu9tzSsrSd9rMP/8sgdD0gI4sxw/ZtdejbAcodOE+XRmSlXwoi+U+uC
WFHv0Abv7BTPJuHOvpIqXr7PU8v4cT3k+cnHRDNNCTh9WO0wPnH6eCbotavERfCmBMxibRqbB7xR
E67ylWe7sBsIJD8aTX54a4uir8wAMsxyDt4aFcfvIg+819kolZ0tuuBWr6d0UxVB/T2O0Z26/ogX
vqCsMqCBQjsF9118Qb0dZmFWtfemGWjv7Gd1jpnSM815p4599kUyjTyAsNGhgJdMSSqORdZgCx17
Gy1U3lJTMRtsxiZGPRvdjt6DUknJIlrZBvGCl+sPeWHpcMijwCbJ/1Aj5N//WKYjEjroLFm83qAO
35O26G8pFceDMgplZyVoFHw9HuRsuG2yxw6R4DQeJK06ZTxSeVOQ77xTcJPb9oU+pTvFFfGDyVtY
0xK69Bkl6ZM8iCua+/o0YpybsRcEmvIWVnMUbl07CTaKbqOcz2TBF3HTz6/InAha3VI1EF7WaTAo
vFFTRn3wlptlp+/cwqxeNG2cvzg68L84KChzWUFLggFyGgeOcmUksxO8OVnYHWZ9mHZJmoi7qlOD
B6ea00M9zcHt9W+3TOvkErVICyj+oDsBOp0GHYug8BJMAN4VKoWNmdbDLg1y+zaKtOq2KzvzkSHY
eGUXngdlOAswE/U3LglO09OgQ9CrIlDt8L3DaMXY4K3e+50Vdu2NO4YVXqG1V/oRTPDt9Yc9P+CI
KzMgcC1g96XyG4h1PYaRw55IWqP2Kz4EKQmQ0e/rcc6XJweo7LHCO2flLHFpu4vtjCna6H1EIuMB
9tzkI9dkfzN1xdt9PZROPYCmHLUBP/j0VWahYIoFyxNCDdkDvqvx9yjrIZWNqPpcD3V+rKDazCAR
SJc0eVkmxmHVRA08V57KM/LHDJWIwzhpbIU+enCjpri5Hu7CIqFbweXAGcpZtuyqmgjXZwwOivdG
RVFVOGP74ilGesi8WNwPigFhKCv6lRt+WWbxEqHnQdqhdQHMt3xGiP11buY49KjqMOwNQJetYcK6
ElNi/AXC3O4KZdT/iQDKdl6irs2JXlo4pBYSCpOj++7iXAtENTmVwXgg6Fx/4JrEj8zJ02/O3IvD
9dd74WvSIqegw/UDwtmyrrIYGrJmu8remxED9x2aKkXy5La5ov8AoWqfw5KBqjXFzktBwcLYaBST
pDaLjQ99I8l7apB3TFXCvRoW3jO4kPEwjXl0C6f5i3wHjlQbnIDCGUliSrllopF79lyblDfvRu1A
P1Ix6/XLoWm3wzSYv2Ng4pW+8vkHlLcgDSnZYJbl4+l2ZEgzzsNuTN/VSZ9v3CJ0fvTCsDaNhgL/
yrV7IRY1HeQcGrzytl/EIo0oomEok3cloFPwfUqQodgFXpAphyKyi+/X18tZNEAPOd6Hggzg99mr
dGs9LAdDtO9j4ag/ETnqfI0ElctXMfr/QywqM0bTJdQBGHb6FtXYLm11Ft07/rDWplXtNNhxJxrb
oUHNZHv9wc7OGYpwsFlZmfFk1ImnwXqTKfwq0Md3b2yaByMQ9qYqB+s49vGhx1EZInaysvfk7/8T
zKGpTPsK1jsAABO7S0+OonQDBmVi/R3NOtKXFvVodaeDFa7UfeffDHidJhKHNdYYsLlPH81L+qan
TtPfW3oUgz/qdngXjUHfblLVW8sC5Xs6fShZYktxIdrMYFSLmwhKBebanZf+SuHDoaSWWz/gtMWb
eUydm0kR+caYAjgyiZ7/uv4Fz9AGNI0YJ5Oy5wywwaWSn/iPhNcYbQOX8b7+DWRqv4o6K++prKZv
VWwGdykS0r+g0SvfY1Mb70wzdv/REURbeddL1icIlZSEAeqA/YniqL7Ac0SuMGWP9O8HxNBaQ8oe
QTvfEl1YgYtNXXOXClV7UTxjNn8oZhbpW2cytNtssGoM0/VMf20TiEOHVNUKdeUuXSoS8+NQeyC1
xCNNegguf5whIFu3qaV/IFpjfOvNwHjFQrZ9AfGus02Ki/hmBD3aVVSi91Wc987GsxTtaUbMSyYT
Zv8PEjfjvxh0d2sqqGctEvnj2BJIFsq0QlMX212r3bTttVn/UOvWexR0nl40S0mhXTSucRzimUEu
D20Xxx+A6zOf7kQUbfu6HG5bMxqibYQ4q7XyPZdXlfxRFMJkAlQ1EDAX2bjTkyf2ia19zFM6fliV
VvxGwGHamny1b3qSrI2lX1g/bFAwajQqYKEzbHq6iEfXElmkjc5HXNRwQcIhby0EZ7LWr6ImPGLF
mKsPToR+gZnGnbstuKq/BbnZ+4WhZb/yiXzmJoLEtMboOH8TQL+yWKcAknObizfhpgV0kk4LfiWd
9apgIEi7P+9R9nTy8hbjhI/ru3l5HoP00ltHRYKlRkGyxCoDr2uqrtDDj5BLwJ/VhIaIUin3dYlC
ByqA/Z05uGteYcvD6zMomsgg/A4298tk05uYVOwVghbznGxaLPX2tLy8TWgV2lPnldp+tBrt0IRi
Wsk4L7xdzmhwbYBuFDuXfJkBepFldUr4MWnx8F/ZusU2ioWBG+2YIEsS3X7x7Uo1ZEZvkYCj8sKV
4nSVkSmpQsRx/MHGaZBh7Yv8fTS6qdl4fTb44Fqo1Flmv1ZnLq8iaUCC4AuJGKSCc0BY07C0M1yR
fNQpW6fK7WIbIslhbVSbe2/lSj97pwSjtSmleficpBCnD1nij9y7eZd8QK2Q2s1pWyi71AD9wE1b
2aF6U69ZJ194PnB8ONpyGJRcYnGGGU4W0yjvsw9msnIEwVz3Ppvz4DALz11ZMZdD4dDKRYO65nKe
GVEKs8R3LfuIUl3sMqTtb8ZI13PfSQAIVpLMC6+SmRCyPkkDNc5srUAhY01R6vyjUIdoAy/ZuO1o
Ru2nqVeesmJeA1suxoMXB/MFDORMJFptYTWhy1F8iNgKG98pi6o9YKNj3Yc1ygl+WZrGz+tb4mzv
w3WRu0EeN7Brl58uiejJK4mTfdiIRTwHcVXu6gIN6brDBNJXG719qNCdvBGkhWtJ04VvyfUCLZu1
Iws/+fc/MpcJwew4DNT8I+pGPNThsBS3DbRRHEvxCVxp+F94twSjLOEcJ5dfjvbmWD9kqdEUH3Oe
GLvCtDH0RRxx36MAuxkmfW3PX4zHzUnrVHLJli820/UuKrOx+Ojq2L4FkEi281xnT1xc+W3DNb/S
Djh/mYxhS41WpI+guS8Fxqsxc8Ih05KP2RnUbxXc1C0A8/QEkP9Vc6PP+Q8I61LkR2aeS2d6rUwR
+LF1NLzRfHH9fNbTGzt17X+9BkVwFwXmbRWrFcyp3jjayCPeNP1crbQQz18whE75UxhcgCK7bCGC
Sk5qPBVsTmeO91ZSxJvCzI1fDp7ft41XfJWtQyTY0pKbhoMnbNLFuRoYXV+2ypx/NJP52nRVexsa
XFzl7GwFpdLN9X15/jmhhtGJlXMSkK6W4h+d3neJESjdh5GYwV9CnRUUWzxxMJlR+3okKUkmJ13Q
VV52K4U3aVOr1P1HMOjlAwrw0W7oQ3GTYUizvx5qkd1A65KUbJt+L+kl95M8jP7c8HOTOjG6NL/D
vDD3Jbp/O1C18J8yRN0jc61wG0RqsyZgcjGqpJRxzhkk2HIh/RF1gKg5tFGr/VacwjR3rVvp/7Rm
2+1h6BjvRqmn/3Z152pfuzzkwwKGyOEB0nuUKBdh6cwag6m1+u9Jn7QA0bvA+BYaefQcZQ3TTHFS
9ys3v7xm/yhC/xcRGXZaz/IMWMKh9mg4uR7mxu9opIsUdsX8jx47ygrKs9h3/4sin0r2y0g1Fh8x
awEm81wzfrfweA5aqkCTHJS43xRJrkSbSQ+17mu8NUJ+ovNcUZSY5NuLi8Idu9FTMtP4XRXlMO7k
f7N9NYl2G4oOktRMwnF9pS623/8icnqjfw1KSG17umbKKkdZSk/N31AQcSb1Yvsgoq6/UXpzzaPt
/H1SbNEHoBXBP7TlTkN1gyd0ko8o9FVsLCcYYrPYWg0yfVQ1mYNzefd2/eEuRJR+U9IbGOoG/55G
1EK3QJefGVTfjBvvrnO955iq18OdwGTIoMm6ZGVlnm9Bh7bjpxINFz7iY6cRJwSzlcTsm9DvNEaT
mKxG9VGvlOl3k47uzlJE+GrAhstfrz+pTOhPdwTcQ+5FoF4p1bIkEnuJFdleWqehD+tTfcQRJTpY
k+L6RlWG/zLerz31+uj4idOY96jjOWsmP+frCCFiKaDOGrLlnjl98BbxHRup+jhE/NqEfOKZwZG3
LPzYLMTKmj3b/sAYqApJ4VspI2AsYpV5MSgKgsQh/RYmxGFsj962L7NwTX/97GsSyCTPp5RCpgmW
9OlDOUOFh02vjqzYIJuZ7MVUVd+mrZjL55wj0fZh1LXhXacPZbFy+nyScE8+KcHJ4yRySJ+Cc+40
eFDZ0VDOBkspiEptuplBEfX7KC3DJ4Fn+OinrtOqcMMhG24nfKS8Oy0IxIveOQisVnFo536VF1Pr
68mQUQWOGrlKjO+CKsynIlNEgetQ3CIJEDB+vqsHLxCvCEMUyrNdl1F+Z8VKr/pFJ2AbYjw5kRdr
Y15XpR/ohifGjWmE7lsvhvxF6oMksBOd2uh2AQpJRrEFBJrrzVQbqXi5vtovfBe0eGiEMVDJZNfy
0AJRrox0NLTQt72sOeRNkD0aZpXheFrmPykEx5fGdeu1yYBFCUGbAbEIzjB2OOU1ZcTpF+mtIg3M
JtNRXWRsuDkMVTHV+Dc1hnafIlCc3qV2P9yH/4+0M9mRGwfS8BMJ0L5cpVxLtdllV9m+CG7brV2i
9uXp55PnUqlKpNAzp27AhpmkyGAw4l+SXOT7iibI1jviQzyDAkPNlfcSm3Exl7r8ASbKrSkFPS1y
WxBnkwvwtaWODZZf9kqn6P4x9dDY317rD5NmTGwRYNGROS1l38sxQYqPSoObEpJ6Rvm77OsQQS/b
oXE7OHfqOOpHA3T/wRxnc+MEXJktWfeiPUV1GyrGKpbyPEoNJ1VpT011fLLasEpPoarO4ec21hr9
viQLzjdy7Q87ix45xSiK2ywzgWz5Te9SKCXUu6SjUJiAwNV1DA9Ss/WU2lByNx9C4UlCch5qACzB
xsXxt752cdx50YCB5GJcZFEQWL8cebL60sk1DYpJK/dtcTfynGxqT3Sakr21qFeCMNY7pT3ZY6rH
rYfQo9Ldj2ZcdA9WMXCFH3hRz+qhRp7qqetmKUKXRwWGnkt5J3bIPejHaDGCdHvRzAteOs7hK46o
G1u/I+S0u51OeiyfLY3HauQZ9OwC32k5zaor4dIeu2krNYuSG1pnj2ZKkQWT56bGaACQ45Z68fpC
AQ5Fu3KhVPLQg8e8ir0p+bPMu0d9G7DwNdSvi7FRPr3c3tzrz70eZLXoaTe02qxE6pv2IrkBVqqT
Gz9tEV7X+3g9yKoY10ZmRpU9VN94urma4oXSXR2fN/nJG3NZk11Na0xrGPXLXMKT9Vl+mc5bM1ln
GauZrGvEZWgYPCL4JqrlIQDXorG7M3+FX9qv6ufbH2YdddYjraJONaqRJdeMpDyld6Zwjb3xEN3Z
9UaRbWvNVimpCta/hHenvgUPxS7ZyS/DWdkox2wNsYpi8aC3gRTE6huB2tN3gYvU7OH2Yq3dShZb
ufdnZZ0Qxej/aqJiGtXP6rE6HmJYB273tQen/zuW3Pibcw530hkVImOrIrr2APow9ipi5jHWZ+3A
/JLwWOunJvCm/FluELKUjDtFhSdvPBr2PtTOiia5klEByDlLsj83B37zbjD2tvkFr9RG/4+abB9+
2fJl3sVyGfB+ko3socj6Jx8+NcX3rt6IH1cPBNfFUn+md7ImbaoRmV9cMkSQul/yO+WH8yPchYct
rZWre+jdMKvTUE5J7EQpw5T/pqfy1/RNOk/H23toa4jVSZBM0Wo57cq3bh/ul206uf81m/67S9/N
YnUSWk1SlTlbhrgT9+Gdeq7O6dZJWDKg97foeozV06COdGHVOmMoT4Xj9vdgsqbKrf8RtdtpXvpb
/uf/t2yr3d+Ejiy1Obu//Hf2pVftrjhuffx1V/d/9/G7dVvtY5wNUAhLmFPwQ9yrx/KH+Txwb9/1
9aF9jb7qs9t+izbUVLe2w+pibNMSZeGYMRHIkt7MaicJz/lifv3/rd7qZixEmFVOxuoN+/H0v5tO
O98eYvkAHzcE7XCkmkFh/O3HvgsCuqpjdweH982q70rpxdZfjGF2teH7/2+Y1d6WyzDIkplhRLR3
jGOS3gnhYXRwe5S/7ej3s+GJv4gkE2lUtgUc/8uQ1lrwzutMnr9jKRgVrhKP3acAeGMPTRxi+qEs
yjQ6WHYan6QRL8RdWobtv3Fa66QdxeBsVB3WiwsgA9zVAmIF6kLreBWXpmGstaQNlO92mg1uKo/F
U02GTLpWIcNtzeNGdr6s4uX0YZIC16OIuxRV1+ykeU74OakT/QiN3NHdIImzzkPQbystXOeeZP88
engHgFsFOLOWLu7GIAkTXQ2+99hzVJEH1q2T73gYz7bi0axqqv3tD/txIYHJkeOClF+47n8v2Xe7
FDldKw7rTPzQqtzwOHeF7NlSW7qWMbeuSFpRb4y4PuC8m7myljoxXj4acnirnUSdCuyVFv/EsCb2
5yiNn0xJDh4MZ7af5nIu7zMA+/+xcLM81nk+s6gYznzEp+RaJmOKVoc/A00FhULV4RgmyZbXzIev
Zy6POEDxVE+oQ6wxHfiiWwNm5MXPWqoc4U1jX744tRFiO4ID4+H2l/uwJRmM0in3zgJBpPp2uY62
oB5o52r+U5hFd19jRP+pqIythVunwywWJVrEyREthNKwhhrLAfrcEh2Hr3TYxVFIpvHQW7FysiZs
6TBPmECQhjD4M0oPX25PcA27AhRCExHT2sUEkIO3ti825CytpCi0v1YRVwI0V1xUflqjDGi8KKPO
dBW7jmNw1jMM3i91VxSq45phmEp/0oy/trHga0uK5fdQ80d0B3gp/7OGd3MVBlad6eFrK0lJhwxI
2ljF0ejaPvyUI9th+XWLNN2O7nPdeKFukgjIOjvvpUZpQfzRpabD5Klp4zhtXRMytokvdtaYDfrA
KAbteOq2fY6FG4WtE5a2iT5uPDtWOxSkHl1ofjvoUaAYVPovN02YKmarpbgaVrNagY1AgWysi2Rv
T9V/Zab/HYsaODj1Bc6N4dPlWCR21EpVzOGasEq+Zni8HQ2nk2YvJx79QEWjfUY9K95r3CjUlSCU
PLVmY/4J86bDVg5RbX1j9qvQ8/cXsZ3xqqB2S0dzNXsxZ8TwYEgPMLPzc641FDsoN+5AzmAOYs7K
HURGZ6OYdG3J3w+6ROB3ETaNw7IW6pQe0Cknb1LqYBdIovX6RG/3t0/M1aG4pqncgvaheHs5lFGz
ulLEUHpUxijq4WA9UqSbilNvJ8VWj/raaMAKiHOUrJbi/uVoXZB2ktZleDg1cZQhLoTQkAc5qjEP
ECarLYr06qb6+/GW5s3iOQKeb91j7PGOmtq8SA9VKcWPMgfNk2c8l5M8Kg95Ym2Rwa9Ojz4fzWho
puBpL6cXGknQ6yoaWpNeqfAD6IppsVXsqhBNu9vfbRVkl6mRXoB5RsCOWv+ar6JS1A0Lpw/2emER
7hAk0POTAXCkPuvU2jUvw0NK7VzgbDi49dWAqeTtX3BlskBKuSPppSzN9+XkvNukstJqoZV00l4N
BuN3UJuJshtzTTwHRlyWu9uDXfmSSxoJXpQLmU7V6sUnh/OAqpeMDhvJvrnTihjvtNYS6Dgk6Is7
yFDWs9jIAD6uMQdjAVJAk+U/fysZ72ZYZPDULNQWDtOQWx5g6HYnBrU7zKC3n9mz3a4N68ibUxFu
THc9MgCK/z0lyHnSH1/jDNrA1OZu1jo/R5FhPi72QD+Qe2keY9vspx0Gxo3jmWpe+0kaIYd7e7HX
X3aBb5CxQ6qhBUqXbBWF68QKrQDPZ1/OaUx4uAlXv7Cn0vZ9p2gb8XX5t95lyXBXGQt9ZYs8EqD7
Wooxjp0mzZuo98OmV6M9qgXchmkApR5wnNrunCpNks+2GQ7nFh6DdY/gmhNuPFXWQZ4fgUMNIDUC
IJCVNdhCi6QsTZ1k8HvZKk+Bo4afnGSyPyeicT7No9QejFx1Pt9e5fWWZiT8m+mhL5trQcNfnp+W
XzNbohn9qJLH+g/vPieTD06maO1eSpS5/VkQRqKNCt/WqMufv9vTdhppKhr8gz/UPAFfldnKDKgn
XWO8QdEkIkKNGzayso/7ackCFzomdzpmZ6uXlyyVRq822eQXVOTtPZivvt9hcpkqrh03wxay5MoU
//aAgCNCb0cr9XKKvTDKgefj5GOmaR57ow2/pjr3dj+pkfA66lNbcOSP+wcwEPiZhfDGO3cdjCUY
mpUdxbOvzEQK11DaQbgVaitnOZQl89RzHTy2ZIcbCIz1E5vTs0AvaHbxVgGou4aX4YZTG0E8DX4b
KtJXuw66zo3z2FJ29Vw88xy0TkqPudZz0ARmcqDYpHwNJMPKzoketlvewh+jFpkbkQPkPNw4MHaX
C+/0CGMVfTSC1u/C77hchndpKf/pBmoZHCrrCT375DPX1Var8WMQWVLGRT1pQS3CProceE66vKmk
avADGkQHNdaoa8qO+SqMVrkvoij5NPRoBuvB3DxJiplv6e9dnTg68YDkF8u7Ndkj6Hu6bhafAVXg
HsMXE4WdpkJcxw372py9KIyz10qrsj/m1JSvt+PIlc234IrpLi/aUVCGLicfIYTcBSOTz6JZ2mMt
lj7Uzqhabjf1sMqMtsHRVa43qhtXR0UCE1wDugpg1S9HHeHwoMZvDT6Mr3g/QUHwLXp5O1VOKV/a
WssrJ1e3zBzX77tlw9PuXFwL9OWKWr/vUqSrjBZLXN8OKCwhuifvjCoBHKCYkfOcB2O878sxPBip
8SQtmZ+Cp+jx/7Dg9PG5sqAN8jC6nDpkc6Imria+FAX9TyfRfkSRHCWuWefS5yCKq8+tFDmH24Mu
qePlPcnEeUwu75DFU201qAysCvVIe+TCr82jRKFEuAW99N+3h7n2WUkrrUWLbIF0rD4rWkeLpUCG
3wIylUQva0pdW5Zk4Y0qCime1qTK00RdRGzkAVfuCJ4DvDGJZ2jBr4+wDqMFTFfOLraEOAR5GzwP
Vf2lQINtY+deO6yMA8KKTB1gxLLS725Anohyp6I94AuQH1+aapq+qmVqn6QwU4eDZU3dUwjbm7eX
qqkbAfvKLLnrcZhFJIBQuf6KwYxZMYrXkw9QwHE5QIOv9pBr7mjsKv3p9re8EhXRtl6I5QvhjjNz
OVEtyuw5jJvJV+pe5Q0iNFhJrXrmid0d+zj/DUJL+9ccky+6lohftwe/spEW2pu6CFRRlvyA/uAR
P/cKYkXwNqbgQE7ZFTLyaVUQeuPUOdF90cedvLMG8Ekb+euVLwzdAQ05iuiURdcRsdPQvrTTkesY
/zHJxRM0mu/1eYp9JKqoLdSJhMJ3K8mVm8R9IW0MvxaQXIIUYZE6Ja/qpQi2WvhOT4MhqyW+smP3
jFTQUd+FmtE3D4Uaz2hXSlNWRl4Fv7XwwtkK5XMxK4nYUYAwVS9Pkqja64uvyA+5yOLKT+Os3NG+
s+R+48deiStLpQz8PfueM7+6PebKdvIYkRxfrofpm60HumfJsO02hlmmvApfNlqapIGcO/LAVeWx
x3XTUKJ88iktJNZemeV8r2ud07mBmScFVKZO3ni9Xdn+1Dl59i/1N2pYyy55d87bNBSUa6fZh42i
4rBb9/3jnFjyY4FjwVPbKmGBz42l0diLzAGKpoxD1O1DcOW4YzUJ3nhRrlw0ty9/gp4XjtQaicxP
6JtDI6dd/CXA3bVyI6PPsv9YNVq2HZETirdBbOE1dTlaMjmtXcs5krhmOT0IrZtTd0LXQzkXIQqa
G2H02gEn5aEy/3e0dXsDu504C+JC9m0tHI6JrY+fYxxyXmWtk0+jPSKf4aTTxuvl2jddatQEbl5P
vCoup8iWG0slj2Q/wQ3Ja2pHv2vEBHZIqPl+pDzKNSUVnxB5EU+Bhlbl7e95bc6gnhZXw7/S36vh
o8GK5CRQFJ8ipPUr72brHnpsdJcJRSk9MuwIlcFpcVG6Pe6107MoFPAg5534QSbbllT0+9AO8xGZ
HALK2sWcdY81N3VzyAN6L7qnCisO/r097LU4SuF6AbTRDMGk/HK1AXUVsSpxMCMp1XaKFmkv9iTX
niJF5o7ie7Kv0Yh0QTdmG7SZa3neAjFbUoFF7nxN6zBkVGaToUHqlfJV7HXL0WmoC9SK9SVz0i5x
kx6G8fe2y4foPlTglcjpqCpurgXKf7aWXM7wgnKHLUhKhODy5ULohc4B6sXsR0WNMmeKv2QVDED9
ZDHspqFu3UHu6+Mw6M65S+p8F5Q6qqQalODbX+Tag4+W4iIXs9SjP2DucVUJE9vglxRSX/2cOlP8
xF1W8hpooKd4GrWdJZlw0uyupoo+x1N557SUUZQh5ETe/jFXTgOAX8CWyNfQglxD5CNuwMQeVL5R
PrUng8rcnmgzDzvUF8SjmsolTtpFVG0cwiu7ku4jUQ78ODQnexVUM3QkCrxJJn9ypEYG71hOvZdS
2Qn3pWkXRuoVDVa1djCKHfR6qoYb874S1alBokKNMAvQ7vVrX5Oob3cTr32oTvpBBDOYDRtYsZ1b
ykaQvTpXymLUTpZi77rVqgNs6KM+5Q7Dpd2fGuRabU6kcAcC3oPalErnNlOS5p+AXmrV8fYHvnoK
YZxzDEniUCdaXaESfKBGAhjt90ofe70+GY+KkgIMtBGivBulstqZqimejFzniT1SW3eNRSbt/7Dg
i2c2772FbLK+RjO5rBSjWTa9ruCfWkwxquqT6hZDLG1M+Uo6tPC6AHJCmSUrUi9PuobHWIdwI4gv
OEKfKjNr9mqMpOrthb1yjV2MsoonYVVjatMySmtmyls7ZsG3glbiAdmBdg9S1n6xiiA7W2ZV72iy
T2+3h18fXHg0bFH+QfTiuc3WwAwywdgY7XnykWdxHmwrq76l1Zi8yVOOsLsqVKdwu0bTN/KT9axR
MaWNSWeEZwXw7HXzJ6fngz9BZPlalM+JF+Jz5Lga+kLHNG9Ft5vMWFBoFdVL1dp9vctSql8bUKH1
2V1+w5J+IgfCa/pDzHKUoXGmVEGb3U56e9fiOKHvlDrBIydLG2tLMfHjStPNtBEVW3hfy4vvcjtl
jjomVYAUPHrQ2dc8TyoPmlnum7MzfIIGoe6tGJTG7c+7zhaWOS61Zdaazwyh7XLQ0O4S1OoL20dW
b/YcYU+G2yIy/VLqGMDNOlDt/e0Rr0wT61OyTxpBZCfrLnclGj5dJGx/CqbUk7u2+xSNcu0jItDE
u1pqyhfFGYp54ya4OixhCSNUiMpkhJcTRfuhNPQssiExqAaIzb+K3b3ufOqAOu7yYrK8CdncrXC0
jhGsLzVsOPVLTKQYs4oRpZaZch877CFhdqmbWJHj7HJTxwbt9rJe2awMtKgM40OEqcjy5+9eMHrd
BW0YZtD2LQowRep0hyowVOTG5q2QcHUorGUICuYiRL9qzDZlpcfOkNi+MXfRQ1Mbqpu0lfAGNSw3
Nsu1objPeBjTPUQsYPXVGjzYraSKHB9R4eoBOf3hgImU8Tb01pZ555WTwFyW/i+8K7LI1f3Fo9CZ
pTh3fMQs+qd6tjh+qhP4QxBGz40YnfPtD3ZtZ0DYxQSE6jIaD8uGfffBRqVE89qqFR82SPutaef0
V6BG/cYCXtv2sNdp+lKAAuSyOt8KRRwEX1vVt61ykEEwNw0+PVZrnAXk8OCoGUFx7NFl3YJnXAng
aFhQTYIY+bdMdzk9K2j6UIUA7Qu1VWYXa9zpTsfF8oTOkhJ42Lepxxzq1T1yDJHkBUYebQXUdUK0
nD26ddwfkN1YgtWTpCzYO05oqv7QVciXzrpV7uqszA51PvadZ5uZIEsAaoegPXT4jQN5beUt9EIW
oTho/WulkoFwUOlI7PtW1OAAiwj4qS84ILEU1S9TDIOxweN999831RJZl0n/lcK9XHWwNxLlrEjx
Na3NdzFtu3/itqy+3x7lQ67HyuLmSGnZWDwHSfouh5GL0o5MoP9+UTjJXUGTZm+2DV6ZUqvu6bFb
GINJ4rEKcUHI2kVMoIkd+/X2r7iywPjcIuiINh5hYI22UY3CVmfkQ/wRvRc93OeS1uhenVa54uWj
Nqbtvqd/Fape2ReckY2b88ruQhKCujDNb7QO14zmWOu73mxk3e+GMHyIc1v5EpatdYjKLmu9aR7z
P5C5pZ1td1tV6SuhiprCUtwnKi4f4nL5uU/KZkor3Y9j5DBOcVd2SPSlqvNNa0YDoG7VDrIaboSS
K7EYxjTfHGwMw66tboKwcuRBbXV/RKdrHxhz8xlSnY2dp2aebn/aK8GDdwxvGYi/aA2sERzWnCHW
J4TqS1pSlIe2VgdzB0FP6Aa0C0jGXsSDwngasNOIX6qwL87FIJwtXP+VEG1xTBcLFFCzH9Y5x/KE
7MhRcb13MsdtY1wvbEvo88ZWuvI98VfhSyLegnbm+jjZ06DajY5oUhs74b8lBananY2q2YcNphpd
1DcbrYUrR4dUhIInYpbkQ+vYNNszcVAtNL8f5PlnNqS0AZv5U9wL+4g343A/J06+UY67NsmFrc41
vgy8xjvpyGGgLRRpPoBE52QPvQ7eCEdBxej0PQ/jLQvNq+PR4GUH8QCn/nF5SBI9I3vta82PE/xN
rACsYyzXhVdpeXYkgenOt/fslXhAcQNN58UvB3GM5fe8u89TboKkm4XpZ0GvlqVLzdgZv0fRZHd7
y06UMTwFjUOzNxCY1YyHIZPzLfWhK4GZqj/4KoDPVM4hUl7+iDa1ShG1menblW4D1FdyKBZfh7yz
SDFqLBPujQShJ3XfOkmRfAE4MuHC1aglcphZAM9u4xL8uCg8m3QgfNyE2GStFTRGR1jpVFamX1Bh
z/Zh2XR3aWL0Xqjp6afUSttPdpM6rzaqGv/9+mfsRfB6aVeQCazWYsSdAL5xp/tDhk+Sx11ipy6S
GphASXIp+vvBbuPeo/wG3brBKfTP7Q3xMV6y2dHf42ai7w3x9fJbzGpbKrEU6H4f96XuzkU+HNFo
x/CjkrVs4+L/GDGXwdC3o4VE0WNdYW8TlZtQLwzfKuJpbydRcUiryDppQ/NCAhK8OkaiPRVaVBzn
rkdo/PZcrw7PGlPu1JcS1GqtkTkW6F+jwMB40z2INDppuRF8HiJl2okpEI9RBxx2N1iZGF0d8oG6
sdOurjb09WUViNTr3pSDIoNlzRbXsZHnXyY5+9yoQ3mOx3HroF8bCeoumQ/QFbL31UGv5zJBwcDW
famKTlloBr/CWJcPej9G/7GiBz5kQUwgwL1INAGHutxBXLdVIWm1AVTFacQzogpYUh1ADeTjcx51
IdKROM8738BzyqE/j13+evuzXp0q0gCLujqkkTVWJdbSJDMq0/DTedD8OmvGz3JUdW5UWVsSBB/v
2qXhp1KIWBIMCiCXc00RqO7K3jF8CSWhCh0oDeh2aGrF2+0pfbwW0KenokNdnFv9w50+S3ordFFZ
Pu/l6KDY46e+CfrITQNZc8tg3ipkXVtCamfoqhL+KLYsf/7uWggFd2HVMV6g99PoNkgqQGsbiuJk
9oXY2DDLMXvfOV02DMUyGiFoIxLcVi8eqRLo7AOh9Es7M1/N0Blq35nNLv892aNe/1QHLevdOmhL
feP2u7asBBh4/ksjnVL/5TTtthsMOQ1Mv5Zpmbu2IdmeKA3Dk/IMiwqlTP/579+RVGlROqfTQni9
HLDWKhV5atv09coWaAdkWla7epuFT32dO8O+InHfCHLXVhdgDduHtBs40+pT9lVva/0kmWT8onqu
+qI/RVZlPhmiy05zHMqNh3FQ8X+5xxbDMOARi2rAOrIRN1Ns6tlB8D+F14KK5MGKldp9Eotkpxjt
NO2HQJpfxk7ecqi98lmR26JB7KB5SSK1KvWopSppcRTbfoGQmRfNmbRH5TU+DJUceCDpi41tdOW0
QJ+AvYW8GAoZ64jXqXLZKDLjUdQ1zgD07Pu+K/MfA4KLG9Xda1Nb9HEXtx9urXXl0xp5xOro1fuT
KbS93GfyHsCN7s2Z0h+IUVu2zFfHo/JIeoZ+Ei2pyw2b9FlgWgEFyKLtq/M4SM7jbObin1memsc8
7bdg4deWklqyRgEERg5cxsvxYqu3cBiZzEUOudg1Y8ttjBbm11GbpC14/4dWI+kddxR3/2I7gJrM
6mgkRY7rohM6ftBXxgHesPQlt5N53xTVdEiMuvZ0SUuJstiR7ZSMmpRrBYbyRlFW23jbfEw5+SlL
x4/tw6W5BpaaMTk2fRCH60qKPchH0VsxGUq/n+M2O5vKpL3qehWWhzpIt8Sq1iLIS5qLnNKiUod+
I5TW1S2m1naoDlLj+Nms4sRVFkXj4qHR/MTQFR+2Uc/7s+7k3V4KSqlzjdLqaYMhYJLtJr2334o6
Kp4syd46x4Sp1f5T0XoCoc/DaxG8WUqCl/shrIRIy1rq96WiAhAqjTTVPMpjbetFaYhHhIkbY7br
p8n6hHur2rptPY10D2GHNsdeGupiZ0hO9xWTO0PbdxE4AM/ROt5VGhLL9c5Uav0uQPLQ2M9GnGge
EjrBWyS1VLngnUzz69LnOSE9KUneYASJNnkJievYeknimJ3u5bqaKZ03Bh22l2jC5Uoye2jAx9gj
z3KRvtHtqvufoaxW8QEJXl07wV9JogYiqWkEr1Kn1q2KdJVmjYNnZxJMNxdSXz38QYOGRT6ZUz9I
iFu1+TB80fU6jB/GeLC7QzRzqX2ntFBOTyIui/isCV1yvmGeY9knbOZoIroNV4DSu07VB82xxFm9
tl1Ue5z8TtRZj88l0lTh2ZSFjgRbj4zNswHJNt6nouuFF8XhaM6uAS9LfKsAh2iwQdL5TxfLU4Yb
gQ6H7zzVKtwtPMHq+NiEQ4Unii16/SkK4U/7E4jd+KjqTWZ7CAjl1uz2U5GfKuHI2blAeHX8CjRj
zL1Cyepgj5SSqX9r0NVNTzFuqMVe6wJjctuQ59pBqpvA3rc58tse7Z+w2tVmqDafhk5R598BBSXt
QRoMZXwYhIXvrOsYU14/SiPUOre36Uc+d6YZzb8NqU7jg50kcfTQdnhqHsZUkttPVlhk8zE1Lfab
WtoLm0rJIRH4oNv6cDwDf50dr84QkPvWlmE5/qGtPSoQL01ehmhOtXnzaw5oLYvd0C6OnPuhqWLd
K6vU4WQp2lxlmQthPIxyF3SW1qneSI8txCivhLP1FYuqgJ4O12NbPjjZJIIdPqD4g7iZVoZS4jpS
pNv3s1nQXsMKtB1OKqQh/tqcYS8ae3SEzCh+CGYY6g8xNGmU5oWJc7uyi6tCmU8j/axMYRKc+8dQ
WxruntamZhh5SBya1dtUjkp2l4ymHhwKLQPwt587KQlP2NohpLUnl66V2KPMauNxoEzVEA0u0AiQ
dbu85pDmLjJgwrwrHGt00OXXnPKcou3rPCsi1hLTUzolix/7IAyb32Ewp7E3yknSKLgD5l3TeMPc
APrRncpMv5lSIBGYnGFgiT36ElE8eEoZ0a/bdcasFHsjmcd5X0ggUt2xkxzrp5RD+gOfqJQPdT8l
pRsoaeu4C90of00baez2rRCNeMBKVKfAjSli+kpNxpbOYR604jBXNPdUT1MjU320aHHOu6BHcO6+
M8zKOE+2xVNql5UASI7qFOTVD0xAlOCuyE17fhmyvhqxzp0ahCKTYU7D3yKuO2A9shLEDvlsUsm4
WamSbDbHTA0KUE8IhUqlO8+zHBCr7C4UJ+RsrQ5psy7JHkZkkadnbNyaZgDtGkIIxyzOmF0cDC39
d1qqTTi7cjL0iRtrjrTAUXtLDn4Hei5NPzVRivpVCaNR3NVpG6WfwzjEAwMqTij9sKg66dTdUR1x
K2fWneegXmj2EYzK2U8ks1HVc1ROViDcpqR5sFPDFmmDQ465bYnct8jNH5FWSeGvuOtrA4QQrct9
pKLgdUyFkKuD2mG6eMfHrcUvgfJm/WCOhoS2vqkjppe7Ioii4Z8uLNL5ADXMTjJX6Yy+P4WDYi/X
jN0qvxYzijB069GRp89SUPOXkDgP0lOtTqZ1SKnWhU8CNfv+UYkqqT/LosnHVzaIZXraMFadZ9Z6
I469qYzVKVJ7OTpNeB6z3Yt67P+ZSstKZljLIa0ns8+U5Ny25RD48RQLiMiFkGgIqWEdKz97AAzN
ObGrojuMrRyMPwvBheLZgJHabLHlbft5r4V1Ms73g7Cb5nV28IVsvaDSYW7IYaTLP6CFCuOuiKZp
ag8ZXof9N1WrFX0/2FwKyoFrJ++OjjAd0bhUngtrH0G4aC0PM9ME2cBgGMSJO7CqvsR4UDXfQMrJ
U7k3u6CpfowoBXZcFmNTIKRmg18ST6oSG9M5tYGgPVomYpWnPs2D4ETfdywcL2pDszznchdLZ8a2
zJcZ8574axRyqs+IH1njSUhqDMTcMErMlTPdie9RvwtaXqaNnf00TMkc/I4+CNYIeptOxisdgDT7
NmViMNUdF8EUnHIDqELJpZk2yjGtjKkbXPw5LPPYAflpP1Nj1ssdGXtJbbIWhjCFC0yN14pTARR8
nqhrF/siwac9cXMjL200YcvYek4EWfRDleRzvk973HJaF8RyGO9yKNeSV0i22XRuO5KGup1tT+Up
mrqay6ICvuvxbdVm3+exbp5CpFpnt0uBpfpOIZfRPpWmMvpumKUz3WnYNerIpWi5NdwBfLed7x3y
fPHnsHfUbo8jWVdrp7q2AscdmxZGkZtVplDxS+acFo+WPkRfOxnE8H0364F07OcijqM9iOHYEu7c
mfH8M20Gkf3b1JXMLyypdDvPU1hX82uZIPOYeIIX8+xNeh6QO456yzfVusYZn+bW0aZDhmh0rvyj
SXNf6R735Bi8BMhRHOZcqhY5vWaMjgW8RPURp4Wo9OmdQXDdwfkIYs9RlhXJQFD+JirhwNWWebbD
WhVSJnZLdY0M95xVz0kl8ammISsyD3iNbLh4fRv/ZkhZvFh1HaFhW+Pcfdd1fUN+hiSqn45T8KuK
G7rwkiBt2E+RhbCNSv/uu5HYdvwoRGGnx6yx6+LYFSkJuIy9IjznUK0OEDuN/NCJAE3XoBKRw29F
5vVxwOHAYjTgzsepXDSPRd/2v2O76wwX4/L4R60F4WutTTKwxtDqFRy1u+xF08IAB6JsHpI9IBDs
MFDYkxdvaa7b9NBNVoXCX4p+7UmROpCbVcw1epdnxfAyalowPleVLTnfgyJFnA/OsPlZp4AsfZYw
FRh+VXluviil0mseaV/wPM0Gn3PUekPxZTnvfqcQ4FIv04X+0rSl9lwrM0qfDvoNlT8NZbqbFiLQ
WS5xkHcF1mzJLldaBBEjlPJJ7dSQgvEUTkp5JNqGxkmozai7sCKaF0EXIOZSYJn+1Hgp1p6lTPO0
s82gC3elLqKXAGvxwlMsKX+Jy0r8Tm27DY4qvuLTjzm3tOz3NOdZ5k2IMLKbEUGVMUA3QP/so4HO
5Q8SzO5/ODqv5bhxLAw/EauYwy1DdytnWfYNy/bIjCAJEmDA0+/Xe7O1VZ7xtFokcM4fkxerk+P2
qdwlUCh3q11cTOXRQ2QLqxX3zEkTSPZCWmE6c5lL5vVSRi9cb419u0FO+nkSH75O53mP7VPD42po
zKja6F+JdovlLGE9PFdoV6azbJmWs+0Yyw5NwOrrZ3eGQrzXzrRtX74FbZVOo94oVK/iKrl0I6QB
Q5SpqnOrw8oLcinckMeHAo6ooNcmuvX3I2RaJlk1uV9XbTdnx6+ssGG8S8Ix1Wtgv/YkaXy39iDW
POCTvHeelaiCK8x30zBe1+PJlIeTsEX5jAkD59uRNLkh3GDKgl7KLu+Oda1voZdFnbfSWageiKto
uoz4y5OfXJ8iKFpuKesMmbZT+GBse7bybcQQBlcdi+HcefFSPtZz51U/umiOhmKb7MU7t5tvj9lR
B8F8ohGu2R6WY9YwStOwjL9BTTQdoVHHFVfR9FX/lK0Z3ZurBrDBpLDtCfnymzf+8Pw1PMtympH+
CO/QRG52e0ee0hY22zObRbTlzIxxi1RTOubGnTCOsi2uZdeVd/YYtxWvtddGt5wgSF3TYI7nMGs7
qU8VUv41D7dETHyjroL7dndR5n7fbxHte0ctzwajlkr9uOrED8p5vPUkbG8yeaR3feRdPJZreiQU
Md7shu2+cPt56vN26rAjel1QHe9mmyP7S0/9eGTDGPSDzSvEiFVd2KuOXb0bUFSEFCi0kw1p7+Io
oVOrDau+uQvKPXLks7V6XLVbVg9soADzIXxEv8b2LbXzDhlZUi4x3S1jXUUMsFjB76VZHTc9OIqa
bPD36btRnScxDFJE+xAKegEf2Z0H/0/Nb1TkmroZnrfVUexwlc9/akkGZKbOrsO3o0R9mrdaswQR
J99/xYjkefdmy/s6fK/ZbxxZ9pA1br15N06l1Xw7uV4VZnV8dEPa2EvyFkZN8NF54fErYJa1012u
vUoHfVChUAIt9AVvsTdnXXhU8e9+oB0jszScC47U3qT9MnXejWd6/0WwbwGULE4ib47BkuP52k8f
pgSHHHE+zSM5g81uVUlexskucms/9jgbp3F90sSmrYVT7ygb+rZ01V03+gfnARaxtAWfbPPD8eY6
Hck9Ci5701VeVo+T/wXikTSnsYmVl1ViGmQmB2+eitZMaLi8uI78dE868reGWITH2bUE15wR+GSX
ZaAt0ndV/C9Zl2tvNNHyaeTX4T97Tqo/BCQbkZFsOz95yTw5/FF5PATWVZlAUOIaMXMkrVVMiV/1
qTtVwdcGIUzO/SrWrPa0PLIwWcWvLup9VqeGY4Cgm2Rk+5naaxENNaEyi0cUxC65ywGKTxCVXPkN
036UVL6TemQt/Al2izTnDpJ5p3hqnN/DmeWE3vQ9bIu96yMLhVzUd9mGexTP7aa7KbcstVicpZF+
GTYxJ1kJinFvrTsYzSq0sxTSP6rhxjBkWqlHHVrND3iUOhvdWRBEa/TgZA3LSZ1t40zTV2/t9dOw
28echlLv5ryygzyFXX2VnJfBvp4w12uiYcpG3TtRi/t297X5wgjM3reV0oAOyH1e0oqYkHftEueZ
bZHf/WU9G3EJW/MxX/bru3e/yrl1Mkc2zZqW9FjsaXIsznPsmY54BDtZny3f73TeHEeoeZHi+H4j
jeYB20RP+B0H5Mbhu0z/3KUN7aKcdT8VZOCOZyU4o3PUUu2SRV1Pxva0l8Tc9xVrcWrtCcypSYZB
pUs4u/8oyfNE5izEqGQ8Zf2crd2oXn0+mVOg9arqQtnHbvK6OTydd4AWBLc3WrxPA9XrabxP3A71
wkCfV2Hj/BUetda5Hh2nzVuARz5L1YZczQipnrW30zMzhFb9e3TV0GHr7WwrZaFF7R7ofsuZKFV1
MiwnD0itQEHjrQ1Y6HYcDwX1KuGae3WHZSSOVPhjG1myVVwRis6BoT7hyYcg9QLjuZzOxttPXKzo
K7cWaWC5L25SJIviF9wuMQNObGp2Asdrdcl3fJ3g3L3y63xU4X+RdbWoCvdoMreL5Pe0Hbw3tvPZ
UZ5x3WyDP1PTOr/2Lt7yZD6I1bHLoX3UK2ALp0kZv0uaBZrT7JE/da5R/JA2iu4GDGQ03pcqE6fH
ShFMrOVgBxdes8HjoJTEOy/bsntp60k/ygfXHBV/9yYKwpkmXP6esHkLRlVvuWOqsefb4ZpIl92h
8cKahY+ndzhCZtAoGoOroD7c0lJ2Kz7UylllGk0tLZpDMAqRO0NsP4bNQnp70NuuTJFMJ25WhW3y
n++NDV42Dr6vxq2DJg3LSFH6NK/jC/OP6gBwyDZLj3DE5OkyDWwviBdLBAIHH0vy5kqQFY/sP6EO
i6FnmuSWRU2/+09hiaKXb8RxT7j7QbgcYQdlHjRD84eJwcV5I7X13zYuXVDs/Ry+DVzKIqPkeGK/
tuP6n92qURXAT8cv4Y56zIVma0tVjTMtM4RqL28IlyvxVEdqXx5H25O30Ro2b007xzoda6d90FzS
w8nEyHxveyX5kIOOnBF2QZdTUQ2i/Ee3j2qzdp/6gOHeg3n0meMvHWBilHV9gw8PQ3hYpjxbpN0L
AIn6hJytH08+uNNxAj9kaRnD3k4nuRju9XEl1Nr3rU7R94aHt2C4mNu7Hpy5KWwYleTdXk0Jrhlu
PYuiaL+OzWquOXUb36w3KdEVrrbbl7CxfPvG5Y3ZMoyxg/7bWzbK6LGffX3vSCD+m1LjQbiUjWn7
m4RZYMpLpqK3iQgyYBdSmhBZDK4EFWZLVpk8logdfXL9hwM23SGWm4wHtNZElZ+rfQmJ+F91zT+i
Ir+6YRbZSQgUltlT2yMhI4MwhWtyhqOtLxPR+G4WN4Gy+cX4/Gmvt3U69R51CQ8W1T6Exvk+b7Cr
RWtf7BYRYDNPYXcebdW20CBojjIsj3aSsZGvTQrBXi9nIfXA+pXMW/AVBW20nogor4KsV7oVKXCo
Un+nZg8gFCx2z6yt4kjkQxz0XpKaeGhiHgB7dK5w8P+HJm3eDTtN9xJThP6JfK2ZsmkK+U8NStXL
Q92Crp/p2rXeFAivm8pZzA0M1DpGY7Yay8GMNZbhP9+duOAG0l9EKpuEFXjQ7sh7j7SHKji2oj0z
7uLeTImS8jwgu/is0FyKbK2wc0s3GM2pDPT8OXcJsXAHT1qb9+x7guwRCJ2Cmx7I0BuXOir8SERP
wqJ/KgvqTdmnLuw57TjupyJKGqvLoBaOV3o/4i+7suL2Nq6Mdp5dKQXzjcvwVuBOXmgOpRXde7ii
tjKnxM6YmwhB1muDZ2OhB7dGMtoJXsqTY9YyzHil9ZYlNbvvDSaU8lnaxOIXegqcV+7chF4hYQ9f
y6bJWTbX2Ja7xtaBXwy+ZPVJNs977UFLm3RyButPRyXtkKLNDUoM1HoCjmgq/rCaatfLdOjLG7/F
YU+KntD/+N1b31onw5R2zAP/xiliuRnG1tCfNvs7XISsmmtuFBzCKWnpvi1UtyZV0Q7bGGd9tPR/
R89MSzGReML9a471cVSB98e/Lj7pYlgfziwDooIo7sfbIWbXzo+Ykvh8m1b9sxFj+DuED/xX0h73
u0osOjTL0pqd1Da+uxdcLkxV7SIAwxZBIMt9F4ijENO6jHkHHsDPzFaXTkF3PPXrQi2qao/ghd9t
dPAy+8OnL6OxI/GkJpWP7JHgU7DsOFk8GU3kKAIqnfHZxHgicHEFN1xirq+SkI6BgH5T74XmhH64
vpUfBGCVcxbjNhMFhU+tOYUAPW9yj64pCcH2Mcd7s+dNJ4y8HO6u39CxDHXuz8o8y4UbroiHUZu7
BlD4KFiz+HU1BDgkmVgtqCC36YaKr3312ywkCWHOVCm9LZuASIZiDm0Ah0SjJEuDva9Z1eLO8D3X
Q9hkRvnmUeir3Esw++78UttEAhVQvJpHs4zztl8J3QlFFZ/AEtzq5NvL/tfhTg+L6hDVzUpMWJcP
O+QIxNxCJs5W1qAfdL7UJ+0PfIODtYGkjbKp3/QYgqnz7A5fo7PvzEpbuHWZsKd5SpUeh2cjGylz
6VrtB1S73VCobZvvcmUxyqu+n4Ns6pr4bR+ljM7SyPJXMlr97WbNSt9XoV/fNEG9hIz3zvbRBpty
M1q4+h1qSQ1Hjq+o3c6qqdubzsgoOcVlF5ksgDmy2OxUfQvWsqk0gLq9lT4a8dSdzbxlq73Ud4hK
ujnrQ7ec8o6L5pZtmGxYeAlP5WKZhMzmA8FJJilPuaJuyWjjIQDXBEJdR6jcrtJ4aqWpPhaCmmQR
wDsxjzGJtXlXWeqNeXpc09VbGyDKunMxfGM5/+eVMRbhzh3NAz+4qR8CSpi32+ZYWfVdEVS/Y3KY
rHReAaEzn0fqIR7RpmY6ccef0xGDoMcNrclpK3v9ZebDIt9bxLLMNNjEcaowz33aOx5PG1buZ1mH
1odf2eVvqoaWmLmnA6s+TIJRF/iVaHmxjfbt7FXjlrlOHdx5zKRr5vnH8EG8a/lv5wQ+Upbo7snH
R+ql4P6jTvcWDWRW2Y71s92tbii6hBUwQ0Zt2oLO5AF+zxt3NxXlEPeZ0NZVoNe5wE/dlJBxtFJl
L/JtxUVY+Mo0jHrHFIRpqCfSecakipocC7le8tiLIRNZjXk/9nam1dKygkGkWJ7kmm9zwC5gz/Xh
3QZaWk626gWEaPLX4TnytqvjdlcyTokRE/+1ezKgSSrF/hWt01adjiCx1hy8aC1vLBor3UeCZXV/
qmh6SLium+h+cqrNBcIRzZejyTBk8HVHAVrAnpiOuzzWk+P3Dtau0OamnFaHdyOSh2TuPPbmhzfx
+J1oQCa0fzRD/R3L2BgYL9Xw11ZR7ecWdCn/vnC3+NKw0cQnHdQgaLvTeOfEr/v6bPWQC+d5Gqb1
UeEmjVJ32AAB4T1W9uSZSbbAOSRjaoRE27C/cUaf0H2V26V0lJbMIa7z3u5Rbc5g1wyyi6i3Lo/I
rtmfKA6aeHN6AWx7fdBfcTrNQ7H22+xwSVR13/PCy9oCCUzMRvFsGG7TuVH04VEYJNVpnLQvs0PH
U5eCICT2ha614AdnKg9nDBDA09dv1ZF6oQ4sLniGEmzp83E3dbMCodwsdaQWiFWTKlg+cPqq3VtS
BFWcZJsdNjJz25r5MWFZ7tNySAjdI8h5/eHytpb5Prv0JI27TtqUR4//lZXT3Qr6wt7MaPE6I3kD
fVwHczVw+Xv7+4DCYaoZkC0UdXW4zqV1rpWsFsFhvz2RLGXq7b02uR1Z9W1E+s4PVdeomJ14Zk9A
XZL0RRtuamKsR3KBzs32FliDtbEymIXgE3MuNXPEF3Qm19r1vwZZ7YTbSC9+IKCRwd12tvke/mKs
zpCGjriNo6DsHixxLNU7LjNpXRCbcOU7dARB/E/O8TNptIQTE0Qu3AWyadUPnojFTedAEZzRMjmA
zZfu1mZDHK4Qfp7w2qKpp4jjPmrW+FRtJSSXFXivlPrWbrHvg8U/3YWNnVHINzKg27hRH64Cu+Nx
A4ARn7yGtejSMtnc46EfnFa8bdz5n2VFPfsb8YF85URixaLwyHr448/eIk58rL3GlBeU3tOicPT9
7HZHyYcSWbc+b269FPHKdH8ZB8GVOBnKplN/9sNf++ipNq0EL91lJLXcu9gbldpvPvIFkx+H8Jdi
icOZQ5ncGNoBhDIvdiPEcUELBG+UGmeug/MAcOXQnwWhc39MIA+pz8iqXkax878dyLdhKSf2Kbhx
YdSjrz5CkIJjKVn352lX/EJ3GbsKvLQNxrd2qS2RmdWT7d3astGcJs+Kkmezhqt1UuG4TgUpimK8
q2PbzKnnQqFeAjPYK1SzR9/POPjbeF83Pa7X65e03Q2JCcL3baiG/dHhCauYZSDzgjcTLJsTFEgf
Z9kWfsNizDBphHjo9un4OxyCe4vaLnGZY7f83MCdsB6tO1wYzHscpVLPdDaWXTX/0Su0XwE31v0y
CITqwg2anra18BjwG6u6f1yD8BA3laV1Bhy0ZtKuX1ioqS5auyfum88yjMssCef5T7/p+YYTLfhq
IvzieTltzS+D5856dDafZXfBAcAbE//uCMr9jLbgR0dKB9Fj/fRRrTFtcjUrvSc0B1fud+Nwbuaq
/3TU7ocne+oVUEG9/4r8PUm4q/pS/9d7TvcY2jNgXscEolNfSmPd6qSJxwxdDlhoO88E16g1SL6N
VlAVuMmbSyWD5BG1BcBVWVbRX+n5lX/i9k/81zE6JvdUM63tuWirjuhFuwvTgChu91IFrjlDmnt3
4F3gev4oXonzD07gG/GQWk29/vXdQZwWpBGcN36rijme2vW0DaPaT16TuOapFeQG1QERIQWM/1DY
QU0kG/axII/ZSiByojb43Q41MECsr8dLVR3lH2js6XfcHk8IzRPy/4kTB/GeE7rIVhd7XbpYAwoz
S7pRMVcKcHRpykPnZlPrefFbf85CZQt1dnvuqLTWUWPnPDrJmHK6zj2DJKuF2g3NcGQcsCxsYtIv
a7ktN0uDw5elKel+MSCIR5SuNitYOAeXmWfSYxvTHtrMqeriU9839T/SukKgbra5nx55Sg7rWXz8
HSvcCtlWTs13VPNLCQJTqxf8plGKfK6rId/08NgGe9Sf1nWcvS95xMP3Nu0dYLOtQKYjVR8/SM6t
WA/MFQAKHNu670QyJ18HCiDvsaVj/qs25JWDNIrdupS97luEOXOycaygXklNYG1RLiSdn2msXPjC
GTXx2StNVJ6kHTXzg7T6LYTuq4PvOh7t/5DEVkuKG9+2Xw+mIuw7XrO1b0dvY50U8Rp/W6bkzSn3
tiuGYV/qc7BFMK8zQ9g9kqruFo2VQ95JhZrD53dlwWPsS6Foj5peeQRZAKlb7pyTrexly5qwlXOx
MfzKHFPSqL7VRIEnWhyXy8bi/HcuDj4mIE0JyJZ7sCXr/THv0uE/JxPk41zQ1blpYzre2FpUzYw+
BMupdoJqyxAIDQnJ8khAuryMnK4o+2RnhJ9NyKcKS7a/PkJ2dtLJQWfoxs4xXU3Vy5JTKzBZGU3f
04+wR0STbo2vyReRpo3TVVcl4obkWuPnEXSRMNz4XAaxVUdLOqP1Rwy2UTN2W81Osqf7NAXfllqH
5fGwVoY735ASiRTFTtKOWNK/nqXVmC3+vKvcIgje5FuMaDU/BtXT7nW0k77tjTnc03UzAPyyeYrC
DcQ95db1y0Id3F5pskcN4MxkZAHtgPIjUW2C5MjXDYOjBZCSDTpE8dKiLmKRPiRUxtQv9XwbjrUJ
L3Q2LCpXwVwdN33V+XXR8MMEp3X34xXSJxhqSnJbCq32tn+Z6n3+wUJTsnBb9vBalU5ww12j7Dwx
WrKJmuEK1eveupnJtxcpTuuxLcpmHl7pTdV/2v1IHv3JmzbmmLn5pxgpAZxhYEe6cSH0AbrN6l6i
w2P2Qt721NrH+m1bTbemO+I5LxUyEXft2KobCdBIAgtc13UydebUFr37zdIuEB56rngfI9G1+Swd
qLduqXonRcVlR5kTq/1nX4v9hvve3EUg9HCbtL32OafTS2Vs/h/UyYal2nLivI/7gxjmreaLj0ob
OVvojFuQQn8cCd3F/nzrtv326ZMSH2RjWY570WxHf7vDzI23JI72Ponclg4wNcr22a22br1bKb77
1wzIKFNc+WTTuhBgXnr4zvx5uGN4WnD5oCZwSdY8DUzU16CrpmU1seQSAZl0ZZ8qkzCMu3szfQRx
K745DxGAdFVfP9uxXRfXq97ksfbi8jtGEniK4xKitXWCHrWILOfPkhQMyFgG45i0/TLo804MnAXc
5IQUujUCIl6a/lqPuh/cEbs/bzrDiuW8I8aottOKZv8+MTv3C2h1v2SkHZumQOIBbWyNq+pfu9YZ
fvoChCLbfEd4N53dq/4+GisBq+XqaTpymkRqSDT0lQXcj+rPCz8nklMVBCIFbRoG+Hse4yKg2oEe
v1D68Atey9KwG1Kwz5I1YnhUiba3mxKwCJJU6rOUR/u6QJd3haop2Xrryw4/U8vHZXYQ/IgU0UGA
VBV2rItqStXxiyDt8jbEjqCywHQ++KKFSuF+qViVcu6/yjkbYufYtoPNQrIgBhe8L7R6+9Ihumf3
P0isyZRLXE6q2n7QeR8p9d/edVXJh477vgDmR66rWX7+hNFYuzkUcVBnCd3NdtbbZfQ7CHbCGHaI
63yvJGb7kT6ZUyTC6L73t/kv36r1TZ38NBWSJdS+eEMUQZ0hoYSdKiuG0Kh1Z43CsB2XP0is2dgR
kLsPtLOb94XXacya0lrvDmbxvXCG1v5Drvl2f5C3VZ83y45fN8wmfur2vZ4voTZMs4FQnZvxorQ9
pl3SCjNPrARjKVSkIFmyHBkURmKaWBDK6NMEB7CNclcvufhTOZXPC40Yzc2BoCPMIn/dBKlVkacz
q2sC99RYk80FoB2tc2nI1YU17xP7fIQhHN/s9MujIS5IZp1TLiNPKOr8IC3taIMumJNkPfvlvpeX
zZ1RPKl2ZIOYYgaSro1b74YlCCub5m0PMs7KzcLIDvx3Mn3rPZIbikDEcafGye3FAK4CxuoorYLd
npjFh73+UTdNbP0yLFDVeQQU6zOe0HF16BGZhu2GCzJYczSq4Hk70qMo3+oRRbZPNlV00hGYZ7Zt
QbhdNvJ+RBZ2ruHKRiVX8UxPXCdjKOzfCaLW7zZQbs9HKJfg7LCERNd/k7u5PXgd3+BSW53NVhnz
b8qKkxqhjf3aVOGGQBkLVJv6FtzKHi3iqy3Rlj0Qm1vVJ28b9h9dp+Ym25o29E60pTJUHsPA+6L1
vHMEJFR53SwW9/W5a0jcvffBvqwT+1dESS90VnRmxgLFbAHx7AseFsvK5bbOd57SlDoMJedAHHd8
vZYl/1v7MNTnuFGlzwTSdIYDx/Ln+3Dnl5cJ2awvSqDmBBcKZi9N5qvM3oLWHU5BadrqyfSeSvJQ
e74+hdwR0T83mqJPLLHlftrhMKPbNomXPx7vNfiHcEHkprAMhtQGsCUnT1SoVcw8iIzhaX5wJru9
a53FP3XWuj0kU+0QLsCV8DjSZPCBRHIJC9NjaUAUGC/eAwJfaDJr9ryXKfJNlc2S7NLbUm7+ezDL
5En48uhyuH6xFc4aDG+YAD1xVyH/WMGWaTJG/lJaF51IYJVwH127iKAc2Wn89vPQlTIfoh3D7mL4
iR+xhHYEuYUIYijMcqd7/EBIXeSKQ+KqE2kl1zZOXS71sApzVJ4b1eGb8pl1TcBiHHkLdnPLJ5oD
ZaIvYJKSUoGiEYVK5XJZ/SMhMjnOEZ6jI28TM/9FFYsWuAbbVlAbvjlteLELp6nLW+Jw1VSs3t58
HEvIs3ZlM1+Po2Jvh1S9yserWtmZWpvm524B+6Yh9zBC1/JXL5boHqJ6f0GKcvyHJyrCZwDMDUKD
yJX0kroT4/3a+Ohehm31C90E7aeeHGCYjZswtxHdUvIHs/OKTkb/3VeUkywGbfTshfVapkNNRNkV
05/udLXHt0s9Ju8jlPEjzTD995Jotqml9tVtK7vguXHX9WmcHf1lT7RDp5wa25PkwwH0T0H/o5UM
9UYFek/VNPvfwvCmItsi662rAnEnpLGZu7Dh5VQg7Q9S2FCJ3CUiiIad9HURmr+OBnif1qs4XwXi
S8VsP0fbM9f0UF5uFdqZjP29uALHRaNDeer2YTobJxq+p733blQZhDeLtoePxVmcu8pfLGhUn5Uo
GKY6T0aovmBxHxBQ6oI9entBevpfPVA2Tup5kg4tyURW7zBZkMyEkkWU5tLXyW/8d0R8tFf+aZJn
O5rUEzq48OP6Qp87F0rP2vnYm/Gby+BV6hwP8X01AYC7/uGnRPlCMAey/4mQN3mE+z0lSf8y9LEL
vcldm40JDb/rsdxVZD0Mtv6FQuFb6A0pwnDcjUgUU/50B8YK9/tlWsb3ciY4M2smlDjbRzNZrFek
fepMxdM65ijlwo+4Q95QBNHiZQO75gM18hEa8UnN/4WhccNT5/TRg1l6ebMt4bXWXswSJXw8Ih5p
1kd86zzdYAaoveNBLyczrqMu6rY7CLOZnCijsC34Uq6xXgwG0M85xhRSj9X8NFpD9d+GXpzRihSH
36Hw7R+aheKXNVv++2AJ5wk2e3y2l17cysraltyuO+9UcVfcO+MqigQg+g5WnylZH674NyKzRGgz
7nUa+1NYaJRD8O9u8nio4Ko0WlUBztr/cjq0UWmfOO1tD198jtFIQ5iRtv4ZDkf8W3Hr37rQpf8S
geIoenTgSSRafg1mzZwjTygl9gdSK4ePylFM8bGUd0Bl2NZFZaY3t1T27wDnScEYAHm7SvC6xLg/
rdlHKkpTYKGX2f+IeVcu3bY20BkrQGbTvVXc288ODeS8jHPk/mmSq+liDyr0fsFxy5nbwx66w4LU
PWmcE+Ra9JlURtwzIo+80ajSn53O739wOUdQd6V7a1uEfiKCOMoxw6pon/ct7u/sAWU2wiFrgF5x
xP7H8636ZQ/x5fRNaz1GQ7e/mnZ299RbpHtaJ7f5Za2l97PZZrljuJiPG4Y1a8U64pdvZAeInztx
PoiGHb/5nuvS4++vygZoRK7uLwAB9YohaUKtcoQ8c/vY8/e0EOTPKMApEWDGrpIbR/gWWGSCgYlj
hNCaI66wDawb71s14o+ZBtEU2yi9B8SU051CHnnnIuCgsHswTzu5YXWGPM+hinAbEELGNUddzx5Z
ABWOz8nUHTD6IIgfZbU0Lx2kN9JS29qBm6ux+kVB2KDxWyEhUsYa/6v1UuUL0rg4DVWQsDQEDa0U
TlsfEsWgHzwkjJGPk6WwJYX4v/7Cq6BA9PzYfIxDgqc/weGFcSy8OrFuK8ty/zBeCRq2UIuqGzP5
5ZVYMW4tLwwljv/iKbtxb9nGQIpMYln6exRys1MwNvvTq+USIhvH0f6zXBHDXzpZbeLvqv1InxX+
w+5X1x/CZuGLy7lgbzFBFmure0cJGdDWiK3PEQU6k63N5dJPhmVqCB2SiMw0Y8vZzdAFIz/c1rm3
2D2644ZdQyHkQxbY4PkBbCBBSWLLmnDaTpaIX2d59OrDCmv0dhkMfmNOTSTL6FnFtFQ+VAJxdBEE
VXyDJ8b8Rzx2I7L6ELq+1OwC4/MgGBpO6IL23T7VsyNi8zhaoYym08KeQcXwEoHVNWks12nFjJdM
R/MmJbrclXtPmfjnAPUQFkHTjOpde+Iq9+i96ThwLQTolpezN6PqaHDR/Y+j81puXNeC6Bexijm8
SlS0LOf4whp7zjAHkCBA8Ovv0n0+dWbGMgVid6/uva7cCw3eww5QNgZjkGsmSA1boBT2pemhGOMd
PxJKz7ZnE/k0wHhjLontAmq35Kmnw8K5djhN8dFtJ5nxeWLmiF8OORcxVa/CUfLkZqzs+GinVVkH
ULRSzptYwfJ6XOCzmbVZdjzFZmIVGTOzvY/iUuevsxXxYo5naievYDHjjKYxeXa99xoiBG+h08zd
SZG0izBFuHeffZCBhJF20Xrr525G/3kDmLkrof7qS+FHMkv5ucvJxkVz4+WT30gBhh/q5c9M4NZ+
NSMn5fcU2S1r0BdTIf1t8ilv7S8Ksl2aZ1ZurvVTOEtnvA44uu6JKHXvHmjQGCHl/RFzhiehHghG
LU1bXsMBTw8ocrK9nY91Ex2aPuvkvzDs6gmnBgL5hVRD1n303uzgQ2vXRSHxFsF9VZWDU16XlhQs
wjk7ZtxtSRApO6xLuOCyMaTx6vDYv8vFt4U+TfOYuqM7G3IjW8l7xF65t1yv9D4LWUbWPY6n4dc7
TtZkrhkWV/xKsoWAgd0VPX23a59Ujw3ocAQH2XnZkTRllG1olzfrqTUE9B6mpJwy3P7IY75YLf5S
ltIvnE5HK57NYrYlWpnf7VFz+/KJtp6gemCbBwfyGtsgFV04BGhAbDAbxwerUEghm5wF2nmylfgW
QXDgB0yio2NHNaQyyeS5ORFln3GPoxErfRPqPs8pdmKCDj7tJp6dP34VZoREtCSzsiNZPGRYnoSh
btVB2ZjMhz7nErQb+Be6TtrIyZcHzxR27J0422Nu2XM5ohV17uB534Nt8YhEU2251vZGzHP5tchu
CUV3Vsb9lZxNsFwyhXK74aSz+jTj1xnN0H83MWTrWd0Aj4Eknznvld174jGAGKoeMifGFxeIFOM/
mM82P/sxfwxppQJ0e+OhoeTnQYZaHWAYdfaHRm49/htFH0ynzkWw3UH5FhnPbG7EYY5m3V5oWrAS
1PYqGY5SLJ26s7osy1InAgjdJtr3/G9Sp361o0Zf68cKnsnaTyiCZFo7YtgbE8VIZKSRcbCLjqEc
NTAX687K3SHkIXVp3UntutBu6lQNz/4+RvHOP7gzStHhf1uLZ5+DRJSz3vN6cTEQxjIqrbtOeyrm
FGAVBMZ2Tcs6r4+wg2/n0rPohtmum8c731fJgOk6ycpPReRbRqKWSOO8WAv2Ay4TQ/lLuJITAb51
PHVv1aaLDkGDJ/Sml5aNbQQb+O83exiuYBnJfd1pMCF1w5JZDsqSQCG+SBtX+pT3jhdwypFq7Wmm
CyrCDckgq53hQ5nNMQvosX3pRY+94Hq9X9312WDDCXu5jQOwi1GFxYOMqqr6Hpwq56vKrO+uTdpH
RGWzPReg1pX7uXL6YTh1xIza8dDwkZjhPZTo9V822RXXINLytX/s42Bqwjc388g3bwqWM4SpU85x
yUSViyY+sya6+6c4SZKt1agq2Qe5VASYYfPt9ZAtXq0vVJQThV2ZqNRjRJaUZCu9NE+RVg4DkVe3
y1Y31PrwzZg8d/rpaV53SCsGmAzhvuzZIfIwJ/1Yt1sUUau6REFt+V/R2jvscQSB6vbdELDQYTNw
FBc2cXUieCcR+kl2aaPQQZNoWKnnny2y183O47zkoIVrTO4MBkB/Al2YMbCF2/X3wh3q+hzxnsXM
0Zgd/QaMQCc8TKt29mGHMntsvIVNi+RjvDH/8Kw6749olInlHpVjBs95GxXn7W8ReX3x0dU0eXnw
qCRo5QbfcZ2gmdhd1W3UVIfQQZWEEVrY0FDsAoW+4DJG6kmeJy9BqNpptjkNl046BG7oSKqjaTvR
kVo+dTFGdbdp4qUHOsYSbDbGGsvkz0hp4JQjzlssCqc8kM7svT9WvnZ3FPaHnnqIg7lbTySsh+6H
fASGBz+FZz0NA6rnxYmBqYt0sHLmtVYvc/ZMcFuycECjWmQbssIAzr0r8uyO58ursYzWPMgJi2bW
chi5wf4N1lDIs88KatJeKpxxTCJ2/r6sdpGMn4UFVuBzrtXJcMYQkhaSJAZZP5L+8DPmnJrPqUiL
WGN3cuER4XbJ47o+MKwPxCCaoG1+G4rEiseQ0ov2H9SkKP55+rbTczNJ6skh3IHZDPe00hYEt0RA
hpMMoZdabt4GyLGlyt/JODTVaQZT7R9CeITiqXHIXe3Xyo+6kzaV5CK00gDVnLyyDxiZI1KFRDzj
NbCxkEHt/qhO8k6iak9y8VF6Glq1bwZpVWTHZcIK8CKwnbxPK4VXcCTGiSmf3ba23dlzHXY70Y7O
f6ZrmvoJTD+YFIwq371zC891rlyEUq7qxIE/+zmJs18o9Vlbm2aGqE4FVFgUp2E2RMOPvdTZao4m
z6P5Pejos+g2hUux0yantYSOFzwdhPxY5XVAlW8QM28t7hJGqWhzpfYD1qv4akfEdtKRtrN8gFyo
jrAF7x/n1QOx4c1k+WU/pp0PfnYdXBPjehnHzg825WDQMP6gLbQkp872vPw5WBXiOW5VLCwsRiVx
P/eNW93AMSxSD0PdXtyT4y5jdci4L83HPuK6X3EDrGrra0XqgGwtSzv58OeeAoct8mQml80c+VXz
lyt+DrhL/SxTS4Afm12MJyNBSwdi6zMW0OxtK9htLlx4qN1jDoBl3nMYMDorLF7XaR9bof/L+0XY
B03GjKrVrETQVgWFAOXGE0Em9mVSuuJK7NIqd7E0g/83i+xITVvfbn29r2jvqriSwC8v/APzcPyD
eMXSYJ/mq2rrWD6K0IbkHVlcEzQunHdeWvQJzDGOhmUrSbHc1Kkh3BdZNwW3O3M+vFmRWoDug7ms
2r0cZVT8kxnHGcRovjT6lfh1bA6c8fSaMwAtOYXj3A+dW4aMYCOwIHOJ6wxe92PWLtN2OjSKu8Q8
Kr4gYadM9Ervva4uwDakuit14wPGaC7bY9nPNgwKuzZoa5BT7ZlXX7L37mZVhMMdsWJGKiuqTLVw
hyTH9U23yDgeREAO7SiTpeklT/JgLS9UTODg7QczIcyYQJEyOnTceoqUraquY/aWhjA+1HHOwMuv
WgeHNphDaEpAJtcjVzYtGYB8b3KCdjpzm+DC576a67wU3rD3pVLJD5lUTqzUjqVkN0peuuZ1YPvt
FzSY/zX4zsJbbAAuKi/VHCAG7sBMaWYI3Nkp7hy3swiA8ZxXI/yIRINKWVzUrBdZjO70we1zEh+u
Jo7NzmBeVfrS2BYBUC5i0ZiamfB4c+J576Y4NdyqSNWqiBeoxRylZPxq12Qt4oOw6jmHHs2qlcVU
TUdneDwky7QX9WTki+u1UmvgUl10PubDAL3Jzh5Yo+k4kRKrJLVF69w/OBHf7A6Zf1p5hIexKpYX
GHyreFwZn813DaFi/Qlomlt+6pyFjaeeg7VcIU1tJ/nDx9qbgxlDeCjCk0uVp3Y7yAXcTsSM1Lby
zfpLfxlRJy5rynf5pkYJjDhmWFFa3iaQEgGA51AoS2zowPCtBPcRSpu3Ny/cUFxWKoyncYfcGPUd
fMOkQi/16Y1oq6OvvKF6Y7dCD1kO7RAsf5M1H80vkoAtfzHuQvd5JsEa/SvmWrv/2YuYVL3BFPUb
976BpNbTLrM71R2EXU58vyedqCjmJZVrGaTO0tMosY3EOJBuaWxZNocGvZ9aBpdM+xG3vfQPi8q7
+KnP6UW5o+JUyOe6G+LgOgor655HLNbqU/SgXftCr8lwtXHjwo1n+RU7eJjvyz8B4n92CsCneY/w
FnVSxRLtcmsXPqsZHSwg/21F/w+fbcOdlfYTr7v9CXjcl0WZ2BtvCKVhYdfIKwTDs/eU395lub02
H0HQBMkzmTby+4zJtdulzsCJfEyyKnSOAoXL30U9J9Cd5LkQB8qfPEifwaZEOC7YT5Gahcz52ZTC
1reSgZUZJKCWYeFQMsL3HuFyVv8YOlQ+lXwo3jzLwxgncDPY3nolyROYqDwrHrAwTAkRRO0JW0q4
Kz3UPsrOnK+ltWsxbwLJOxeaTKRs7yjAv/ogtsYf+mLaZt5qwpO08xthLf7doJ1usdIVH+v/k9pC
HBnetyKHSRp4DSqzgdb0rP+0x3VkYLdkmC0HMEpdXgNB9IY116tX7PNmyoOj9JGuCmoomC3O07IS
8iKn3s83PDUkiH3Pb802DMVOO4AE6Fy4J5LYnb/vVquVXD7alRKAngRbfM8drHMeFak5M+6I41Mu
4XKyzveyEmG3L8QyBwMkSWKHf7iqF/SKkQJmJJvasGPOhJHBr4a6sr4YIIKFJxp4adn6Pmj7lIJe
5rR3lwQ5VHVJlqLsmM27WnpfFlqV/yRqDqxTsWBx3HWwwIQEeWcpmkpqx0mnLowLtMQq76rzjFNa
0Vm0cphRzCLQuKmLEcV+5X9MnlQRmvEwUXk1vY4AJLfzrfei8L01TO//UZwQD29z2DWEuTJ3iYjf
dVio7wRqbJpMQljad9Un3rgXjM/9F8iAyeDwaCspf/Vgq+EJ8NHiIkdEka8x9IWrnixDkzE+mlOs
Kbhl0z7F7XxDWBzhcP0f45nEpAobbUWbpBeZCC9F3wDXjzlYx36VlZoPhpqXcudTehHQ0TDCX1zq
PCIFnPjL0r70vj8kD0O94j5qOfOz6pjbm5Oy1G3Wn7rg4x24+wScvYe2QmY6N2jj9S7gs0+Sbb3k
iX/Io3j8mm5lAGQ8EwNKojxH/4lnSZvjGa0Pw4lZjlYX7tMsEbxEA0nA7yz2S7R5ZryBO7+L71C9
r7QTaG5swLM1F/sQohNuLSNICCsxWF8N3abyFWtKdm94xvijm36eCn0PiaDX21+MhNrrhOSJ20kU
7dJJOjM+OMWY19HOJL2DCJ1Jj1Uh4KxkWlRne2TahSvNlfdmjyllSfId4JZ9PakCs73wmQmqOpha
+GEPjKBC1yqvWeILa0sgVI5/FjOtwxFuuy+3eRlSgBBz3YE0KnNNISi7Z+YgiDeIAg1Gi0jiZbz3
C69J3pahT6B6/SG2/Q3HVyGYP1y6ejZIY0tAFiYW/JNjUqZpSQYufls7kvZELcuMY21XOhWblMag
l8TJexFZBMyC3OnWtLezJvavueNy8zjVvmB3cyh61wyPMDhzETwzWHnsrmYra+S/Vont6dMyNhRQ
o9giQuetSSJ0pqr09pTk2e5T03alfAoMCvibpDvB+bRjTNB9RlFJc0eWmD5XZas+zjZhEWQh1QrR
EF/1LOv2XJdTT0Q0L322uhwK42uWKY4ezfsViK4pIG3728ZSvHG3ahntg66p5HefzAMfRuE4Zx0n
VvlAIm5gFBx7rjJpRyikO1hqwCDeACcS8kspXQIEwLkr6ClooTAKQh71GDG2EivIxnWHA4yGGsPw
M4dZZeiPOzqdVPKAstuWR04bHCn0PsuNv/qBW++nGYWLasinB/dPEBFFjBSw47/NluG6vCHGDtpF
HSPiMpZQZPNPZvSqTorwqZ9WvKdEtS3zDj0zYgmT+9xkkEpyG3VVvn5JqjAohmNHVA+vAPSd8Wh5
fjerXSJgTAEDi8pxd5QFQc21toqnxxVXCv0faCUBQbNmei8jkwOb00zRlEe3lLIt7m+1N+OuGVcD
yTQxhnUPNaKAXZ7m272s5CJBKLBLZyV7GCXYzXCO8zMiFbPfddAJcQWI+0DO/5iESUtucX1u5FUX
Vs3yMmqHSrA9G9md7o6p39j/rZNIhMcqv7Fwrb3rL/XMwqC55xNdVzyIlLxuZp6aobDbZwpe4lCf
otXzh+ZM6kRWVwI61b5n+K7/Q0VHYcK2AsKTxFApE3Gd+dXR4cz4Okj9uxAQ432Zr/oZXSKODnbf
l3+LHB51sy7B7EWorvZktZuV48vbW3Oyfvh8Kf5misomNghRL7ZhpPTuan8Z9T+u985j7nclhuZc
JE4azMSVCEAJ92GZ0Kj2jZUV9cmK3W7fNqbwSGou05NyblgH4LKKvh0k1Z6mEU2lDOQQYKUmsFy9
jDQOdteCt3D9o8h12g5TeVIoRCd38vQb52wUexs77EPzPirDDWPDqOQ0+x5p7oaluvN6nQbyiSQW
11FtndGZGHx8dZsI/D5gezN5IGjaQgAvuQsZc7hrsPn9xCueaowon6InXjz2T9MUEOCEfryzDqKi
P0A7M5grqsFcntGeiXY71y4J+IIMWIbYU2Kte61Z3RTPrvtPuR0d+BGY1CvgjgfoQA2q+zm1MWs2
mh7u7BjMg6jPVdx5Du3nSevuummq5ksJySieAlaieR8AuNL/yFt/dh+yGDHjzmLH6XhXAh3QEtOE
rTt+IGH6wYl+rOY8TGJBbg+7JIG9oeb1kGQFRbr8sFZ9qposk0CpeR96P5B63Whvx4piuBNMTlTt
C28luxU6dmJdp7JRiN2tYeLZYPnG63tRB62+BySiFEL/vy2enu3i0QcVpXGikcl6TlorlF8Wb8tY
cl1E1ERV6Qr+DvbfODPIG31bCgQFqw5LQYmcJ5DvylNto7Wu3B1kWXaIsEkbLTt+cUvSEpGAmsDe
65s2qbeBv9bgX9SxoZCC6Wad+vAQTH3osxj53qkny7/jGhXadzks3nxnEYfy4UTrvp4//CAQ1tlO
oPSR34PFhYJLJjUeXTT84I+VCOrgWKAQ6JOsa1KnQ9LXD0CnS8eNy4vqnROMXBi412hOlVivIR0v
lMjUMO9hwjlVOvzJTDUAylW7+MMubrol3Deo1P6LSwkiIcKKgOuQwonIPwzNi05jpnACpZU2L4tV
VSiorvYoW8pBJa+u0Gt/C2mEj6wiV2rXtHmudxMWZPWoM514qc0bvbiaxtzCCLr6LsnrXHPQRBJ5
DvjzLmwC8ywqGOuLZ1HIdbdwROJp1aN7bsgycUXm0oFUvkZEpp4Q6Uhz0thkewfhkpwGPEcxfxy9
Ojs1HHlEk2Yo+QfePeW0iTnI4uMNf/E31E0MDk9CTHDMn8OQgFNUavkAPFt7v5p+iZzkqM+6Hwuy
1YyEupSYgI6pSisERcV+A1wybhNm7ABNbODWy4KSqRqN3rG9lwUFuc24z8mofUppt9VoS0WThWUl
3K975x/naQOcJAjRtd05L4FZ/QNBsmJOHdSwdTctJveRNd32J16MO0zbJRb9F52eBInLaG7j265D
aSU8pCgYpMUIug6AjUOhzixhbPilZy7VKYc16KKQJve+sPrjutiNeaLEgzQVs/Vk3kwBYkwzTVf5
5qHva++f8Lz+PzKhdnBIgji/ehlXzF1Vztyq7I4ZhVGZkRA8fGLDMqmwUn4GYKxqn3PZOkV5SYO0
zKyGAoq19Pi30apw06zbUNb7DIblGSy+IrxFivhChWBPehxm29nzc3jPRL26P47j1uWx4pfT7ptx
DNAUaGg0m4hLinXmD1/2lRWt5csQLP+PdHEdO2c2C2FTKg8gghha+eKiK4WYFbr49ZpQvUaccL+W
68fmUgoZjVfZ2+KNn2jyv/K2nuafoEACQtSWdXd0SjX2p6IZMUZFP+TZDhOZfpQ8mcglOIYwPK5I
X+8G2iZA0IuynZ9ckHZztJCmqTJxmjq/8Gh1P6xDbsL9OpbZ84wU6KWDz+161wJGKZ4CopfIBUER
p9ShglbnbBiBZhkn2+7+mFoG+ZaHm1tRyWgodi7rGOqfumsolULYyqaGgHQXuJWb2hY24SZO4CpJ
nIlGhUeqiXMKOOKKayFpgoEvktmxaawftjgxok0XhUb+bZX+sJxcQWXIo23nmbm1RLFgFZR7aCJK
G4TDBXMVAK2byp5w4DYJubtqN9elBYFGLVxwze1J/odeZwV/Z5pNP8fJKasXbGBIkAi3+Yo/SHFs
vGr3hFfGWz4XtrGOqJzxX6Sn5pxYNHaRyvCLYedHUfQEIy6rfThpylnIfzp0L1MP3FIgwDLpbTNS
Y0dRC2FqOFryGg8eKVdkwEyUlA/Uq0WKL5CDu1VY/eKN7Oh4yBC9DVesmnoNSgoH+5rRm1Od+iQA
MM68fA3OIuHrjw3vxA+5rbp+Kxf8lTOKoWq4UQ3U9KneAXMceNGkxDzlQBmB0VcXOlNteyrAHLCp
OHrRjGPDfuSB+WdRpnprIugNMypsqr1P6qzNDsUU26d2aIR/QbIkXznVt9oXRqvitUbyofOPacHd
UsIaHwwGI/J+0DgkwC1WGN6LLhIPNguSmy3rwLq/mgcHT1axRDxExWNxBP66xdKSFuN245SdE6KI
AIOkdRfV7DFWyRQduQlgjCpd2yBn2EfsttLr+MxpAMy7lsW0pHQZrbCWGM9ecjBSrNcuCoZHmWm/
OYQ3QzzEtIkO4TJMNLYmZAPKu56VXb637/hF1UdskJwhmVnL2QlrCqLxHA/ILs67M1iBFDvChQUo
AEmT9lvPoVNd6on47oFbWytZwBpmfw0O2102O/FwkLqi7c4jePBZwIVjlDIzv4f0ejD6cX1iR0bI
e8I6LpQKyz+qIUpz4Ka5dmleBRyFyPJEwvM6dPmKcXf273J6DO3ditBl/lCFgqf/Y0TfEaW2s7Zo
KBwcMpu1qMRy4xxGQsR3Nv9n1L7ivA28aSLBkQEfwglePjmzabEznaJ0cliivsgWY+CY87x9b6Zk
PfaTM+efjb1m1Cq6FCSpfTmabiRpAambzjqkkGJyHcfbuJ5KrjTszrhJAkpkD4aLZ2RZFrVCscP3
DQp7ZJsSidOasDSvrxW8fpHzZ0l97UJLUL/UqUdhWLLD96e1d9Qu9Tk8IWebOOZ4VOyuvMamjJY0
ao1ioUyh5tJ5ZhWJqv8uQggchCweKPGhbMbxPoCoWIGwcxmN+pM7RlRNya5PvgTOS7JDkkMFL5vB
nY9DK4mJx1k+nwmiBfFvbKh9+OSMN8WF0okxXRK4cdyUeTmVfJQII21MXzR4RvnXrUMWT/MWDQz+
g9APzPBL99rQOfdvmsn/kUseGuoH3GDlmJy6qW5TUWqYYhJCJr/4oKDIOZWm8sNtgXROLqXy9J6U
rWkOuk6WYG/6sTEvpcvCUIzUJB7Ogl7TAkrIzcQhHtuApO2ArLupVpBatGD6X2skSRyN46CLBR4r
plwiB6Wv9vA6TJuRXpqnEEt8SEvp1sN+KdyZQpSm5t2Zx4me75ehGs4DzzpZs2i1Du1wW6Y3d8J+
ykRlxbvKC+bLKlYHDnzlm33XQJaSmO7FfKo8ovhp7s41AQBTgoVmmYMFumH31wBoKKPpshBCZ4Ja
rfHS5YIMXae4sL2OFm/Gg6sYZDaRCargu5UkrjY1gv9fXrH5YzyRwD8QHaueLG359CDczCJ053EZ
IZrw4K0NPR54U9pZgu8ovCVWeFaY3EkZ0rYiSJqmxhHF40hBAf+/UvnHxDI5nZKrcJpvdPbZ2wAG
rldajWS+RT2K4E1R7ujlagIQ8iRyfaBeScRo7xDIHraxUdZ3OFlyAa1wGOHmiko3YvfyZzGKwNat
rgEgKWSHGxvk1JUue2Zlhy2Bb0sfSUpAHA/UihZj/R2irJYPTWXnM5Fli3JDjsx2lI/9OLqE3skd
VYfCDrnHzpYijsBirw4fYWXVyLhMxAiWhCJp4nZteRh7b5jvBTfd+Shqnf+oikMYZdVeXnOjtLeb
zUqdU4l7J1IEIe40tGnbYtuwEeZIcbhCrS+q+TXJyyDct57W815XWvwWCRft21Asn7vKCiionoHz
aNwJPZp1wGg1WeLV/2iA/JtdXRuv3ixFxUPsN7z4N0zy+jPJh6hLm67zqpTSB4XXNbjxoVv7kkDg
UF7a3DRvksoJIMmuq78BDfPmbqAL991x6dG5o77Ie8Lnb96p2Flx89x8OsexmkmYA+IAv61GE6bM
ltVrruBp8X84qnl08ql902cgu15ckzDoTvM0wJRSGJG8EbymVF01xKoBr6rBXP02J2Jf1lhwhVKV
t8NUmHdwhYZ8mJgbJB2WQA232q4MuJcio+S/UKnW6L3PPK/21RDgPGQufdz7gYUF2ZYSiuRcZ4As
KTnFWh9r5YUnChLlgQpDSfhAFwnktuZyciVb2dq7sjcWqe6BXRaE4YDSXXDbQ+kVbM6RoHZMfqup
OXvqyA73FJOtb05WudZ90WNW3SrQRzKJNAXwBc6oy9ay/MJ/tXlkzaCS6NqEVWY9Y03hHsVLMMqz
HQpvOi0ib8Z9CQhubSorSb4XkVFF0XDjo3x3cYljhdOS20fSkUy/SYch8irqOMB0t5Yo+CRsXsW8
PSaACbumtTmd5sjJehByUyEQeSbCN1yjrmvTIaNZm9LxXM5fjpswbmyyqZBvip1gaL+OHNNZWlH5
3Nxg4Y3sEks81CM7pA6yYVnhiUioZQ6ysiNqwpQA3FlFzTw7TWgX2xXOjsGRfVfjZVZx1/1ONB48
aMnUfclGKmNBUOH0EWJ8asI3cqrC7oLCT7EYPXdKQE3YHP7akIBM+3Wtnmo/an4zfsaXqWLYIePP
B4loqdQr9aByRHBsVvzfyFC6T+c59sAQwIN7QxchhedD3aVltMbDMTQwWxxrdeKcxyiJzstkvPcg
Ltsr64sp1nFA2t4L26WRy49cmkoRMZcXw/WJ/hcC5tM90CSeeb4AcBJKn50+dQqri/6smm0ZZ7YP
xsWhnJjJmTLRhtOB/jpCxBatiNSicNxUkmjG1vXpdt1E1OG84d3yC65Ml3EuFGqRe26XTZzWgfIo
Nu6t6nMKQv1GjTka4kDl2zusRFZfWG1nTV9hHrEsz1bFuEezaOwrBczBfedhN+BUltWvsfPuUozN
WP03uZ49sqMFWZqLfkzbKUseMK24D1NeqZSROFzaX8WnJhpHlKXl93YE3a/eJEsT6jcpV3Ef4/62
f+LAD8QjPJT+J2ntq7aNszrf3KaG7kxH9djCQuj6Zwis+rGd7BpAL3RpljO1nQCuO9LoezewyRIx
0aCcyMQex6ekCDAbI37bF6Oq8nf2Mtv6sYnKEliMRhPteSwyZhnGryZ13IhcEBahf1wmpIATbTfK
f8KHi+znduUmwuHb9sFy19iFGz9F5Oa9FKJ/qc9O38q/ykns4TDrpOnvWBjZYOWUAfZkp+HONiIW
i0K8M5OdajdEXdrIwFrFSzP4bfIIf+su/JWd/V9fl4l/doPYtT/Js87PvWwyfZ7KVkVEIhxnou8V
NveR2aTJXgfyCdlWwa0vu5F62OcFHLDHcpinU1Khub/0FPSya8Obg0PdTfSBc7+ncYl4QgUZ8QWm
Fgb3Mc275UbF8J5sFWPpwrFOIC9J3lVJvZ/sGCgswZ7Z+vRE7ygdZyXnXPqW9zhqtgxeMuNK0CtR
z8sWFwxZsdXJ8lSYnKVeXN2l2hqvDL7qZXT6fNvnTqs37ZC18NkBvXcwKqIg6cOlgErEMfP+83sk
g3sb8uqDxr3KPmQYExEtQq58DjQvqTQsendluchQyb8B5WhYfQnKDN20fNi7lt8zcM1UOkgr69QH
aVlhM18KgbDnBu3sf0ZSzN5PzO3zNLEgARmQLTX1r+cbb9py0emJGfCNAIfIZHJGanAY69d2uJSS
lZMpsbiMntWeqWpb2PhZG1rzxq/Odwr8+n4MApLEkfhJ6o6SiHH1xxJHSgL/U+e7/rUyjwmCWmj/
79qS1rjP9WwwueI6wwPoGWnENLuMaozC/YaNHlzXaOKFGlBjYzG1dop2Omo4I56lxm+mB3atINhg
3ObRNqi1ocl0Ys/jCHw+0pRUs2eEMau/lQ4CQx3BITJEsRliwinp38N6GsJpy+7aTqDgOO4bN/aQ
Jn6vo1msrmlm8Ypg3ri8lv45Bqicdtyx/2VhQM7SCkYKjuIMnW5jq0w+kvqceXvzgiwojoz1qwYz
+aXynbaGpFTaMDrY9IORe4Z0DkywHB0ux8sGHYa0p6C36WkCX4UVbOhQ2QiIIS+lE3L+KuqVTtEa
5YpVK34bVvflGlGdEZFUAOsNVP+5ThjuN7woolxKt8/NauYDTwyFPHQeWE8CZibjwlaJs5ckNrHK
wHJpC65n/5+X2Mgaluc1+9LU1g94PZRXMCbVw7wMHHIZVV4D6m8zvkNaUBAbVewiQwt1p2093DRj
h7DDLS5Cf2iaeIv7PriF/TK1qu92GNLw1/XcuvwmlFr+IpS0bwFBwIBKLqyajdt6Mxt4UE7ITtC8
11IDFwbEVNv1638cnceypLgWRb+ICBAgwTS9ud5XTYhbDu8EAsTX98qeveh41V2ZCdIxe6/dln31
a5UigybKkoawvDrA1ZaMY8LkrpSSCTqz1Y3nR/VLNitUSNWM4JaPNsnfFqbqiR9N2m0GxaPHB5fn
zsHNZEc+uL2Jbesy6576uhMpBs+cgQNStzHb+jYGxEti7FptPdqzN9PI/omrswJQGHKi42dsCLaX
qK4/andGM79k7fppaokIkDezzrZqktFj7k0UCnTaBmOkcGy1MZ5AJApps4W3k2CyOyQ4X6Itmc61
R4dQMAFH+999TINYv2EIFArDJurplIUhcPlwyv7d+mOQ9au7vCpVhuDcEFtRxvF9U7OlzD5tQ8xH
0BoHn5vFp+ySqPHYC7XA2oXXG21ucssjsTNNjMdWY24vmIbk24L3+QzfLuovtmIdvMngWuCXzSL0
rTO+lx+zKGdE8CBgn6dSsFeqmiT6XWGmhWEiMf4eVCejD8/WDM4ratgXZpz8T5SstwCbfODFdEbT
qf3aKlgfA9S9dS+ipHrOUy/77syNPIjjzjk0XDvZVncDTxc0nORBejV+YqoHloV8EdzGNokpplUa
L+12yW+tSN00VEmVkG26byd/YOhX5D1iCrLD3lGXsm3HCHOzYttYnycPachuRGjw11md9C9JQFqw
yY/EOZH1+jlxDpptPFTqa1kcnbF0yvN3zMHzV1WHIsIGFpjHCFiSu239Gfbe5HJrbXJa2dd48BIG
uNLADmKFTdPvF0jWGUQgQ8RXVYaXQg3tZ2yZal0SvrzfyAjhiACTo8Vfy0xdFDLW/FC10BEQAYxm
35hEPcrQOmY/hHV2J+qFI9lfkiKD1RF2j9PQRL9tzutywJAROxsylES9Bx7JgnFiTcEcmu0vcQSS
PnTtFpZOJlxmfxeGGsgqyyjvj5cpD0VfsITDKTdD8lzWPliMCYF/tltgF7fbth1nqFQ6d4NqM/tC
8LC4c3DBceZ8x4yfYmrwpXzgu2RvPRAJeWb1xSfABZSaQ0OaEz3WsHTXtmDevYti3/JPGPW/+gnL
tH7DisejZgTUj9kdIzX+FAZAtXfnZ04CSKGDufVZoI5Sh2gA1o8ViJmJfqo00tgNiUq8vc3aA51g
y5xG1zTMo1+u0Ii+/Vb3/+YJ5QERIe08Evw5Avb8vXqQUYJN7XU6erjRAVCj8Vi1iN4YUfso+VF0
NOI4w/Y2XxUeAI0ZmYSFBTIRyiXyZZL8hLa6Y5aAiGEaSYJ1KXW/VGiZ0R8sXWR4ApfKSpONGvxh
NtlcOX0WLSf2zZiu2knbU0EwArWhKjPCu2I82WHm99+5ljraR5lXAVnuZfar42D6VmCE2duPbZzR
YWeM7ZZmxLGqmU/+ieNOrsm2zno1tpdV+350ZhDc4beNkdXy9etQm+Bu4iKq/xLPY+lqx0E0t0go
fWtlwLjVtBRdbOKfykMwtmMom4aYzFjJHEXXZHd+jex4eyvmIPZXC3Y0iwkAR2elh2K75swcTJV5
eP79ZP5mJx0gPfC6ZrmzAM5j0PGCbHm+3LaekQ3BbJ36lxCXRS9x9iiyPnJKd4zMKTOas1m1fi/d
gj9HHIXtHvOFgchGVU70HSdQrajK8BhsGjTX5dOclgOJLGVS/lKMXOOTUWP07uhotugNJXYav27N
v94GeMRq6JH8MA5oXlKi6er3cPoifYyHvn1DtqjDjaHsBVvRqJqsnFQv6n0k4fBtht2NmMCPB3vy
Fh+udUqojj3GGKu7fdg2br0b1eg/sPMxI0cBc9dog1+r7K+zp/PxV8qa1f3roFcX3BJDBW8H4/dx
9hf5lM5MXD+7fGbtXPhuN5/bMqoxhINOa6stw6y8+jbsO8dh12T4jakpbIodd+Ph+nPuaG54uVBJ
qz+TGUEA8lGc6i5vVj8GzDKErJOTog+vQ4QEk1ClPCk2YxB2REtBdRrEY5TcysCOAIAVIGcmUcL5
ZVkgAZlnu2XtlgHnQhpSL/vOrRINtVuU/vzI0ZLVf0MW3foUMLgl+MMw1d9AEUqbV/ztrX3xCmlf
LBJWRlXLFPGCtxJ6Ic9qPkOFXwvxujJ9z7jG4yl7h+0cL5/ZUEztneuNQtxnRIFz3BVFAEwBv0By
NWj5iDeqscPtlcSehPu4/H8BVehHJgkFxKOuKPWuI8qbUjVkw7Jh1p4Mj5HR1p76qtVXrneuGvx2
8/SHkRjxRiH6I0QHNkFgZhqh31NbNOp+LsM43LmGv/FnZYo2+MJV6qlnBduVbxtJMmNXSFmIh0jG
Mo8c4i2ldQebbs+uKHEPszHpkWo8V9tqFizaefxMu6lR8g7faMIZhMI5QvOY2JnhHdAeIJJptUz9
O24pQBhppBPzwEqgDfetYcb+w6y8IxW/GRzfA5qGKn+GN8aGJJCm+kA02cvN2Nv5MRtmCEfNOq1I
ROG5qpNfhd1yZanbi4926NZp54SaGMgNe2883XPiesU/lgWLf9Z4LsangQC87qP1JY8JsxTGHiGK
bB76PzN7XfREqkaOsXqDgiZq0NoTkzkj16EpaYhXAEYfYJ1hfdRd6Uhpu2qUPsEz6RQ6eveBdeF8
RYqR/IiEzNwX2IYT+C+63AtQGq0eDAqU4a5iXXtk9tE0qPARL5yxlgDxWT2mkr+AcYZscxA+C+ec
T44s3igYEcoD5q+0O23rAiPLW6R0E7xhAvPBCTKHw8KHENLZDgAsMAxiSXZhncMQeMvRQsgj5b57
QhpRRW8s/8jk8tBV5rtOWvE013lmTyHwg7t5Tr23JC4xIDq4BfalafJL2LjM3thZpOBV8ppiKR55
9LeLP1V3S39zlEjD7uy5dtilX0b8N7h6sYvgNZgsdB5khaNzXtFEZrgYXdiEj/6Qkhzpr8NsH1gj
IdUk4Tv3f5YeW9sfvFNFuEfoieSDTiXkCjcVGs6fJMcjvFSMFMhyq5SeakLrLRMLilyFK2KjAu7m
i2DI1d83Ldt7nGHJeN/HTowi0AXCp3CkxdhTNet7HAhgpbOYffCIWOre9+P+DZFT800Pq5LvmI/5
bdTARLMUomSTkq/NP3xuOmJeVgl2SMuyZNl5adPsGRX2mu5G8AfD1oB5hV7C+uCeaa9mMcevlFfb
XhS34yjEzbXtnVrswiLo65fEdoN3CNaaPnVc0K6CT5lXS/6Xqx7DqA6jQxk3DArCKGMT0UwLOI+k
7uNdwFKJpy7P53Y3cR87HyEjXfk1js57iuMGM0XrHAPFVRE0fMMbgiFEdE/CyzoxuvFbrnWNwUhQ
ssadUzy0wbJiMh7LnPWk7tmoRVYtd6MgppoyDZQ5IRxxbboV+0LU3reVq99tr7sbzm313KeCabFz
r0GkB0+Q88vgaHjb9TGyvHEfraC82owevDmgc/FUHosxjH9kWaT+RkiIKQjWePpT1rIm7GEwHUgC
gO6vepQ14Ztk7zTIcZrlg74WTYfNJ+8uaJBKkfA1ZxQjPVatU8IEE+c1cSXZ2etC4EIoJLCRrjnp
C8ccC8a3QrhgX2+MA/sYIzoFddqz1N3XNk/zrURZWBwrt8+J+qz731VcuS19ttMhnHTi2T+lFGvt
PkTkf9fHrPV3TNbdmaFiJ2YQq7i90TmX1eNk+5ANEqQU9wMiDlQ6aNW0gJOqxXq3rAWwXs+PO3Oq
5dD1B+sydEec04tqS+qr55xKvNs06H4Bo0tIFJ5bohldJoIKl9MuYQ32HFJHQhSFfTwMiFdNznNo
ncZ+Bv+nzRT9kmO1FcS+3SOxX85UQkF2L0TbfdGZ1sNReDIEijAYAO2pyIYdNq0OVw4EtYMvm/ng
KEJCNmTp2uVQD7HOz3WO5h0Sihcz8eSlYconZ7UcE/ZL9YNHhbBew1BO4X5MlLjlfORT0Z5EmAVP
iZmC7keYEyNNeIgdzJFtrvpICBGDxlax78SVHQFlAyxPXEEunHGmXRICxoGiogpkLym34yyV3XNg
veocyCp3wNz6w3rwGI51T3Jah78xuldWGNZGXn0d2tTujLixsJkurbvJYVh/ZVrLesNpMTg8TeD5
Cb7BcPFUiajLDx4Fxy3JpC2Crx7RPObzJXe+Pd/F38amJ6j3qPGMn28n4BPVifXD+rKKtI+Xo8CO
FFBgY9EX/Byzz2beXx3niqQJfUhdJ5SaqXTYw8LUw/apy+LAceI8oWDsvG07YrWOSfcrZb2PZKCm
bZOxUkBdrX06U9OYn3aIymu4INTaxsze46M0vuyhJ8H2kZSSigp3a2upucGxA6gzzbS3oO2XXARz
A66YlcgKdmBlnymzGO1rI5fS+czQIF61qdSylfBy7IEkQYJQewfdABUllTBgo3X8XDEF1QekeCCS
RwOiCP1w+8wB574SEZKsz7pXFHjsNtuGWmnBc1Z1NwZzGNYOIIRq/CK4DlGHh44IRWyTvCco4X6y
TBQFv+HCAANxlPBPbR3Vj14ftN9tc6OHrD3M5D6OrX9XOAOX/7iKBa5S0brXuvOs+VW7edw9uxgY
DxTMHT29DWXz5nV1mF4Ui+7q4jIoOwa5r5FULI1wnzvWh2g+PCm+A+/2pOSRmMn9a8MWDoofYfO0
wA/nvSSaJKEyMR7Db89Lu93apVC+CYokPIgdgp+92mVKgl2NHELtFn6Fcn9jqQYc8UR5HuigbMNN
P+riRVt3co+BIYBzAweDIQt7NUAak3Ax6jAzN05yZJksWRwOaaLCYzJ15rYMGfz1Jcj08oekC/m3
pyS6gwqZIVAQpFcfB62m9R0xOdVG6C3JH226dLzXnpM8ceBAyEK4PIIV80G3bvyRKv/8f0bIlztb
Lkg08DoRv0eVkv3s9hhK9pDKOTnrLmucb2fA2SuELqPHMsvDD8werfuD5WoTvcwN5yRSSq5ClyDl
tQu3Xuiu4w9/mVyHrdFN+rDLsj5KUINgXd7MdAAo5Ous0+ccMK96Q6MTgMZiKer8GNYguIK6shqA
YOFhl4pLA4XchD78dJd/AE41xKwDxaq5zJ5K511AyXOH1G9I7/mJqh9YOktCN4ZOTcQ9tMO9GUB6
wrjtpuk6ehmhcpvMr1NeaH7y5jtlLiS/gm4YBI1DUxLRxcgVrTo9ET+L4felwgOpFXD21ORwR/Xo
3GH+AxszYmT5CesgjjgD3GQ6ax0tzalS6HUPgeLAvWRUeOHJ9cPkvqKTXJ+CbkX0Mah1SQkMyUR6
pgtGjb1xWVQml/6Wxf2EpmBdj24edu6j8YGQ18DSkAJ4NVwrXfWGKrXh0+J/LGMRPjd+qS83k+y6
b28LAmAZ/pMEZPVXWGZpuwmVFGphcsV3OAC9C7ZgyRKujdJ0eCuneZh+j049NCPCL63sSxtllbPX
83J70IWQtA5UUm+pKEmG3sw8SN9s5Bzx46Zw8PfQEBP/yZtzE5/jjmbtvq6VvKxEW4R3qCuZCka8
4uMnQ0xTHePKd5ZtNsQjNBirhx3olGrcDwwtuE2jmw12W8lALt82SQb4xDy+y7huY7XO7w4gb/8x
BOvF+pl8acb9u846mOBvPds9qnbdPzBLlMOhpalAhZFVNO4IGsvle7SNYbCou/l3MXeJfQqnpce8
PU4xwTmct1jbwjmcnpmkeB76u5u+iisne4CBqWomcAzUWOYTqrUVoZ2bZwI7h+qYTSwUtzMZIhe3
HiV5F/PIKVrmRdfuwPepx5sll3aJfMZgIxevdp4aMsnsJvQHolbGHv7iwZ2xg0MAIxB+N4dO+koG
iPAuKHwVH8OkU33QYATelh7A/haCuiI/ZZky1m/LpFJ1qHPPuZCkhGZFFFB59qxCqaa6MfL6bUG0
Jy6cAmkTAR1F4dUWinDq6t0KRkcefKZuv9y4sAnriHh4YBx0E2dCo92luLFXvo0FXh/GDyqQOTPg
wRhY1M2BAQwrdijjN/KZIEdyq0ZY437fLZokGr+bdwx126e0wI+97ZOBTgGFuyYX4ZYQbD2Ac9to
dCaXrd4Y/lZdbdr3Eee3eGTl64ptL1MP6SfAwnt0h+VVQ1tct2uBsYyUtLqYLwTtFX890EDpIQV9
dvWVzlO4B36/vDdF7yBvHmPnWpCqJO9y11/jS56HbQUwK1j+xqIz+SdH2fRcx7lqL+xq8cpuFAuy
5yL2lhup2J2ZJEYTGlKfUEuCzJeO5mJmZcogyqPM8cyIg5Yc63GftFn7hQlxrR75NZvmgoeOoDab
g0M7s0PEVMBj7ts/BSUPd4aRQ73F1ydIKhCMsHdcNOznnS6ZieluiCSioE6qkPSREl17h/8+2ngG
b1UEONdFZJu3lwqYNAgfpmEn1RNBAUuQYdbOoIUiAZ2F6cuKMlCd2BLK5b0aFSaUAXLDSQe6TLdI
2W8ZlAThtC9jin5HxnPtvEYL1kqON5Z9T4wPgmenZS7wlPINEZeeJYx4AgysR+UUiFQ7Nl7fbU3k
8KabtUFboILl6Ng6v2dvL4JjwQlymd1lzpCGAON8iIPQkJzCAVz4eF/DqHnEOOseJak2ICvbRg8H
myHof2Vdmb4RpNp0p6aMnONcj6SRuH2kL2XEvPF5Yd1ZfGOTN3DuIrnmf3ThEIgKF5QHnwWp339O
SDYuyuldMjMXXOtT76T13bziyt0suvThHCuM9dsI13N3sQY6NluwOKwOyjgLpB1LfAP/ZIas4/E5
dw4ZD0wlJrZp5KqE6eMEAm+5QPIByJ5B+/wH/NCgZWKv98Lvn/H5IpWrfemDIkBPMFbms6qSFj+1
YmcoyChmAsm+pdlzHergOHLr4Mwh2MnbaFsBIsVqYe7qhl3Vk6txQTG7wD9MImre7ue+gDvIAmSl
/AXjS6rlPCTrPpln0LkhIxl1F0AzfcomMuy2XZaVn2MdFf4hInY+J119DR9t443JHp9SH+JWvEG4
V1Y5z4hoWHAw0/WRQxRe/BMTEsAbQCJj/9AyFFcbdDXdT5h0GZOn5EY6LCjlWIxNOGgcWRUE9hW0
eJvQgkl4jmcXLaFwi+65pSpzTzQK4jMcjMd6uIjmE/mjzfq0uKiz0KChxcZNvbpXVEcEjy26i+KX
TNWR3q+i0IyFR/GPiehMe8eT94eSer4gFEWB7HIWg0aZtPvvJn4mgZJYRf/Sy848R/CMwq3jzMh/
UKfhG7UEf93o2D0ZRaas/nhDjoJ9S2UXHUC2BMmbiYbs4oG4rP7iX/Lhz2F/FSj58qEHSDgzmSew
21/c6WjgTywfAc2s+yfx/D4/ReidGApiYAaZ7zVvUxKin1mDPMX/m/Zkge5Yl03jFSBGBFkeO9F+
hcaPVaEJ7OsACIRKK85s/IMsQAVhRwAGhGzSZA+ELFheaesjPsocJXKwlUtOEmOOlvSaRHnxb1AS
jZkEfzYylIkKD5PCLWsT8zpFkZp0+rrodbqbLcvibUsobbJ1x9oSmYjR7FFw1wxvYRMl7WboxyY/
NpMTgISIl/SBlRofXGhDuF7jteIajzABNzpZ8QzMKFg5pxC7/KLCNin/4YC5+0YbMhBPqoL2cTKD
0x/bAJf+kZiCW2XosGg/93VfnhaNwn9rK7Vi6ks9fQUsu/xC3VNXBEhQaT3Y3ATJLhvaCHaxQf++
A4YYYkeVwA4Q2RPhcHJ1ZFPiCIKEbD6vLpN/jIs4MmCFmHhHx+x8o4ume8xaF5RjEgSm/ihtsrJm
CrGuv9LXg051FC3jFoUE2jFRKHEiQs/Yg1xb2V3mKgvbO0q9hf+jcMJ/MPZGiFWDUMckjiICDmWN
/jbFTt+fyRPENWdhjSWM0vnCPqIx99/ArkdsiCW+Krg0qYC3USAUXHFh6BPTjW78SqNOKXn1KZPt
j2ZdtHNeiOK8H2SNFYlJY/AhEbHIbT4ERG3BMFgJYZiddkACKLMOUSBZmIAA3FjLI+9PFhznuITd
VyDaeRs08WQnEOgZPDpdGHGLNgggwroDAz0WdTTtYippDb3YlA5mh8XcbENutA90bx9BCYkAdWw8
3Pou7NR7UfjJdIBxQE4MCny43O3kRnpDuCxMUi5cc0ec5Q1ohTqX3sQuDpAmv1h3rBGM3sWz1Z/T
TKYTNQyCtD0TLNwHkRLmHZbuSO4kbcAPo1uWyR1iYo51SGsuQn5iqzYJ7UxMxPIwvoC0IpuCntTB
tuaK7qKHWeo7l2b4Rlsc1Xz03KZ/4DXN1qstp+Bn4ZR07aR0DOtdWVj3eyCYqNsma6feh7ls6Mrx
8pNMykmabfFP15YFP+3AHoajfKc5TslRKHynJ2HEjR+W0h2j+6GauaDBZnjv2dzHD0yqy5w7L6uY
kzfzfNeIlnAouCnTQa+g0e7LOc8fF2+O0m3farL2nMI02YWLp3ysaVuJgvRUHN0vjFmxavuj/6+A
vnH0lC3R68OQPDAFceQFIubCYSGS7InLzJ03LLKlt5/XHA1m1gKbEyhheJz63vnCzi9+R1VPvCZO
5f5IHFD1txNO+6sZCU9DhJQwiKeTLYoG6mzqPYXkV0IYCoSDFBO+Hs2wsEwptoM3okNPvIG1buKP
JLe2TG/vJsLcxJaXGgrU2K3I+TaKh9fu0tWGZtsFUHt23uyUh5ZBnr+tu9wPntmil2a/EOV0W8FP
OtmvK6hv1KpO3d1TNJD6t5lINHzlgWlIPmR6SRflJ+OHLFtKMbcgVgrLd4xq1Jt4KfZNhCh9B/0A
p/iAy/dvIKbovaSsJZ15ybpf0CVRi4hltua+m1vRf/ps/PZKVyZkZOiwOIHhPn4S6QGgSaJlfHS7
DNU6Wc0odkBrfdZkQcVbrBeQI3JO+5BN1TRewjpa3F0pfBYkJTnOTzZg2H0ainEZz/OQRy8gDZgb
BEwtYv7qhsThnO+cvCVwOhsCKujymzghQxFHaBadoj5USHkErsszUeGIkYGQCaL+iJD88OkhnF9o
jBO4XLPW90s4p+mzPyk01cztvhD6IPgJQ2yVeyZPGUv2tAqa4TNsk3g9062ZCb5oG4NWj5LVPWm+
aebfpAG6N2pSWL2QxGEfrVG0KRmGszMet7Q+dCRmtg+suqIrJN6Qh05i2gG50MKdXsmtqa41aDbv
mOj/+exLFIEnbYHhj2Rk7eM1CfQxD8B6/ESlLx7nhaJw5xGJYbZCQ+6i+rLANrYIQDLCSpa5U5Xe
dBAHyiM+wQkjZOh4gssr8CpyCPz1eRK+YvpbzsNzDb+NifEY4uH6CF1yAb5rEBXyGsOZBSYWq9R4
3VOUBWiqd/zXGutwXZceowtmnj7LUC7EGQZSVBF9vMIZ4MHOJ2b7HuKaV5AKc3uYlzl6prAM2v24
Ls21Gyp32oVegHe9XSlIvmiLsvTI1mBiFF6K4RL7UPN2FBt+vK9GObw31tAedJk7Qx2yeXhqFTPn
vdBC/sEkbDgcDdfHpmsa8VlMIrqCniy+opaQiw0RLYa8PC3771a7dNR9S9wCUbgoZjYhCzI6HG8M
nxBzJqTlqXaI9qMemhbTY1uefUQ25mTbdgmOjGdIDqKEZHG7lCitjyQ2tD9WMjydL9e1ZK07UPEq
+plkOpFeujzFmHwRWDh92X47DjLdbQz2gBpWtkgJCeFzGH1kuvZ/wrJdy/NIoMD9AGBl2YjEjv+g
WhRytwY+dtlV4ug+kUMxyz3Ts7a+TPN6sy4AYEK2SgpczHoPIztat3D4rbw0/JV1PVbvyBmrFXsd
8c/Z1OCVwKVaZees8Zxn3O0aU1qE5OKOfIbEvVKfJ0ihrejn8NgSopWeCemtdrVJkGtsIR8l9SmO
AZJcZ9+CoYFHgJAtYKC9paOpsyubW/uc5DykJ+yclrtZZiR+6pArFEkfHJ0DlT3yuFXNffiKLY7Y
zjo1mb/HfoSNAKHqPIPGCEhigqxG55IPzM8hovsmy/dqrCTpGXCK7HJrIfCXgCnR61c8mTk8O241
5L/LssSi6NRaEL4Cjh8t34b6caWy58/B2TuwYS21tyswdPh7YqLI35NtQENb086tgCCwB5Icxb94
h7EKyT6AiHFPtR//NchIR+THPYugNqBd2IS0/cxxdJV+pn7DSPNRsoZJXsmLw2cJpDHGuMlLghDm
aquh8/9ShazFYeKC+tuShfOjGwnRPsdRD81qZkGzImwQbE14Apv4gr1CX0glSJNL1w/e6xjLmteS
bYV3qPBTzReyI5Z/pDK7vxumQNXthamiPeYbyRJ0jLp1p10I3WgJneEBXNvsvIsJK1Ric6YMzBtL
n0Y5zZFsMR0rzVsNYMa9T1Jm2X+6kriAo0WSyHcKxir44gHEfLEdID0lp4wfX/zScnS9s81R8zHf
6hanOinluyXmVRH8o4nuEfAv/ESXZJEkye4cLxjRRwZM4f44YUEBHvHuEZaQDNo9Q8DCUOwg5U1O
nuWhvCS4XbF0CMSjnEgCGn0SukGnSHJFbr2VCaNcsxMLtFjQKXBO2MT5Tsg1ZnwuITfJHHnfAWZ2
rtx52bpPY+Dre7AbUr54Xs/eGbvLlB/cib/xA+poxFnzEOqzdBzpn1cVVszkAolVa4LU5dPLOGF/
SHtVPfCcJiScTUzpgR6XAGjUWMt9Dh0r4Ctlmbxc3AwRHjPiMFLvNR4HQHGVVj4L4tZ8uXknvnu0
M/HbgDsRMD4Lwks8D4a0XVmoF855h4QzOzNqhU3Q3E1dQBBnv9Zo9SHYxKeBJRW59t7oXw3Y4OVI
iUmz3TlRxHQRX0u9C6MlCA9IDFT16ResPs7ZTEn+FmcgTDZmTDN5T9QEImi40jJHXVDUMntlJBvS
vJcMCuRx7KF4M9qtb2CKOITPCjpdsbvZralDz7pRPammrwisgvphhVOVH5ikJb+aFkgpnkXkaId6
JCNzW3szCylaJHL8FtUtX846LV+ZmqVz6sJOBffM1PDyIaUsdxpIyZ/GdAFyRln48FwHz3M2Nd7u
GW2hZNC0olUoN3Zy8cwXxizzvib4JibXKuia0+iQY7kPdUSmqwuExTm3ctLmws3kTafIp/t6wUkz
3byFNa3umMJkz2OW9ZsVpwGhZIFL3E7kJuFPigdOlKGhEjsKy8BikyBoQFpbEWd0rOOAmHkMnqBO
xRjOT2ivo+pdMba7RQgbceUDWJ+TEbnIrkxiCJu+D6M3rjpb/YgxqlsIA10+OS9yaJC55AbICi5f
9BofAHslKEGcOyjuZ+QBcq9NMeTXhExnRLhOkJVX281B82OV5PZ985fSyXcXil55383A7vSEGz2N
D60/+A9jRP+C5TtLne1UArW4cN+s0CcpAflverJxXgpYVYxn1q5fx9e5ddsS9beBOHAx8MnkwYSM
wC5sJoz9zkQ5fd1IpqBm5nVi7pgk7g5MQxYwsvHqNDvjolYOBOBOoQId08m9OtqV0XYhfbC7k9VE
smLMCI4Bch6kzUz4GWcnGAvIc9nWK3X0cNu6oFoq8hqypAHotUHYq66FSFIyxCHaIHsnPZyeGDEU
gNdb99JOqyqOS1QXwZ70G14eOQB5gZzIg/DKnDmCLWRjznbwJc68XVI0a2hd44BbrB3T5DcWlil+
7jQ37125rJLvR/Jn48dCGju8kYWni2eJPuemzjFeQtVATg7uZZaZ5wbuFSg+yHx46wubS4hWmJIP
aokF7QLk+g5ZX54kx1ZmwPo33sL3hIUih6K67urF14KAcBU0nzS6y7Mr/cYDRJvjQ2BAJi8uiySH
Jt4JEMarUrySvr2S1TVXgDv2WBfraCc4VnHU5F17NLLv1XsQ53SVLCPXAzZsXA49zJ8R2TebGrZP
M1v8XAn1zvGKGhznsOR90soQhwhp6+cwKfEnAyeHroijEg5pzLgImYXrfmYMXomkRDFINLnbhT+X
vCS1mlKEZHi6TIImk44gHtgmXJdPqIBI8vK9xn/srQxJVIM2Tr3YDopzbNMnEHywnWt4D6KMc3dv
kTXdQk9k6B5XAK1vLJrZozRoqsujZKSBDCz9PxIZaB+uEKOFewkWERfQ5yUhArqmkmFBOJJQOuol
+IkKBVoJGzM8hjZiLg9ptQ+ra1zr8OAzpCDWpa/ksqN0FJysZNGhLJfFwtLNGIRenD8dXHbcEQyf
uZ6TLVSN9G8+uj2Bi+0EWjpe/T8mJ4UvrZL8Fz0QWAs0iH+gx5Lt4OERP/s1o7INAeSF84tzGCl/
MvAQ7ikSif6sHE8hKaugD961bQCPLvBN35zyBVUsIjhA5Q8Z7fbPmllVsVNaFW9uFzwuZomrR10s
4k4pUy5bq0OfjBirwDjG1nH9Uy+XANQH60Bm4mAfco4ItJqv9OmjPLBbXUkzWA1lTlXZgkq0Hqiv
oPytc4P9sqZ/hFKEABCCfVM+q05M+b0Ra/nbW9vA29c11gbDJ3Noe7b07+uv0qIhPNar3y1b1KlE
b6eGnvDiMfobto3yim7jlLJF8tDU7qeeyvmz93rVH+po9uK9LjzHv7ZpnHzxTEz9EY5pmH5OFUDu
rXIGBuRKWXlfW3qKXYTej5jopUuJeeoTYblhE/EWRzPhdF08rtOH7mcQnHMcunctCSf1DlAJyaAM
vvxl13pB9tFYF+eVX4LJwGrEfjHeLTF6u627DEN9j7ekpaJtGlQ71rPu1bUhYdUdzlPgGFFqXNRu
RU3t9+bi/HNfJixY+ZWAtK75ydh8hAutM6xSlidxSaoXOt/0C/wewzWsWMy0jErSYBumroMXMa1R
+9a7gZgBRHathCO31VnrjHf/cXRmy5HiWhT9IiIESCBec06np/LseiFsl5t5EJOAr78r71tHd1e3
nQnSGfZee63Dsd0u9D3Z86RMxyE2hyraRUjMMBJOjPnAmuFJmZEZdyYuJYf6KPDG9c7Iz3jVmGBK
YcAKCooHfHL75Fg3Pe7XtqzaCGY6bKaWNYZJcmZneYt/x7SW4WSdBSNCX+toF3k4NjyairL33UYc
UwJN7HqH6zhlIWsc7Pbdo9dmxj3QebXN21KLleQu32+H6FBkcY+PPEjxKPcBHuenqpUjHyxkOaAT
iIxH3JYss6PlpluRMR5m4nKqO6PrILjNs4Hz8eImsiFZBaW2nsDZcc5JuAetGo+s5cfxmz3UrD5i
NqT5W5dWaJmJQIGVsHV7Qm13edeu9a1gWI+arGKCCyZMxwO4KBPijp8YoZdHt+aPP6clficQa6wq
EOq2o3Ju8pE59XEVVZo9mhKt5oaG3/AvVdamQOwS8gLQvE/d7eDO5fyZJ41HAJuzSGIaRFlvo1b2
F7Jo5Pos4Mz5N+1UAody3GUKzyON8LzJKEGJDyWPghlDHSyUu9KAYTpa1gc/9D8Wb0ARuojMKCJR
UnFJ11CAErBBdFLQQ286VqrjNh59b6U/Bqm9cyF8QkIIhK13Q4OGeBd5zlg+iZzMv25jAsJz77qF
iwu51wCw6Y71QzA+5Z7f13cUUkv/pizdL7PNIkl2yplxDfoIcWGXBM3wMyh/Te9xzXu3tTt2L8i8
RXXyjQcdLMAMIhgYNMTZLD6VYFl7zIIatxZsgjIz3ObzCAe5tPGM1sRMVyJYAyjqs85Rx2IDKvR3
wftl94BFg5JIFkrOzZACEkOKKiII6HwxMjz6JkLVnYHiDU5LtPas20jMLLcotghDBdWMGymiDCRA
NgTax6rd2vZubjza9NoAkyZqd0Y7WBC6Ep2LQY76w2Vs+96g/EXzggjnLi3zbL13pklUf0GMdNkj
iQecBGz47YocvCuj8HmkTzM7WAv2q+kdSvZGUZmc0MPHH2iD2zO0MlT36OIELz3t1O1UGVSMw7VQ
I9aRidMLCwcTXgDq4isQiC/drTWzO59GdAXe3lTuEDymPLwYwkoIH/fOSKbDbuba+9YdcvqjF6gx
xQHJcHHTuTrId27dltENTzTpFBD+rvkMtv1kM1J2OxXQC0AS6Zebme9bbK1isHxr0BWg2oA9O1y6
tk3W8aTG1a3+rUovzg3/h7B6zlwzP5L8OotbxxPqncpQViXpzXMObhM6A9qSbZv32n2fKzkvxZHv
okhYRGMfVEwWiTj926b+GB9KP8zfMlapxKwVvHzY9q4A9WcWllHK+juqh9c4T5IOi73XYaIEhVe6
B0WFVt6xfo7jv7y8qw8Ml4U+2gWTJmJHh3n17Q+VJS4Zf1MXVmAAvDz/GgqAndezkg4oV553ZZ0U
KvR2ni4Z7I1l3KOhHLNMmmfLX5bnQnEKc4YyeZYvzTrMN2mUg2Aw3C2k2+QNFuU2gBkPJFhdH7Ui
D75ow2T/XmEsveEJs6joJ40zy2sDGkES1SWU3wQI8Tc+LCVPoc7JqE8h27fvJZuTlsQpvnXM/IuL
0MyAGDx4qMTfFXHx90gZiAqEddXbA0lj3oDIIm5nRiFhNTCi0vINRGRAZFs5Of4rGn3ZHC3CI/dc
XAlAlFNkGD0FCj/PaIepPJXAz9N9rtwW3yfiuItN2yQiSgmXxd53cf5RujjxWbQzHqN+zYtvXvLu
r8XmDk02EP4H+yNy6RaoiNExDTxCm9mitR91GLtE2E598raaanwEM8XkusHtgLyNYGkcHo2c6m+q
ssj+Fo7P/dIqYjF3ydhl8w3mkuqpjkb9Xwp+xJLJ7lmNGFZDxsrToS62SMPn9S2cpXfuyUfzt47P
1nI7MJFtWeFwFR1ZqMZIgesRSkpWK/nc6G4pcFtBpOrc8loxtW7ls7i4RqqjOc9nxoXEjJ71MCGr
qdqpqg7ZMAfdzlKZEQUJkZ1EYYTG5P3OLWvjNEoaJDJdxuwSPCViRmoztyOhZPQOIzHlzr5QSt15
hTOi+Vj9/IHrhU38FHkeLPkuVCzumzkw4TZzOJ0OpKjM+hjP4ZUNDlw7H97j4kobKjuddOh2BEbM
PrH9V+FmYNc0ACEMv6QhTPgPeuamnl+91AhzeM8p5OTGYlSBGos92uuf7BghB9igtV+9uwkr8X9r
Bip821npFNtqYZYDEYEsnAqqW/Lsej7OKp755Y3NHhU0DEC6ceYQPXzSzG2Q8IbW+e1zk11k1UTF
TbMmbXpygqS+qwuCszH9mWnyNnO2+mR3S6Y6uwlD2eeMQy65yQKIfG9UDvllFF2dXy20UXNnSY4Q
P4vySJ7CpxuD3HG87oPHBi53gknBbJkfK/BGQZ68+S7mmqOpPJSWZ8De1fw54Q1AvjqrqDyOTM6e
IATqfxMyPnT4U+XKTxsP43xHzA9RnuhjATbD4m8IARsw4W906rVsGt36B5eFviMqFwGDj8vjObQe
+cNoJqR40A5DL3N2V7Gy3wTAMt7XrhrIjRFd5T6qdc78o+I2ipCCO7Lo2sM4FaU1iNBJTRiBhyEg
pIKvlRbLJaLyC0GSuaGcNhChC4dmhRU+60Ij9D9cUVryQ5D/fEKPM4XEHSPN3VRZz/gBP6MFhyP6
Bbt05vaA7OslgCIl6ZZw3FW4Xag859uoJZn7IK3QN5Al4u8pBKm5G0vXbz+oI6ecTHvOii8PSMYb
GJORWJCk/g27yR5rOftvWDLC35QbmagLl44AjzjJXASd30doC+zOM7DwMKbMzX/019NymkUOrq8l
AOQNTTaHPoY6bmMTCzYhofGY0qQ2UPEFTPD6F1XK+oUt0/8L1phfxtOsdZjgYak7hEiIrlE6mO4y
wlzW0zpSMmzxk2BdiigFP4iIdlc++SiaTyRxjFenIM35A3PjPHhEPVULZC5UXOZOZV6w3kIrdJYd
bsEQPzkRKrD/3Ct3q6vpkni3Q8CAHbqq6tu0ge3PLYAm2Aahn5eXGJ6VA5CZWJQnJfhT+SZGlckw
GK09xyfICPcOgGuBrXDqwqe1HUjZQKafkWA94mvjbSAROeMKffVb4fzDCO/6pxA+mfgzp0PM7Y2a
gNAUfGnNrvOrKr+/qttfeUvIk+nzctmCwck9VrFLcfJcU4CsLmLiuX7wsiD+HGJPnkZiUViQ5nK+
DaK8l+ecUE6YbNT80OyxHJGukkWs7Zs3p8wrGrGMrpksWwzxe3+qCNuR4+QNcNdS2/6dO68Ld75x
h/XI4rZYbjRzLXbvEJfrf+iIIz6InPe7+awCQIJHfAW+PVzDgZY3VTjTsM2LK/sTuAVpIqy1TBw9
+TnvOZWrDPCMYe8HskSM2rYrWtJqNzlalY1oHLJzk4Ry6iaIqt4A4kVzHh+u1zkwmJIkLU8OV3Wr
73ovNeuylC3o0tdbn6B1b7sS0Dk9l1Ty6QGOlnhqEtCbG3H9lhlsVkN2xN5TRIw4Gk7UMhksSiJb
iVshdHUidpKsClqk1ZwA9yAUyCntP/MlxMwQcdKeJlSu/L7Izx4B0gTxN+yxDO9MEhhKnrgjD5D1
0nLH/oLkijhVDuzLSUHq0hy5r9ZbEN2N0mVfOgd+B6lxcJa98HzjP6bLtHLb4ORHDIR++mVIvQUn
4pqZu0lwPUdea6NDKl0mUyxk6xWlbynJu0Xz0T3RT3SYePER/erK+OZCxoAlq2DOxlve+ypElyva
F4QZBH+j56B/6ZzCxgAJlzHdj41SDzl7whV+JobRrDPrd8P7ntBdjXCNGcsrF9cmiz5AKDBtY6gJ
OF+JKghPeG7YgQOSgblnaP+QXPmRlx99Tp363NOFTfsO0nI9HlieZN6e79XF7J5azW6pHP11b5jv
RP2ua9i0BEdUHQPno8hAUrpPXpHT5ZlOOc5xaPylOyqv51PwMnYJPIoJ+pDcWcTrKJUtabYclAit
YOa0E1kWh78zfJeYFChSOxCaGcB5NRxsNFZ27nnFmKyWTwgXl+U+b7FX8SyDsW3GqeUyJSnhjmXo
yEB05HQ7AkhQXyw5PISw9NXD0dQg589IJlFYZQVEha3CqfFyNYKl3M+OwSZRT/1d7lDgku24sNtx
Zm9gNpwMVI1D6SH2I+QgwSmEnmG4sQ4Xxg4TDEcneWt1chOQfwusvtfJA1N1GEAWn47dh1qu8+uU
D2SmUDak4OkSUik/dCHKuyiBY0AiM84ZDNtIwQdfbhmWcpzHjtHfEkEJRDyDhnfXMy9nxFCn4581
6Uk4YfKgb0jeIH2xLeLk4haOjt6MGMdTSQZIsQn0hDSCJLAFNRlj+as2wHarFPURZqdnb9m+puET
8CMIvkzp9X3lCoKqGrxpvyspl8MOAaWVW3G1KZyCKp1hGqmILtxBumrRVfny1KYLFNdRkTZAAVRr
faB+Ge1DSyrSvqRBD/cJIA7/ttdRZ/YdQSZyM43gCA5F7lFxTeSp5ecZLNqvSWYUdtgRAW2SC/hf
t5Ifd0qDEKw3xBYSVU4sn7L1bCYLkDDLKdh5kyXB6mCyuuQ4sLlhpRsaruj7Fj1J6PNt9O10Koq+
/9vn86BQNJH3fE35BufAvd2Nfdbe4p01ejoFpPH1N4XwShcdD9fph2ta3AeVhTmEJMtUfDXWm9ls
GjyLW4TuABw72pgvE7bFhOJgMcuEMBO8y2csyuYITqwSbxIxePEEvyPu7mdAWCvnPrWFnWEuBteg
1CzGZuexema2uEJaQK+GZ3hjGLTlz0EVoj4IydXWLO5TKuKc2h2fUpH0wT2eCXKA2ABcGS0r4ULL
tvF6tgxFMfVX30pVkGmXFQwU3UgFf5aM3IFTmGrOrE1QMjsnyW4g6gaVLsc/m/FyYTUb72Wpa9oo
nkoZ5wcvJeQSPssIbvipqIQbXQEsTj8/RUj0kVkY1VbDpiDCckkONBilNLt1aaK/yimLdGdcZ+1f
W5Lbil2JIvkey9n8nDlxbjf4XRn0zHTxettDLr6rGUg+VR2FMrvJ3t742kelqTDuPyVOktHNWELa
D4Rm5ucQ0fRybCHVyk+Hbj0nowX1T76dnDwB77dmJVzKfurXz1VahLhbXu4SkK7wbIt6Fg7Z95CN
1TX/KrKBufcZb3EfMgBFw65VUcasS5GULsOmilv0LCLM4LHJlBHx/RgiL7loKHJsBKsYfeSOu07J
AxndjibNgnjy5p4DMJaIOhPF/hEjPWCtbcexJMkXDxPIMoCpoIHu6N+a0dt4LBwht6Njy8of7aNC
47TkXEaHT9YWALWC6EYkidQBqXPrmNlb7sY6Ue0/hoEz05vYFQHm9cbL3GMN/giVXomhHYM85OdV
D3vk90Xy1bg68vZyTufk4oFaGUm2dOc0Xj9mrqt/KWq4mTKqF+Ufwl3wI+xaFCIzxW5fuvd5Fl29
UzS/b12FT++JvaMvP1p/cIB4eHJys9tGrJ3azzM4lz1y4WL8lfQQMmapmsLG6CYuX3XP3lZVaBmb
GI4tlY6fPmji0V0UTVneYbYrl6m7x805FXvOwbJ+ABAl0RKCuEtuM4V047FzabC/47mH+7R3eznH
LI+RdaZ45VnSBD+KcsK7Sn/j8sPnZsPjMTLFuokEzOWPBWseEviqb0XG3q1hV2Qtq71252HajvYU
+bBv+C+CG/6K5nENkheJvYGlIiuWLDw2rJan715qt8OZm7bOwTZd4B61GaiZV7CAKSSikIyNXY8i
LCL8SsdWYJquKLG2nkOGCnvuNGxuUYFHCeFq2SpZuKBqmZJz73ZKwO0ygV2+G2KDw+MkA1akEHlx
Jn8WOXUzwksvTXaTbNoFcaWNqtu5MF5DbnpKBz3FMEC+Xavg2FhGUQPCBy6B+AHmB7cDnj2XVVaU
Cqi7dTthP+0zUJbh1AJ1AcysW++45ms338OgDSUTNwg5CH7EHL3OjDzKfV9FS3gc8dj0hxZtdj5v
KzVUJN5DuhHPZAeRrMlwyuvOwm97coUzWZSceVh6fAAmTTwxeAY16YQkh8/0ZpgpVi8DJIgYCE1+
RH0DDRcewwGqoKmLUwXkQTYYMDgMSU+bQpe3luigXGwWduPtZzEMQ/ASGISy5C11AbFENiT1ctvk
NvV7rOR0tOyPmYRF7S7MsZbwN9lWfNfjUtRb3Ha93cxJLORnodMuTy+8N6GPLbpAl9/gJQCZvyEu
hFOakbAgwy8RXQy1LAARt9G5CaBgdpK8BtZhM4AneEV4C+iYW36Zjov7Y2b24d+yryjEb1CjrEeK
OzvgixFLS02YRME0FGoxaeaBQDYPtjGUJ79NRh+J4cJK4aYKmLSerNTZ1e0ofE51okLIvMI8gwZv
YOa/VUg5/pbUcdM/9A2M/Ygw8vRIGoqBkiIhtPRcedY6TwMhGHRV0vLQS9cEQYD/m736XQh6XD5q
H4LOCFMXoBNO0CYdn0bKLxPdMM3uAcVtcX1m4Hdq7L5ldh9CDLL5PXDCxupDA2TNmD2+X68CsViL
UOgt2Hx80gvZBxb1us7X6VDUeVh+xtQB00Xz5A1HW3dkU1RJlFnW6HUfnabZHeyxFS4JfE4vwRUx
tsDoat1lIV3pShk9M+4fJmTAKTrOrq888GBWaxLVE2hf+2oM5nNJb4UalA+p2lXo1Vgko1ZgYJaX
2RNKWcOcX00FyUaGtmG74INod3VNzb9zbDRQGjG/oFtLa9LpUE57m95fhvTEwEYtp5DNn9ix0hIv
Hg9QdBKEKn9zyjNkrPJA3jb+QIit163vphTeuBdVUVts4T3uLYlZhJmSilER4DZgLtrO6XQmIir+
7RufOOVWxbr/RR6i1BetjdvylaCA2wbIWNSJcGVj/6CeI/ZmnH3oCk3eV+GBuR4M5ML0zrYhWo11
nz85E8s8TqR+1+LpsxhNVi2/C22bC9qQHKBesdJFuVTtFESlmjF5JB5mNg2SFMO4KbJL33dNdAG6
MDW4mUt0bAkh9t6e1RSlWpgkRJaEecaDFTpNjnqzmdXKoQi5ESmvTj+cocnWUwWysefZduv4wimA
TGqY9PCTsnV8EaWYWfniOEMp7zbUw7VE/sFsijqBoTgN20YXulGbGbscUIkl4B1wQJ4SrxQF0V8X
SIB6XHwKkT3VTYAAhQYlvSFdJpwekIrn2bmP1CAu4Vwuak8yRPraT1Jr1L/0gHfwy81brhFXfgV1
wlSuVuC0drFiL3BoC9f5m2hV/g44ymu+Dbd/HZ11wVJF5l+1tSi9voHFYPEnh5cVQhtf8zenQJgn
LMmVd15Jbvspk6BtQDlBGEfP164ZiYGJ9Vjz5fbSQ9/8HSY0YNBIo2j9Q25W+tBAfFqOcVUps2XD
ew2vaUTY7EPSnAmZ6cL6hMo4lTu3bSLDDBSR45/BY9d0GDpiqR7Wgcn+M9sqUjj4fNKG45Z4pA0L
A3WkRYKWl/bFGwgF/z/VZPkJSTWYe4xb2Ys0Y2Ju8sAHfUHODlz0QDvifkkmnL9Ei1ZPk5BTc6iC
xdUkLEWSKD1Qt2Yjg6x/NvVcMJzmMDrkiJvro86a5EFLVtunyWfaRexOGWFLnYiK3Du9CYBHyTQW
Gz9kAP2Q1pUNQI2PEnNDP2gGMknubAM3w4JABoAMz8xY5nPouDi9RxtK2oQ6wdxDBrS5h8tL3I4T
hDhOXcRDhNRijSGGIgqcY93FpGIUKAUKps+yI6qny9hDEyzqPDZ6BkoI1yb3N4jSElSZOJ2upzWm
toMJeI2/4gQj2y6MHfWE7gho/Vjb5I+pRP5POrm4rRmTM4j7P6TLiRSy/WJdrwci3ntEidUywGAf
ckZp4HjrWwWmAn3Y0IurTnqOIzKQwJkVV2jhcIE1ECI361dum6Co7I/rUgOHJBlA2Qib7DwRRXCd
M+H+Qwo4SbK5nLUadiJozXJB2560t4jTsETMefpJ1bcEhHi1ycuI10PdWJWSeIWzoXivnaH9zgmP
/5dD2XRvrknOL06H5HLLlrG+MfxK2S7FSs64xiVv46Vx++gt4Rx9UnPRlui/OHwFGvxOvFQgddsz
aTzTgb0fn7KOQ4II/VbZbYj4vKe4ARw7A3+Ovxlb+cg5oJSVR6Fy3zsJo7OfVYj1n2a5ROLiuObH
CIItrjynFPpEqbewpoz47UmoFglWVV6diCZX2HBXIf4g2itR/e0ASFCyHedJYW7SKMidsmBmRgLT
emPHKYS/hdD+DqnVkJz5Bn2gzS7a510tVMGio43o6GaniIF0D2XvXgY8jNlm9Gd8Vdy89f3SZXbC
nmBdqESeW+/8FbrO7bp25m3UxfiBzxGcTuTootiHCXXkdhzca4eYJe1fwzAI5knGkO2zdqb+X7cK
jPfRYAlDQiySB/pSenUwfeO8YzwLfDj4TuzCSzl60swblnvil9jT5ZdNaz3emjVGjrkJ6jj5cZHw
FHDq1t4/6Yyk700DcIfTFDW8d0BGruu70WhVH3raOn/rh0Z1z7KKWYQTaxcdkAeOZHwQ5Xp9abvh
xSZQWPasUa8oQUQUBCRRt5OgBv+FbjevUx/HEUK3rR0khokkTb3PgHWwuu1JA5tfatzTQG38tCK2
F9ESZmdnAuvjx4571mNUEudSdJTFwRCr+oKsjIxQgBPNT+6sTKMzCvtn3cjiAydZ8h3DwbP7euHu
Rs0R0ZkOU4izPZPdQ9xSJW6TdIKa3gxd8glaG/sR2KaA1VwTG4ZBCUs8RI8KsA+6xnGnQp8sLIKq
ympbSFz+BNyH11BC6cgnxD8sHIOMIOaZeG79WLmB/w9gwAToXHb+V5miJzlht6Aj9hvEPoR9LeE+
IM6ofvCxjRTc35ko7l2BUe/eZp26UlDhH2Ci0rjLd6XS6xnq+gyisJpBJooqav1dNrv4XVpb9JJq
3oygMdEXDiczNTNgM2ga7tGNUAjyU1WEFw2gSHYptmKxwd2hxz+2o+XZ6A6r6k3Tq/xUj3QJl8Wk
BkB4xwRgs9IAqX3qjHl44OxezrQUEjEwUa6Bc28lNozwJGKanj0GU396ZyyaioeqZY/wH7YafNr7
MWyBjR4mxNRZcsfyjxDpI4sGvx/2eYinlP7Dm1TO51wkz84sVAaMKYrH7rYelf/KIR6Ge5Wmeb9d
wjL57HFM9P/WBX+13DPLHdxtYPFuE9gt/erLpGVwGQfsA9hLkBJUhEChMd4VixzNHUK8pT+MdmkQ
FCKJceadohKLedo9BxekiRndPbHjxRGhYOWaTbGUXgSjIfS69wDOa3PEhds29wvOUAfbZAzveQuC
q04fSf7KPCbfK0MbVDcL4mEWp1Ad8JeTiAN1LCi3hSNXe7EcjNlp5YBG50VsYIIHGZHRGf3IQDMp
w+kaNBBEHBpY3srtqsT8mq5RJ3H79lV3QFbkVnsXReKTSjCZ7cKK/CDGKU75mpMQ4N3FbUDxykAC
uSmT/U6+MpUbfyNeYGplrSYiAeeAaxnvTyDYBhJcu+WpuR7/YWOqY9CqKTy1LqNltlogbE4sd7zk
H/FeiCHBFcrg0LQpQu8Qg296IkFn8Vmcy07UF5WOw/iPC97L7oBC8HnlGPauEJ1GPnvXev0JJUQS
P0OZum4Ul1UCJygXHuvD1TGeHuwK6os7LtHeSaoE0SVV7PgeLumSHZME0//G9DOmMjpyJOv08oLB
SurSvASUjJBpglJX21xT825rFEruk6KpZ7dQEaWeP6Qagyo3AAipYoXsTFEE9RF4g9ZKAyZql0eq
Ho9cAA0V6g64o/rtAXQst4wxdP8yuYLQN2biBgFR6ITnqgCS9MdmlL4fLY6J4OQnDIeQUNUW63m6
TpslUc74nqZKNzeNRVC7ZbLaCuKtTBc9+M3ciz2DSsHdQDxl85/nshI8IF9TME7TOmUE6sPxfEbf
PpXnKbWMzJjHREifEqSd8o+PAPVzxA/m33WkFg8HN6bAgKHgYfdZCr6uw0Ry+5UW0c3WbDH3pSRo
dx2ikx8mJPi+SQmQt4gBZxdYPFEGyFKduE1f2kovX9QVy/THRAQ4E1FkXXVEAedhGXJaqasNWvO6
vUuSus8vpDWE+X3bsPzZRQAMWVnj9agZ7gDt9jFsYgMEwO/50FUZgGs4TOixWhMRFYBbrb9tUL4M
3Z+5UnH+MhZThr6fr4VDa8lZxnPNRLHzmAVu2HUvdBqW6NHETSo2UM46EERhZDwE7y0GlRmIxYhn
nX+i/eh90NHS/8sj2ugTRqhRnSat3OydK891HpmY2/hJJrnpT5QxJAvaOfTxjPsuV0qlelk/zmiz
0/115+OehMLztg8ylFv01Kyz2TUJMkhiid08rhTFKWVOT8wspAunQ3QkD8ymLRW2R5iRvmkTDDf7
QGV99QOQAK7FnIbZh5E2Oc8SGwsDJY9cLEQj06sXMOlANGfsfHanHE+YTGzwE5O33m87BtOkDxUO
l2gYTd49o3CiSIqcZ3V3vcGC69Q1eI880EIMvOFEsQBswNIgEwK+Wfdud1onMV5pVQZDlYiQe7Ky
WYoWqIAGRdrVer2JQ6xMzLxmmJFm0sIACLTk8fTMhZJtMSBQ6Uo9/3XqrPyzpFGaYpxKFYpNpNiQ
m2Hivc8t9yOWyC55FSnMF6bz1rlzMDngVOp5obYI8qjmEa3J6RrBm72htx7+y2yLGslBgs9Guc0U
fwRCBgN1JwNZTgH4D+M1FmSFmjhmh4zXb6fiESsk8m+kybVd9XsRFHmzM8jtP9D1s9zLgtmSM4vP
8BNNjUdgEFkq50ARX7efGIy/Det1x9N71XLf8ZDewTRksFkWjR7fwYqWX+vq9Vekmo2dbRqO/h9Q
QfbJevHwSWZl/Z/Xy+I7Jm/2xvPsCMSxRZi/mbnMsbkhLfpiOIryqltM1+47OAzOPqrK/CMaaxB4
Lvrnzwyf2rODNj5F3oz8ZGexLN5XKYFZm6hr0F8Bcet++oJqhT27V/zBSuu/RcL3/iuy7P9pTeMY
bldddaizx8AIyJduQTQg6mO2d0nt7gLX41yckZ4WO7bI1UWjzIR8RMyx2aBghKlswZXWHHoG/+Ii
DelF2CNZZOQx5xqpKCyOKh1gEvJkznm75gs2CpMiXtvoXtAR0O05JY4+2fzXybYPtqRpdr/UWU22
92wdZhQwNdTOvPbCy4DoUOCkkmzCddPyuxrCbTLaijAqbwK/HDAWcV6NhEUhXNUCjQp6xTyejhwG
1a+djPx2LOftFQheOTdjG5ifkBVfhIavqkl+jRjI7xMH8tV+XKW5H3xXP3PnJMGJJD7iGxZ0s8Aw
aj6nzci5SvfmZGF37hiBgvebkvK5Mz2hlB73NYm+DUvbvcvK5T/Zj86LRRF8Wk3rPcBUvtJ1wDL1
7MyKFMEJV/vWRrlXHbM4wYS2pKW+dOUavdZQMMbtCMcBdWPTYBvJPIoUVCDYeyM2go8OohlztpX2
nqZpSP+Y2OUuTCQBWkAHkvne7acaMAdScn+TAie7YOpbv8VEdb5NfbKuN8FMF86G1cVRK6d5frNi
gZNJM8rek511hzrbr5kJp1F1Voidpu3YqeEPazXzkidLc5fXxGNt0MwwOFN92P8poT4ypknC+T+3
yNGOsAkLjn4xlM1hEOSTHxyHBPotunMCLLWZ17/Yp8yz7qYEEYm4eoOHya2rA3UTiea89820FQ7l
1L5W2Wq3NtPgrRDTiQ0zvuIxL0T6je0pZEZkG5Xt8DDmTxGNbUjVGFdfo++EP1E+TPmOJ4GMrJaW
7CmC9sOP4eLj2bNEMJfoalPYrknlMGlb2+K1ixZ0KpVj1W3SurV3iKiczCbscw7QpGOQRGwQ5+om
Ak720c1ziPk44Punaoh5NLjQEAhxNsBmH9vMfSQLkXMKIJf7lbAn4qFqRnnsl6H8UKNXfgBuqT+H
wUdY6YpF3rJwyF/iOoAFPdSM689TlVfHcob2t5vZa38iw6FDikODlN+uiKCoHXLK3tBrIG96qM3T
E5QHluM99tbpLGvaZx0j+AbvtLDn6ngZwTO1LeUAwTaIrNxQQDOmdyRPsljDH7LcOwvGTHUfFd3m
sx84hC5jANHYgYz/Z8EtNO8dnFh/yzSdHqzGpEd57SmKtqmS61WIxRQMpFz56giUXhusowJNZJJE
dse0p8/3AhEQQs6eOfCmH6Mrfp1tC9OcJnTfNO8vC/WgLkCPW5rdTdIl47BlODS17MVRAuwRTsB7
Jte4eFcEf4nNWlhizYuu12DlppRkCNPHtGAJ2DB5qDgq73W4JheEMe28g3+fJ595n/r/ZUidgg0a
rp7xejlgwqjS5isD1XARmb3C/60LnZiuI9EEqyz1O9xfd3lgWNtB/0CxdZfOs1ed3XyGZAK0owJV
5BnInjmNS3Oqu/wqvIRBAffJdCLZO6CXpwuoSpaJskPhybDCVfeTqZzfETH2UV1/dHiticU6R6Lp
T7BULur38Spg9yd1lbwWHUzCKG/NczFX4XfU9ZZblDMQnyoskP0iPAlViVHorRwlmE0aNFA9Gmha
eST1EG4c96Sxm87zqpnoAwByyEOxEcLRMeWRxOIGh5BJ4vSk2gbSiLZU7/sU/pjiUFf2P58Eo2Tv
0goNbLF752pKaPszVk73Q5mBkbEzceVtHegubDsCEEDYYOpFInLKyZfzCkihGxH1+I8A57avA1RB
gGNszm/ZCbPGEmKitxOurd9LwnFz6PpN/IZQH1tnnFj/2A4sLvly8JO75BJeMzNnffVX1/RuXlt9
dmVVpxcKCPnA929Qhbd5+o0FuXmtdMX4uY1lUt0kEDYYzDuCCUHGKqk/dJNunmMSciifi0TdSVxO
4HfmwH4mycAtzY5DdrvU9ZJwPwXk2G+EV7XoephY7yybLr2ZchySCPX77sGn8cWbrxzzzZtOHsb/
KDuz3rh9dM1/lYO+PsJIIqllMGcuanFV2bFjlx0vuRFiJ9G+7/r081PmxpaDKqS7ETT63whVFEW+
fN5nsSwv/z2g+iFPFooFRFXZRj8cFwW1aLlJXmR6gA8UyrzmziVuCKgxyrMDBPaiA3+yiR2bi07A
DnswnxJM5umH0CuetczE0GBX6WSHxA9m+L+O4Qu2iITJK6D/ymlUBrBthRhYpQTMZDcDhttvPj5F
hN1MZViugyb2H2vopAMfbtbcOHk6aDQx+FhXZtyiXklE1ZBw4Hq/WODAOTgNZ4DrkX7Pzpje+1NW
ZRvV1ON3A+nFHQ2HRq2B10usvvHDuvGmZl4xZNY92fbYH0iqlfp6ql199qPyMM8w/C72MSYZpmcD
qvM1akCEFXqLkQbTpwO72aor4OkTNt3jKhrg8chkcNsfBwPvLp3GKkVLrKl8k7iauDZYjWS1hKlz
Rfo3UiVep5lvRCVoHY6DoBhrCJjU11pfmfSwqU6QAhmT22+rWLOqLSRtZp9tyH5MZAhmG0DuAfco
C7Fn/fPTitQonyzT4fqWDh04RgPh+W5MZ6kUxa2zybDXj2agB1lsSUmLbiiRXMtaRAP7CtUNgS1h
130j1DC75+LdvQ5BFCMrqonJ0YAainUGZpmuAiLF9bU/pcbObAg7pF6dxbuVyOJHKOvVY43zXsTh
OCsZQm2kY+1i5o0fQ0Sgl+hC+zebimNv0J5EzrZPmv5HgCvW01TQf11ZAhR3S1xcaO1LB2HZzqdm
/Vo7LVcv2OER3K8+CR+FRL2AFSfB9JdBrWVHeIUBXB0E8ui0vGx4CQpqrXWQgVRu8Go0DuxcXOhr
SCjJRoMu0O+REvg3iLnoagmQD1wZQ44dkslSFa3RGlouGvzQ5wyg1Y1Jup/3r2lCx+cCZVS9NYgO
oEtYQrYB7qwqbUMXvwuO4Ms+5VaRa5sBJaR+0wyRMWzcLIFnNjq0aQ8NCaMP6HnrPYaBOu3BCboj
7VparLSwzajdRu3kYb3AkhAbnHjES6s1+EZWJFA2h8BBzH4xLxfF9PIVbelm47nBBRS3SniDFZlc
mm2VFxqyZy5QxIGPeAmSOj7kJeVV4ki8IRxJuAEkJXJf6azWOhaIbt7vHKMv2zXFJ0cHMuXyaJNV
5l+UhjV8r8NhdnypTATDtFwlDAboHsR2NW3+A6xVYltgIkNZadCNv0UY2uASY5ChtyozyJcbGcd4
8eh6CDmkwlEbm7owN340BSbTa7Zw8+uE3xA0GdWTHdXB2SKItZFs3o4728rWQdxPB2OIwvoiS63k
yRnHQK0KXLYgYFAvJPumLlxSpFHyeTuyuriGgB5iVVpxtfkdtREaSLOBzXVINbvGrZBSBuxR9tLb
+0AlSNsH8q/xG0qup7GTGseL32UPlk38yQbZhOfeROzP39ugD+gV5aVjbMrM67m+kuf7CjCA10g7
1AWgEr08cYc3TFFt0FtGt2FciR5aA/9wg2B54rtASkLmtkORsxFKC54nmcL69kPh3yZdJpot6U5y
19k6mUqDittr6r0h3JlcKcOV5CDS+fpb3HRqLTbeMHiKfhgtXi/rqtCy6gGfducu1Vs6i/1kVvpO
tTBD4S1XXO7oIYT4d+NABcZjltEPZKfZL8TlRr5OdA/NBtGTxrTVpBVoKLpQd7CthxqYCvcUnPYo
7gJSL7sNB2ZFJYOz13MXOxj1VW1j/ZDW5FRoY4QBEdMP5nRqq+32XqskREgi7LILh4r3lwCA9DcR
PHIKTGQtt8iFOHBVTtsOEVbzywGiqYAkTBszJVRx3q7TUd1jS6HSRxhDtO6KupFbABUYISB6XOQS
nBYewNuKLyWgHBqrpMr6hxRDQ3sFIYduC9wcUpWhMZvAkpEdzXb9RI/6qQr3ta5Sm1WcjpjeA7e2
PyeYVdG2rqBYbAz4Gs8xu/vPjO3ofsSCNlxnypq2DldO/PFzXz2KNsqu9Jokk43MBV10ofLvqS2g
0eAhVdxibBZ8nYQjERq0yfgblHb4pSNneaGcLC4d8NZoU2Dxh2uVbNJtgtvoY8ALPtKkgikUt0D7
YZBjXF+6mYRTns5Im1u09UATJyV2CjFPfMMXhqcRtW7XF1i+E+3c/qT4AkPloyyi5A7STGDBUXXy
zgSKYHveGMHYsonopurcexctWnbRBJ1lr0xj7GPkNpVue90qdehDt+vJGMbmSxibOf1liFb1d3IA
mCY7pscMwF2Hujj4+PS3tG7ysYR5BKxMnz2bTBCvtaGldIBD1ucco9GIcNcQFzjQ6x51vpTS8N1Y
curBhT3MNh2C1PcS+5AmdsVwa0KbQUuh2MHKW8+0TZo3eAtY5K9FVtL6j6Zl6KmzbnnnKEDLSGH8
j0cWNpb3EaHQmOT3hd1eEV3nygvZjpHaWQQaZm9oWk0bvwizqHs8GIvc2mLsgEnipXBxZqX+940W
0/kgMSxUvICeQ3MdOK1dZ3vHJXPJukKvTwNiGwZOyIQMosBxZ1vHqCPkFivCARuVgNy6lQ6+r8+3
B274aPoGSjVXm24TfPrTHZRvWndYeLJJprLhwOeEqu3LiPxAbT0YWU7qBGQnAlcRWs1eYD1G7RHp
4xOGOSQDr4MAyTqWCybbD+qf4ClycRhbRRW8VCqLMDPQ0FpKcD+n1ttIIktvFNR68u4rqCJJzf60
Qn+tfa8A3H5bUlaPYLlVvY6wGqCgSglqWTehp55oapPg0+amAQdPEXq+CXMENBvddxKx7jqr+j1T
hskA6GU0255UCh0+VHayzmOB5SgG5JLr2DD+diyE1gRhpwMdIWj9VD5IGuItOix9D6XQVEAQRXVd
tJoaV7h9u6920o8XOL2DzhOp0cA8ahtQNFsKWHF924QvAxT97z5BeeF2yEQG7sRljcQx+mJqz3PQ
e3c0qU97BFNU+RgEU5QVQ4mFuz+pVvKn5lzLtMD4m3udDQloalAcDhbV6hoHUK/a4nhEQHyuSBUJ
u8x9BlmHvoIUNrUuLVr4UCrrGAKk26TaUbck+IwSUfk7AIQd1+mkVHvlRJV5T80Hc8t3KYxXk05y
6LaXcF5WSmGsJHVdRAeyT9CTFBkNlTXiR9hHoemQ4S6kZpeXzbxENhGyGW2n98MU4iBlQN71vMj2
1wSYRVh+GJPzzeJGSzMVHoVJdl5nIgSD+0mWSBmTpt6P8MMG2ljUcCagT1EgAGd7IP+MSzAEb9wI
MoJD2qByrH1dZc1l5NW+tQk7s+/WjvIAI7Bf4f+Nr45aRVnuvcIkqp9cWKEUqYgsfimjFD8xCOtY
JtbIyi7MBrP4Ad/aVdhgXrpB2iafXB309yIDpb6DMAa+xG+L9y0c+zssloZXlYni2rQItL0I6eF4
W6JqpLutCWHjxBSztZGo6FtvpInweK1KXjD5DFaVrEnVAFXDy9XVVzht4VngdN5IszSKfmZJRjZr
VmfaDaZOCd5vtl5dZnGGv7JtOeUuDQlwPLhI7q/0poqf7YANmYxQjAQ3+B3AQYTdDH/JaCxpr7wp
TJ/geBjo/DDjeg3CeHzrcTDmfg3bpF6p0Q/DFcAwdx+uw5jOMh2c/DWY6DcrMPsXc2ryW0/xosAX
M4CITMO3nggxgV3u2Os/olRltOnb8BgbM8IapmLsMFl3WG+SzDnkdwOoDbc9RAQUrwgCbL+Pfug5
pq1GHHZoFjSMHNA9TeGTOxq2tQngEroXBQ3qYkVBQKcAU2WFSM/gsMbgvA8wiiBgC+Uv8jmS2+z+
jcvfSExyOTRXvEdu5ZHhhfOtCzRu1bIVcWcvTOXMngr2i3LlLEueUtxouHtl0OHIo/jKFWvIN+gJ
VLsHmazKdWsZ6hYbn+EH+sXqR8SN5Y1ert9y4ZuG5wRt8ZH+Z/OMbXd1P+BRjstQYGCvYwiLX4wJ
JBPx3yjfYF9S6W9L/EmLfanbAcYalduRwdUWNIIuQ3j9xFNZ6AjM7X/+63/93//zNvxv/1d+mycj
bfb/ytr0Ng+zpv6f/8j//Bddhfl/Pfz8n//YQum6VNKFVWkDeMJB5Z+//TiGmc//2fjvQA+Duqpp
NBciba47rPALL+huTw+iPg+CXMQxCVExTBhs4uMgHVPHcrMI0rJGcE4SL6YHGKINjB4XUGv1z6M5
1PSGo4SwBD/s42gsBcSGjg3zTaee3KK5wvR9NN32UtBu+H16sM/zZyi6C45tuXDzSHH8OFiMET5t
dIK+IJ9V6JQI8mSP0sTz6WE+z6Ay4KXqVG+mtGHyfRymgFWFGZQr8RlDVXaNQYcVPPWw8a39KB3P
uz89nDH/fe+WhXRd2ybQSyhEW8rEi/HjeCNoYkuinnWX4WuO7iDH+4FSzm8BAFeDqst+R2sWcndq
dF1JooM5Uoa7rZe8anSnzK09qIBtnq2v62jBTPWEH1Dm4xHSyYKN2YqiEkcFlD6c1LszT298enpH
uhafnymlTcb7/NLeLeqRKFNIZJN1h/1jSkCBwAhoJPcxRdMQXE+5lX7Hi3COv4w4Lji7EsxGiv65
kGZUX55+mM8zyVJzHUPnTmspqumPz9KOlNQ0BIJj5ts1GVXStyjYBuN7XwU2XlTIjHTaPFenR7U+
zYDLWPyLL448SzWvp3czkEX4bbZ91905feb9JJYpfWArpTEya8UBhjrZj19OD2l8nnXGdExTGoIP
wVDzP38/ZjoHzLa6fjfybtwDTN8RJ1CyuOmbZx4pRf0Weq6142BOwWrdwUqKF43822kzur1f4eHW
4OF1ZjdwP8+EZRDDLFxhwbBQ+senKiZox0NX46JFLm5jJzh8sTgOvRlJtaZFm+FSKNmJ8OrNxD4Y
OYjXZyZmfsXvPia2WJ2NAaIvfBbpKrHcI+wGR5nRM+4yrhJcdYsutHbcjyftWRD9dzs1WZ+B7nd4
y9fBWAcEC+l9ekl/09XjSxHEqAq5yKkUoxi2I7k5/YBqsUZ5QDYKbBc43lzX4EE/zlGVV54dI6m+
8/vSmKJLq7XwhALQCAhC7RE4aV9kNXbDYQochLp02ybbWEeV5Vp3utO7+DlXKqZTkGHggawjI57x
nlrSr6/QjePIDtzV/64wcSYMtdTo56/rsU9xB4wwDOKy3kbYp47kT3kDAdFVc08AadCUCCUKboPE
MGlOszF9zdiT9qH6i8GgLPlKWHERX3CZpaCE19eNdw7eRz02Uk3QbFGdB/02SmCkXOZeCBMDSmX/
oDosybcke9IxXwfcr5ublp1X3hXxnxZvokW9dUuQLsaVGXfFaY0lEZlnJiS2nTbFunbkqZJnA6Bo
BuF9rjcq6cNu36MKTS/bcriZNCzYbuG4oeE9s5wXr8o2Hd6Tjbpg/oMzdfGRYUSNI2Efy2/jzFBj
wwnHqw7p7xOqIWO46FVi/IRmoEOwPb1I/jKwwWmg0FXpcEXcxcCV5TikVqfOtwIIc00+sbdyHGFf
UriIgzdZ5bXM7fJwetDFxzv/WqRLgv69jfKX4/zjwvQo3slArb1vQR3gFlxFEoeRsKqFQr/fOPYu
mcGdAw6eOljOACy0MfucT/z0Y8zr/90H/OcxpINY0DWhRil7npt3O1uH7TD+Hr72jdjEerpp4Rhj
7VHVeIWySuGic/SX2P32WFlufaxKtbvTD7A4/nkAVCkKIqagXLN1tZgHXBCkCnUzf5ziMYSiXUbD
cIH2nZtc1lq4UP/jcMz1zKyzbZdt3LHn1/Lu9+IXQqdQ2PFjMhE2viIC+4/fO5JdWllt83B6tE+z
60JRFopCTVAjUuB8HA08B6lv0GrfoB9hV4LR5LpAj78Dx4YPMVntZkyiYSOxrT6zpo158//wYl3D
sqhz/vzbsP4cae9+6ADh2askPQYRVNrN7BL4RRJ1fIN3hSKYKpYkEqTmnUFM9400AuhqTbo7/es/
fVdU3aZBqepSJpiGXNQqLupBqcGQfqRV3SH0KJJuS18dzQfLKbuEsvISQp3dnh51OedCxwtrPpA4
L+hVOIs3jDiKqwCsu8eqyLPb2m/zuz7tZUfTpp1+96aNvwZ2FGV04wUTZhL/OLoBO8RiZXEgOjzI
4nvKYOrHndMPj7gHOl88EJf2FUwaIUAoiLdd5bo5pLsReHmX46IcnRn+02sXBkWh4Uhqdv403MWc
wyofrNAKx0eMizRjjQuGw03aaTlrO4oFfNuS8SarzeIeRNe6hB0WvkKeHtSZ7W1RpcGpozIE+3GE
abGzWovPWlMG9iBtqT+WNQQlJFJWUc2WF0l1aFwYoCu9TYuvp+f+85iWNHXdZFgT5eKfWuDdkm+H
OQJZmsWjG/kEf8rO/TqV7hskUux1PL6908Mtl7fgVynb0F3LtLm9yMVCixVZh/XcmCNk114HXdNf
T3U4cWq7Pl2ZwqRTG6T1z9Ojzi/w/XcNe8ngiDKs2fINlHhxWBEgJ2CZlDMIDhF7Mw4qelJyhFP5
7+Pw8dgQsQx+4/Jalra9E1b4n7BREgh4OXl0/eFBVDA8Tg+0PAD4QQLEUhm2stgorUU9XzcjepGk
NR79eKgBWz1OG2eEEaF78b9uDfNQlMsOhmR/emMft2Pa7pmEF2I8AmTlX8RU2Vct3alVrFiiOjnx
mybIp1f8cdMza+Xz0nQAszlndYuYVUMs3ppRu3ZCbpL+6NeEwGU46OiXJSUHjBOgLRqWafP99LT+
ZURLd/gKWKKK9KvFtBJ1otMw0P1H6J71bJnUXODz426dcfZOtNHLnB7v09dg6piycrAqy3VBlMyP
c+tnUPfGrJ0eo9xMdtXYijVszWBNvl1Nh0K3tkXePp8e89O3AGoAhivlfJ5bur24ABldTIJ9lU2P
MTkEX+NEzAL/MT+zav46iqM4SliftPoXWxmqAhID2mZ6RPDSbMYSi9E6DoYzGyaPvvyyQXRYoALz
dYvixJnvWu+2L0VqGXRBGX7ztEprrrxqhMhmCTQKr5ihzY5XQawbsNPgk5QYHoiIe93zVHWK/EV0
kkb0c4RKPO5JvSd2hr02IO2BzklRo4NNTSB8OsoQYV2UKN4zyIHXlWsEtoRFriRCYegbKaGT01pM
vZd+JZe6hfiVDXUz3+mC1n3A8tuZ/RjHKlAxsGNTjjTEbGQiV34BXTqDmkf3IN8R4YPofR0hW4R7
acFgsQ7jBLmdVPpcJU63Nqu0m/I1XjxFp/Zk3M7q8pGYFvT+QZlZxNNRLoXEv9EAxVUc3fxwk4DA
VeQ7p+jB460qaye+shsvyJ/DyMzz+1kqEEYHBwfLKFvTwfVCpKjZMKJdKgzTo30atETVazRli2Rm
D4q8W9GCbchIS3tVloea2270ROeygibL9ch1TKzTiwDGDdxiae9TXY3T16b2mmpnhJkT/9YFJQfd
eLi22leExa35lFd1FV1UqMrCNzKJM+7ACRSUPQ6jk83fNPAOL3tOEO9i0nor+o2ha6xfoDXpERgT
iGU9EoAIfigUQbQXQ5hP+q1DK7/5YvqJCpGRi6KN4UWjbW62MmoMh2gdWCnJzRxDOPOP2niMoNeF
trZH3dt0R4mBSPqCSsPQgSjcRN3GNJPdF5387YDbKWYFJfmydiQFzk0DXvcHlDX5r6Qo8RulOTcg
dU1Er4h7chK1c/Hy0zcj1On6vui1Gg8bat1gV9DsHQ9015NuUwzCizbwWBEJ2ljDyXWP+ri/IpMU
nw3dLdx+XZVzvpCEhlNdRpy6EL7wgXOeR1gbUF2jTtkY7mH25a/DCir6Lixxol37CjedC+oxHBRp
UZrDOqEpjlCDv3t2i0CMHNOSiwKACYnCHSW0afUOtu+yjfVw25VWiR2S67nNeKsFmgY3XvP85mvf
tWb40kH6Vrvec+zm24TzSXqFW8TQY9YPrPPDjwxip/2mIF6Toq4eseLGk7LWHwJZRtbKtkRgEbFl
F/SXchxcBDaGg51ea1UnIcHgvwasRti3qukWS5ybaDA7EPu8lcB6s3rgEZweCYGpkn1Udq6+bSUc
0GOOjweuPDYE5EPL34temuhQpZORrMDfe7OHL2Wy/EjyhSU3EpqG1yU6BB03nvplRLCXpRtenQgh
lZEpUtwUMrBxX8W2vcNElEeCv6lJsj/UJqll6L72sDCGHzPBGDqfL/wGfXzGRnAdxV46u2CQE45H
UYEAauC16Jnx4KRBpLbSsSPKICD5aIIebyvoZnifzmhH1/lV9jMjeTVs9rGJnQZupSVXop+T0Trh
Fn913309fV58OhMt7mI4z+ADwZ0XJdbHHZYfE4UhKscHI6lpTwo9lWKdVNVwTXA5G46eFeGZY3E+
Zt+XaxKklkLYklwCHZbu4uAfKzH2ZaWlL7jsEQmeA63EuHmFYngjTEnZv0//wuXlR851oWAwiEvw
3v9cD96dIRn0X0nTp3rBxozoqhbRZPArHmjGXsVVx54DJcUmjYZeUVPv4KIPxsvpJ/j0gwUHMZig
a3A2gxPNp9y7J1DQj3G0i5KnwhAxPUgR/Bx0p75D3aoN/1g6SgH+iesneLCh687yZEaGSNZcY0dP
bYJ5Ul4oOqxOGaABDWafgjM13Ke5ZTSu0yZ3ehplatl8MSVxbAOb7pPR5+6wdvGzP/ZwFW8hIKY7
oWXmC2VubG5IscqfTs/qEoHmSkOvmo6P0E3D5MqxKEJCqTQ8ktPmaQx676HAQ2RKLmp/KCCx4pIq
WzjwSeyuNY7Qt7xCPoB+PoC/ZK/NSQ7GXYfIfTgDxRufX7bN1YDpEOA4c6Pt48uuSTP2c7/SH0OS
qiCXBHBssFjJyHrNbtmzhiG5aEYwBhCdaELJ60a0sZ99AkBxWqk77HbXtacnIdOJsbm/BxZEA4+x
2rzHiKLXk3/9HrkTu/PzshVgua0vvkeSc+kUe5n5PNRGbu1wW4nNfY8PfMnlxg3O3Tg+3cepTU0q
R6piYdngIPOievc5oB5NyxAy8XMaTVLg5paZw8ZzRF1coArGHWhFe0BLdybpUJGxstmC/Fu/gNl1
UREKZ+1Or6NPa5igLYpl2i6Cg5RH+vg4EPexGZUI1Oras7dGAuGogZy0U5EBXW0KuguC68o1Cvns
TA9lufdKKeiR8h+XnZD/vqhueflaiJo5eIaySL3ZoPdwdjM2hsEGIuOXTgcv+kdAgDGppfmDt63b
9II//tq06WvIAUPxbE9YGOvSCA9W7WrHMGjQh6HYONMMnmfvw2YveWgatBTv87DOYnYzzagaWjK4
9cwJZNvU6tJHkk897NrK3IRmN6mqWImUvPrTr/XTdyi5B4HxAWgyuXyPH39ojyh23u+HZxVienlZ
Rq6WXQdhBuEIcuXkn5nXv6zq+VzTDcOkF4BabjFeFuVa2nd99dxH8Pq+qdzv9U1NXkFOUIQvo0tg
AvLXEXZSa6QpZPRN0LiQHpw8hDB4+sd/XllsxjOGAAoDluzMk/PuE0vjFH06HZFn7ojGBmKrd6jF
DTzetQ+wtT892OeZ5ophsH9w7Dh8SIvjjWSSAKfx0X12xqr8lhe9cQv9GrGQTsb68fRYy1a1zZuU
AGmWDZKGh/3yl3lWRkhaW2nPaYOPXLayFcTaEDZv7aaKeitJoYpS4KdfoK/qGv7oOC48kvbiS5yF
NXQNkIdMBwNnL4LxbVwU3EX0L/FYBMllqgpzfG5dKvlvweD096cf/tNEKU4pcG8LAoZrieXZ3OCE
MtmZbjzRx7GDS9ZD+eJwGwyuDDO2tM2/jkYXWgGMmUAPdDEWawAbGh3aQGo9YdmtngLUxUjINXgS
ReGcWfzz2v7wkat5KAkQYM6uBO4CdBgVNP3Ks9RTUyb0LnH72oTlVO/TpJxID6ux0+dVHjhvI0Il
Zf6vBxjDuzaWRkCsAPzWYh/FVoG+clg6Tx4XEWwIMFSPL9C/BVzBfd3VzhQ9nz4u2svsaqD4UDlB
AxcTi/SuAevRtTdHIdmSHbYiUev7l0xBvS2xArs+/SKX47FqJIAjtC5OKJNBP37M+AC6dMx187Uz
rVukoj5p51b70OfpE1eh7h8PJUVTYobqhbAVjShlfhwN8ikxCJYxvNmNjjvEVEEvw/bahQVuF1gU
4yoAVer0L1zCPIxpzeW5a1M5zX3Hj2PSnq36llykN9f1sltTyOwKj47yzAfxaR7nUYD95kaXoAOz
2Kf8BFasdHL9TWu97lF1mNU1bp1s8lFiO0Pa76/Tv2r5uSua8/B3QN4B+4nhWoyHo49LLerFb2MJ
bx7tTrLtujGFXFpO//zSaK/w0vjcwY2p4z5OIAgUc1slzVs2WNVOL6Z+x23kGvcb63ocUNT94y8z
oQkZNKWp/uERLPFpqteIKK9pfB165Hu4UTUXMF1QLOVW9o+HC36LvG9mcob2qSQWS2OIYhkzucNb
bbf5LsD75RBqpv8lSIvh8fSv+rQ+eFEOdZHJJgb9yl7UpV4BjVNAun0bsRZ4dtr6EskvxMNJYI9X
+dbx9HDLyghmCJ8XsCZANIfnctHP+g27ckM0aXZhP6tIV4Bng45PdtVCaN/OKSYROlzT9f9xv6T9
qNPehq9BT4g9c7GhyL7Q8VbN0jc355RbUbl5Kwht03roOm06s1Y+zyr7CV1seszsXizOj0uzskqM
sGBds5+QR+DncffbhprxBNNTfWv9/Nz+Zc5P//4wglJMh3XmHZrwwj79OrAtGPKep72WGOsNryQO
ZdMBz8PQM9ZOgt1ljRU+BhDmdoIK2cNcCgcEZ2WYB4fRU16nE83HYlwVrdOkm6YL8SMkD6aHZnVF
iW6YcDlDXG6xjBSk565aokDtNeGdoashzMW3ZsR7ICi6h9MLZjmTMxUErhUnAH1sqGWLY06vjTQd
8fD7DbloPOZAl/vEHcvtYFrxi0IqcebNLfcvS3GkzkU0DUSInMvSXW8LzTPLSnz3UK2sYYTgYV5N
8Q47DvvcrXneC9+/NItLM0c37ZJ5r1LWooLIQ74BIiHtV9OTnfULB6AIVjmS/xZjhZaENSxRpxL8
2IwUp+Ea5wCBJi8sOarRNTXdkCVrUpwjgQaw0ghRmlxZtUhf8UI7t6Q/IQ/WXIbOFS8zQ71rL3Z2
Ts6gS8g4fGvxve1/mTife9CHyLAjXwMQV8Nes9bjXx02jwTwNLLx73wdF9i1HlO2krbGcZ+eq0sW
GwooDHUlNRATKOF2LesE5UnN8wqjOeYaPlCm6NyLMWmSw5BjhYAsxgbcCtzt6UW5vPf8GRVlr2sb
lP749S82k9SvIs9KVHPMogBuFEL4LwkmhZe5CepRqb6b+enYZWR6sgKlU7CzvHF3+iEWX8b8DNCU
KDylRcOIvebjHtM6U5V70i2P+IcVmKk5noHEtB2dnY1a/qbxQx7t9JB/mWzgPEiX0AznFupiyAgx
foHpXnmMUQgR+zUUZEvHpNySvbZxHLYcDHPMM7/zr4NKFOoWXTHInosdQAuhBpFbVR1Tgk8PZNFg
JwiEeq2FGQmEM9CPWVN/5g0vtoE/kwumqFhUgsXuLk7gUjkFsEtTH3OMjtaK1vfamcjbk2j5zxz2
f3uPVBM6hyEYEV/wx/eYRNgxVgizjgEegNmhBTOgcPqTl0suuLJ3RoWf17+dhriSs7tx3CuYA5Cf
jMXFnbAlH1fKJj/2bSQOfF6oOiFiAmYSD3Z60Sx2uf8/1HzaMyLIl7t4f3ofNGavZ/kxTDCP01yj
Iy4jOFdNL25jf0axbI4ILplMor4YpSHVx7DLIjsO+Rhct3n9NqXacA+NLdj4rqq2xIo2uyKIyr0W
ed9P/8TlaplnE0RYKs4pxZ+L7SDSfDvqfBke8TKM7jiGtbWLwONShZRvp4f6y2zORMH5pJ9ZXXJR
WdBaGhJNpfkR8jOh3ZinfTUTN/5xepS/zObM9wBwcBhLykVVmKSxp6NCLVC1ODSNAwIdIs/DPN8l
7bZrZbkno4MGdIlJyDotbOvM57f8JsTcQnX4JPgiOHKWp36C7F3Ybd8cEQAFX3UPI6CVLjDM3YzC
LL5n2PqcO4znL/rdYcwCmpmfXKoFCwju0LwNvUOP4GsgZy/N9ogET7sKen/wt9jX1T8h9GT+Bttf
4yYjFuvNta3+QO609ta6Qfpm4Jz7mvAzwjOVyGLfgxxic80Ay0Mqw/1+yVhuxKi0XI35Xd7W6Svq
nZbAFXrg6zhPnWnneb55FWNkceZzXUz9fBOGnQJHen4AIK7Fh2QMNh25vhZHOItDduFC6J8LRmU0
s2v8nHZ0eql9Hk8BHHDtpnsDJr0kr+cwr8cpND0ALLINDg10pgdZFHVy0WOz32xjOZyjqPx1SCaU
w3PGLcXiGMvgahdYI7h3taJve8hdFe7wh3dxBOEo78mowU32zLT+oXi+W1/MK3sg8ghKKPp/iM4+
rq/ASsiHy1P/mOAsgkJ/0rPqeTbwnh6GepDRpsL3rL40Sze5trPQGLej69OuTXU9HQ5lUxLQ0uE1
eg4xW3zq83MBYUGvFPTqHLaUj8/lBqMC4cjdu9Ru2m9x1afPNqa9cBPqsJZfO/Ivf5R90CZ3hP5k
2JnZ4ZlP7y+vA/4zRYVuzuegvngCYtRLHBhH/9hFWn9p+qH5gnluvnYwd8UB3Uj8c1Sz+W9cvAvg
SBY4Gygok7U43Tn5iMxkOu46cnK1q1wk6SEpHOeF1jwCSgxWC7khkwHnIuiVQpxZC4vjYp7yPxX/
zIllX1nSlQjBauIhLMNjUDZkt/TYO+xqqMDBTnWYcJz+vj7/Vkun/0pjgAJKfbpxd6KhTsL5/Rhp
WnMokEk80NkR332pnmmQRRfQ7YkqJDEON/LTQy/LZH4o7xToF9QalJTN/OPaEqSd+9hAMjbc9kcv
m+TOIJDi0PRa9WIFCqIOxJg11PMKy4ss/D1I3zxT6fzlw5sxFOpGmNeQjZb3FjyWNSIgOxsp6+DT
fCEBpbkPB19TXx2SS6YVbVyiYkLRon4e+kHz9lLLaIgRtQB5aDSJ9K1mU8gzy95cHOXz7MzFtIIT
QAuSdvLH2cma3Mw6J3ZJbyETadsYmio3eVXY3Sqp9DHchJqDD0NBfitaZavGvQfJU41dReXTIUVc
U+0GcuEiPOAdLFOwt06f9BHI7JKDjih66Y/ybvaNdC9a2x1+O5j+3zYIo6YjPpsFaUk42hfbAL7G
65k3v8Aj/vw2bkYzguvSrLYWu10UxZNhNx1fmOVo1TaEar8mHMo/NGwzeEyHvrUbDFmsOZaNq2Q0
x91kV/EXG/bgma/t0znKNPMgs8qCm9InJnbLsWOT/uzhcCZUuoe45D/6llHZ2xrcaXZYcPBc8klj
vD89CX8ZmEMNugeUd6gQajEHGEG1uccWdEf5aSCsMRP/OQynuNvR7BnWIiYqAdzmLPj0eXuBCokc
S4FfCH74ohr9o1kvksE/No2ir6yPBuw+DzvNlcLW5UwXZAkLzG+a65FLO52aaW4NfFzF3JOarCPr
6thCNvsVeHYd73DoE9CnNIz5tqNVGzABIosQ97QhxuW+KcjI2wgjxpCl1kvtzHf1t11nLsTZvymS
KWUW39Xc7pJlZwXHsM/sbwWn+U2b61CxDDHb7TSQ5miZDIc0xVsWY9xuwL8raHan3/6fe+nHQwYQ
CcmZgRBhBh0Xrx+OI5o8cl3ueq3NigNWbQSE5fThUHJxUZq2aZgTiuviWEPmOLGxz74iM35TEMbZ
7geS371vnhgbQg+ghf0aetEHO8ct7a8mWsfbyQgC/MI7HcaCB9x9P/YRig6HNMvmRnMsDGdamfrX
E8jgL7ul8CBZIxNfKrcdiFWMYY3eO3pIdLhm1aStoCEbGdyJc7yapPSsSwOHz61q/bC6QEOAit0r
I8fYKZhnhAg5GDKAvrj2fqx0z90QMJSHb5ERlPvKaCXOc3j4ROsavTV9BvTpDhQ9kldXrjPGxlXr
9mQAUd9mt+UYdeOXBhywx6xUC8pLRM26+CFUgj8ApjPmuB2QUhqbLqCTgQFoOf0/zs5rN24kWtdP
RIA53HaUJVkaJZv2DWE5MJPFHJ7+fOWzsbeb3WjCBubKM+PqKlZY4Q+PqAIZX4VXaB4mukn8dv3j
/S7QLj8evFpeDqjPtu0Yp7sa600gphXGI61ZTD+go1UzdXjFJgVquxghzTJHZgxNFuTW8sbNu3ed
p+w31R6pyLSh+rOp+6p9MAsN+yE057rvdZmB/MJ/tBErV9xveuXi50JHdTXKFeQL/OTTnxsXI9bK
oac8RXORS6doDOO2ZRhMqFD36K7f9XqfVY8hhhTuUQF7VuOrMkT5vsmxl9gI9JdUhKYGo682ytip
Js50dgcat0mgEA+G9j4HKvvAyFTxTRuS9MXBGgNGfTyrmKS0djfvy1nPHy0x2NNeSW2LgZs8wc2m
R7GXXd7jM74BOU2kVbFeGxH1lHFbKPlr519GFcvFIAe3XVrmEg2+iCfVRhSqoPP7FOcUCr7x0A0D
6nkGD+mmbidh+gWinTi3DFOhPjioWt/ixaKUt2M+qwNg4L4VtyWk43p3fVedB7pA4j0TYAb1cgD5
i4vZbh0TdQCjeCbR9JAOrKP5S2LWffxQT5l108R5s/IOn4/o0ElyPAJ7UC/2sowVjQYy96mXP8dh
o6uYjuLEPOUOWj5hMz2hoJ9u/naKeOnZRJr0UqlPqPIH/ZFFozoM6S5oxDNyse4NL6CRgsPN4h8i
wH7kqDaBaG6uD3n+zDqgPuj2k8IjRrqM77JQyT2gouK5j4cGS7/c+dJkxozWN+6BWxgVabWpKcys
DHueNxHfkLPKHp0sEy7evbzEENGKneJ58HAAesANpS+3ND+rH5aZGS8j9Y0ZY7qhN9zNjJOtjaur
3lGdvz77C1+YEy/xFaABzzmrvUNToCaCecZUOd02iGrtuQ+jL7YZYPZelWIlnL4wnkGJgOIvfQBo
QYvHtR3DQTG7on4ucy865mXw1QOod29TcTsC9ouer0/vwmPO1KiusW1MyXdavKJFj+L6NCGRF6BN
ha3AhFA2srzYThEkG9OhJt6I9sQ4mn7XCxeVNqsvMQXTRlr6f31+HXx3IZDTJkV6Y0mFQho3FW7V
189hEAzHUJ/FvZFqmOUi+fmIWG281ozSL6w225oYklNMm3s5+yZJTG8eu+LZjk00DYJItd5BhIze
zSyoV6Eu1SESNDUhQ6t5Cf+DnLl8BM9cFAhkGtgo6knlWltbLRRjY5caVojeqCO72JopKTZyBmLX
QNqhS9PR8yVm8GykhtzO+GL09C0PESpm0QYmljftlASTkf+80TFXHrALZ1gW3WhdggjkOMmQ9o9r
wzMTxRjtNnuu6i57VbH/OGS5kjOgMdwCbU0/8O59WNla+tk7gZID+ZcMFW2XO+R00FzHQKoOZufZ
zFXkLfUZyIc+Gl8rxBePttIkn/UI94XI61jpMLTFbaVpio5gDwBcLHC06a/PloQSUYznzYI8aiyu
lMlrY6eh8/YcxlpabOoJORlQo8G4Rz5Kvxdp188rC3++wVyd+oBsIGnooSylO6KY5lHSp85z1uOJ
tcHhHQ84fZze4kRNNXqM9bgSWp1nJ4xooL4iC35SteJ01QcoLG7WMmIazPMX3CFM6BpzjLFkVfT7
658YGNbyG9PgUMn/eP+4tpjn6WiBlVYEeREAbc+Zu2+R2TY9etZJliXvlGFgrNBijVCqqso21g8j
ugOg06WQovnGyc48vzUMBcoVJwrrrQHDoPqpgDuY3VilnWHxVoeN/V/cJ727K9PBDb+hcYtYg4X6
lLVNEGKpb8YID+pRTerkXnVb4i1jHMcP6ggb+TVsjdB8UGwVOTUhTVBZCC3pMB2SVEliEl1MxPk9
5btsBypamW4VlN8+6mHeWN1WEmCNDdT5DtqLMXn6m0KOxkMgovGVHLefDxnYgXxr5UZwKA27HjaW
WksJZzSMPzu90T/IgD69qe0EPs8wRu2uSqj87gbOY7Ydq9DD3garWRwLB88s1LcOmo66SQk5g63A
tPrJVSrP2WeW179HppLkO9cqcRBqB/VFG+nRI8NdmH3wIUlKEdzb2EviHBZr1lMOhBI0I4bOn60i
baYN3uLBf0k5DuYun42m3uG8qP8kHrWMTwXHsLxD9hGBjT6dq3eUpOpvdUf57NipWnPHeVaUTaKH
QOFTfOTj17oE8moMXebXeV49xTCzJmS50uAZcTrrk4OsUbrNe8p0O7w/m7sCHHqyjavRebYhD31C
irp/TZ00+N6nnpZtqL4XiLfrYegLL/d+UprUgr3Toqb9UpQemDjcnAs0PbFwBB+XzW32gK17MDwk
KNq/O61DFgU/j/JvRSulxh69yVyoaPoUHulsYA0ZQx3CFD0tmneUs2v3LtLoWW0s9L7jjT3GHs4o
QMPNj+4ctN4TqK8Yy281t+9cfRreKHciMd2YHh5b0EK9LaIWFVJfdQTodoqn6smeC9RsYYqG4DsS
W0gfeHkBYOOExzQID+8rYLLyWwdvOX1gUtEOkVa328MFjG6DbMj1jTmo3fAyuXgp7ea5mcZ9HaTV
TxEEJvKXnTrMeCo5XfbW6YWiv1Uhdl9bs2805xVxpeB9MElvXzoK2ziHqikWTI7oguiIVSvGUXjU
9DWkwnKat0Lkqtmi3muhaU+bP/pWt7RDkMHX1HyfYBsij1eIhksct0gAdznv3yEZI41czBO9uokp
wanbRK0wz7H1XvP7gm7yF01Upv4YYqPTvRgsv08Fp+zfYUB5yLX0XqOXH6IwG+7VXqvLr9izlN2T
6fIao/ZdiwHJ275xvndNmAy/mgjszEPjUTg+5GZeTNgHuO1tqcbeuEGcS+D7olbjNyttvEeBeLB1
hxGfOt51WS/lkGvUkiBTDmRNu0CPg4cZeGt+y3+Y7dtxqEab7nNGeTIjVlI2yPtp2g0eNFr8KbfS
CGsgVbQfsrkaiDXbdkKrH4g0AnshSrd4IJiV89zhV48ou5I27g6heiSK27oaHnG0n7UPpD/K0e6B
mWDrJbC7wsjWyFBMn+L+UHhtmt/pVTYNByN0m/CDPXvT/NqbAvV95huUb0mSjGSTWW22j1oFZNNs
21Dbm3mb/2zp+UYrT+VZwMCr7XFzA1lD24AW5em9blAuEQgITc9qqFtP4F1i2HXsP9QQkQ68NWcw
/scgC9J5Jew/e75oVEEZU+nlAGGzlgBjoAKh25PgPdtZofxAhfa1pWQR73QtyJu/je0t2ZEERwlO
mPxt2YVV4eKGVma4z0WBLWcp5hxX0syoNsFkWc96W08rAe55tE1DgjaVnJmBZMOSnj5TWcrsSo9e
Cmtw9xp76CEGSfOji2ztAdrgeKvajXHUZqvHigIhTmTqe9O//movMyvwcpJRQFIl/7E8GbP8EQzi
njpg1eDkL/pklPrGEHTBtK6M31E9hUurJqRSc2bB1mtB0LqbGmnblRrCWVgE9BLwKLVrYJagnd3T
n5CXWgJ4W81eNIEs+kFN9PGngtI4rrZI+Ta3YIr0lY11Xki1dODAqO9YZFUy3zkdU1NE1wCOH58b
Iy43mYUzLXDg8GOFHCVcbaGJhwExKHeHZXPzLspAWtCYyOMgQ4xh0/VvcL4AEnEHswGNBKmSt/gG
CRYEeagX4zOGW/gp49kAF6htTfRmW+fJa5Xw75gr7HMONL04YNjIGrISp7MvYtWZ0cWZni0BdG2o
IusmN9LhE+7VgbdyrpaXh9xgqE1QDvGAjIFaPx3LTlzovW5YvnRWrYc7z2i9raNVYfroOUl7DzO8
RmuyzH9eX1O5af6sSzEs9ES6jgCLqE0vSXLRIPqprnXx4raDHjwGRcF+4iA2n2cjCo8i7Mtwlxfk
Wx8Nt8s/Xx99eXHJ0TnYKgcbZRp6vstJA/IUImtfKAIFgDaK0nlKM72HCdWP/cpFstw+uuxwA2YC
CW6AFDQWQb4zp4lhp6nzggS0VN41vWgD/mJ09/TR9HczxGpyZcizdhqtfNJy9hF4Lck5XYT6iEYN
ZVR71SssMmB4m1ydLANjxMJJCMuqPLzpatzuPpXqSKxOPD97uxlK7HsZ6rQ+azdEQ31sUmfGDkJV
cWAaEzc5BCzSvWUENg+sgYEIgmru+JEMG6QhzIxKbFEeH/ofqhKOnxGq1L5k3TjaL9e/3vmWZXJS
FYL0Wxa5FqVD6ThMF79oX1HLEb9y7HLva/KD17Qdp60yNvYdjkrJp+uDLmmdwN1Jm4Ar0E5xuAmX
2IC8C118K4ryNVe9WmzzGpb3tnPi8C60Osf6EFkZGu89Et+HHLizc+tqor8RjVIbR2NQerHBHGYS
R9LZ8Qbzw2y80RGbH5+v/0752J8eLBQ53N9wIQ40ltynWzu2AMSkVaO/YFomVPy3zaY9Yimmr1yK
50eIcTyWlRycUqO5+AgA80LqzYb+0ldNMh2K2fkBkV3H2K3HTXPlkro0KS5D5kMKy+Fdntc8xQED
bseLUijxjgZbEX1wZqOaVt6dS5P6c5zF4nWoXGSDGugv5AIVXlAeOIRN0TdTIE05o7WS1qXhgCeD
6paUlLOmtxhrR4zwv15iut+EbCK+s6w4+65iRrhWGz1fQgrf4BvlvcuQS/iBhLAjA6KTaQTp8GVQ
BNraPVXNt+vb73xKVPWBIMPIppV8RgSr4NLWCT3kVzzEsXXQkIjh2aTXJpXX9ffrg509ItQCebSA
dGhsNeCUp3vdNsNOc6s0fjXKtMOmKC+8dxI/3KEQjZjuQYnFr1aciF94sZrDygE4u4Xk4NBRTHIm
eK1LMhFgAWNOqUe8kjVhqenpTW7sitj1cA0Ms+DYChC6WmDPH/5+0ihBEgEDhiM+WBy82MUwrnHq
5DVq64BWjleZewxVw9c5mcVrmcq0HjtGtFtMq7L/+jEDwEAZBQieCYyEn3C65HCGqZ2KKsP+nGKp
gaLSFqqK8s1sKvGhi5q1mtzZfpLjEVqzaSEjWMvcRsPrDgbjnL2aWuEqtxEuWOIwojsMeiYtJm/l
4Tw7JVBGJPQKLiEoa3RAT6en27WjE3r1r3MdtjmVk9z84c1iTaPhd3X85JaGmwIahDiP/hD4p0WE
h7NCxjubT69uTHnka472jbObK9zLdkndd0hvUEm70TvbC/YGjStqrINdVdWxgPxwmzmxhXGBDZP7
BqVTtPtaS0zuPu2DBgLC3E71jJJWldWvqHiKm1JVa2j0rdKh2d/PGVaTukJWjwEfGX171NMspkQj
CvutxFTlWxQ34Ro34exDSowu7DsiegmSWPZKaiI5KUrUvc624oDGGB1fm9zoWMHlXcmHz4fCgpZy
qiUjvHPMA8Yz4WAR/rzaXtS+RlHq6fgrNs/dmFrd4fppPI+0YPDLvjg7FHQXperTHeMGdUzqqKNN
M7tWdAzGJrtxBmhJ+IjFbf3LU1sMssC3zLiEG514sWhOUTefR4odWtDkZYKK+BwVO7VxlKdJzSsE
/qtmBDQAjFrsEzOcv6PdRyeigZ7/yyJau6F3MImD0qaSWatETfVYdbG6JhVwdr8alL7g1VI/AjJk
nWV+9GNTbEK7V81penTcaxEe+UndfyNCUJ8nHXNKE7eMY0LVeeV2lct2ekD4esCtOYlUyM8idM3L
MeWrpu5VRNTytlomaJybyA132zpWq+aYR5gErAx6dqXL00jzEIk/0DIApU6/ZQdXv3WE3r5qldaN
RzypCjApuKMaO8K14aHA4+SAlcZfPyWMK1UFycGIacHInI5b13gBx1hHvepGg+UYX1W9jYz5g2vN
ARoQLnBqcJtrFZWzYyKjQ9w9adeq6O8t2x19NNZJawXKa9FR08TTARjHxuuVLD8Eg5OJ/fWTcpbT
07N0AI8AZufx4FpfzBKsEai2YoreJhU/2LiiFa1FQ3JPpe9jXJdHVN60R2xImwcKdaifMeWHqh6a
lY98VteBWcKE+RlS9ZYnbPE70KzO2e5p8tYg7rs3s1hHJz7CBBuXkhqsjpij5h5vYIFOnEhHCvZA
RLRNbzdr1Kmz/cYvIeqTRHKSGX7N6Xdv40HQLhiTN4P3Ot0hwZ8dh3iOjpqYa9/rJ2NP+L52PZ6B
QMlDua7AXjiysAXd9XTYpq3nPh6d7C0tYvFYlSOOOkLNjQ/1AM9vg/axEm+wPa2w4m4rZO5c4Xx0
gU1F205U1Z5vSHN1ZXecHXgUSbiuJYONosDZ+5AEnjaooRBvAi/LFjdUt9s5jdHhntWYboP8Xee0
mxbmYbgTBToTN6Ob6Ok+y0rl1R2r5EdlKu73XGnp9hoRifhWz6Lu2AzZsFKe+Q37P7mc+L/lO8Yu
4mbCj/10ASusMpu5iqYXSbPBTT0iVgPVE4NgA0HTDNBHQ671Jsg0kEeDK60/PSv7ZfZK7vNtmukO
09TyEzLo+t/2TWnJc74AYoA9oR685JyDUAcO2HmwfSYHOfZZ9571BjFpab6F3TEruiave/7lGFE2
MV3STlq1ixewMD0smZVufEErLfcwWY2Ce1Tj8cPKMSmJN6jdZWsB1OUx4SwQE0LEXMLku7TP9d4Z
xxe0ks1nhBPwR2vF8Fmb0mTHoTd/Xd+eZy8hq0rNge9NAEP4Iu/SP8qwEv7R8h3HF3O2bsOmQKIp
trPpTReOUlE0Uxqifq/5Dz36NQHfS0ND6KRQxj3DVS1D1j+Gtsc8Rp6vmV6odzY3natYO9wHre+l
UJtD2lnmBxWT6be8MNu365M+fyBkGCzx+SADZAlrMXKuBa7bMLKWz+mTied3TR9e03ZKqBt/G7MB
MJRiSLLCSny4hJOEovLwKJvml7TTkApCUOAucJS22+FAaa7VLi7sHgaDrWCjPcXZXLzzBOR9qiI+
/gKEhZp56za1BgK268SmUbvoY51WnnlzfTEvjok7ByRn3ZFg2NPFHFps18e+ZYKh9X2sXQwcXVqT
ygGrblPHsakR7Uoyc+H7wYKXjQlCCuqci2tKQ2LTIOtmmgSiL0IvH4smRbt4mt6vz+38HeNU/DGQ
3MJ/bFG3htDiufP0wvWMk5yRgMKvJ31bd7nzFoADuKmsxPp+fdCzBYUnQJGcFByotYT1nQ5qVQhb
ZrEzvlpYPyHNGcGr3ASpZ1WHGBWgYWsHVCpXvuJZECObEoBLUexTNXbqEpxj1YbT5m2nfO70si4e
MAlwfkSiqGMMNp1qnw9JHW9xjehBHM8zLr+V6+UZCXrlgKtohLmG6F8ug/xBVMRQyEDogDd0sQwB
mnZjlmnKZ0towxENZYNqLx0jrt22u9XMKlirWsm/8c/X73dfRuLPpHsIPkiLbZWnOHJCYcl9U+9/
hU4+Y1PNhzKANyfujTMr8WPgBNk+CAz3pjbWhl/uajm8LPlQDHAg6Cw5eaGemxovTebrVoI9uzvM
/83RbH4rUq/4cX2LXRzK4MqlE8ittOxv2nh7NYZXJ34XY1+2pQ6eFZuw7bAcGdWsWumzLS/63xMD
pAt6CyLBmdAJHYFkbOsk8rO5M8AUCitX/8MWWAxvNWLq3nb2+j7/HmhacyRj8Myn67O9tJMI0EHG
EiLIIt7pgcJ2Axpl5iY+iIop3ET4xf4yuZRfHaOx+kNuj6sc+osLTDsXrBsVPMitp0Pi38MHTpXE
Nwsb0WR7tKDQCpZ5fgwSPJOuT/DSaC7yobLPBYxwSaQN2rHGcLFKfbLrIC8knGd2HnMs0vV3Gibm
Xz5p8nu6KEGqxNnS8kL+nD9uxYzuBHeSk/jo3KIuOkyqUuzappxvKqeM1krklyf3f6Mt3pdAxyIU
c5rENzCgnJ+maq6Duxg65w+3jab9368kbX9Kn9TKiDQXU7OSeJaxbOwTkwTt85hkibvFtdUynvTW
C6yV5ODSyaDVQJ4k75yzjC1HKFCZ6in2dcXo8w21rmKjF7ZWbnIjtJNjOLheiZ9n3jc/1KwZ2n84
GYAx2TKywnNGXhLoqZahcFIEImvnW+NM6BAkQ7ovlcZ4wkgVBe1/WF8pZYGoBrAHfXEuWtPuYh31
Gn/QanXeeamS2xudlAw3Z7VCy/gfhiPSo8RK+qAt35Ae+kErkCX17QhezYZoSMKnVQzAW3eoV0hS
yxIrx0LacFD8RKZK6tOdHospaJuiRSvH97rBrZBGjGfjbhiQ8Ls+qQvXGQm+ZH0hNcrH00/HIWII
cQM2cj9Avz07aDEK0+jFDPV0sCplnm9LJzPXpE0vDkp1EwUEorwzutlgRE7Vd23qd2OAmHIymhHw
4m4cml1bpoZ90Oa6KFdmeuHoI35CJ0Sni4/S0iJDCDGWhp+jpr5i1Vg1wOFMOrPeVNAa8V/FC1Zf
2S8XZ4leBnQ3Ckg0tk+XdtLrMZybMvWtahq+4AJ2M5ERiK2otLzdB8nQ/qXuCVk2vUbefQakOkcE
fTqi1oY0GYHm+TPOv88gmlTM3GKEsbcWMuzDRw+WDYwKtXPyv3+VqcjRzeIX8DQu2zwzSGz8FjEA
K1WRVwdLtNPeSen1fASpm1bbaNSNGKEiEajuFtHa3v10fR9f+rqSJE2dgXo2/IrTqWfV0CNFb+e+
nqflD7f3lI92b9jBVmLhjn8/FpVP0hQZgSCIezqWpwQJpsp14VdhZd3HWlG82akRUAhT22/Xh7p0
DUhYzW/ZRhq7i2tAMVtCEVx0/SIIwSrmSFaH+8YhtLo+zqXlo+AFwIXgWMr7nk6prG19MFun8MPI
td47SRGwm67YlUkx/MM9yrGXOwVFcQZcHMQ8a23R6V7uu40UqDfn8r8CTpazYYdlh3+YF7enRIfB
h1iCIMIOzl1XmJlfpbhef0jToTm2BVcEEjlR8Xp9MHm8FiE/VmjgH6RIFwByeSH8EcqAioy80hK5
n/aJfWMrqoV5UZg9pkNhYkkxjj9r01gz/7j45SAA0Ewm3of4cTpo7aRz2WVs/Jouxz06Vt2Pyar7
aWe1iqXurs/w0pUmJR9QzQU6Q9HodLB8NMdMU9n5SVZkzrEujBwYrVb3cEHoJ/V7r1C7tebRpRnS
KUfOSUqM8PKeDuplRaTE5sx+Uesy3oweFDTUH9w7ETrWyj12cSyCCVQtqAZw4E7HmrLU1oM5yNE5
GIYCMbcy2ZfWkB8UmMD/kJRSNEJBlKkhQ7883DFi2i4aH4VvdI2VH4y+yvINKuf1XsvryL0lJ/7b
KqR8If4ccrFb3CSYhAiHws8bxe7useLuv+pRhm+zW6kdHP9O3f/9lkF+CLdPzGmkasjpiiZV21Nc
bksfTkWIkSdWLIESYxDeYwT5AWR78fIPA5IocYmR8MPgOB3QwlRX0BgrfWzq8yOwOchWNsbW4Lyb
O56nNZW7S2fiN2f+f8ZbbJkBxHSGJF/pDxXPHjPkI5aogfwk9i7gZAh3pbAuD9nymgHJjLEyyE/A
DYu7eqI4TU+mLn1Hzet8V9sQPrZNuWpacOksECHQdYMPQ19zcZ2JsfPwQNdZyLqrvmSaodxIj9qn
dvJWlHsvzYjGsNQTpeLIe3f6yeYWPJkGYNk34BTp+6wtom9VFq2GgJc+lUQIU/Knj0SQdDpOERZo
jnN/+IlTh095WQUvydx0N1o/PhdVbaxcJmvDLT7UYCkV5pVJ6deuleYHtHC8TVloSrkZEfTBoMlp
/iHlBIIraZ3sRr7dIjQhbvbmTjcLvyYtNXdO4mAeE+R19QJuFSDw9aN28bsRcdKEBnd+RnmPsE0G
+jWUPq7Yzn+J0sX1Jq3EmiHghcSW0FxCpfDf1OA1nn62QdKGmskq/E5MdgBrJVK7Yybs6ijIXO5b
q2+CbY2Vk/qxkMSJ65O89BX/HF0uwh+vuuo0MlxxCY1mQ31CmDXEoTfXSno4KKSoO0/Ayrk+5KV1
lQuKQAacAXqep0MWNTSxPNEKf+zyBIliRRuqQ9Grzj+NQ+aH6YuJ3Ii8Af6YWtXmRjSRKvh4Syji
uxdrg/jPo/yjrAx0cQ1BmtDIlUrPS5vcxBmnckbZzq+rOFcg7dS38HkOWVY4D1EJLv0fHh02vwxl
Jc5zeaHUAs9BssDSx/8XfYJsCMrdFGbzTV21HU7jlrdG1L+4R8FWwrlFMhtXqdOlxOQ7FVWjlL6i
DPWtW84NVia68Wt2XOPIaW2eRJegMarz8l3fLJeiTtAJ/zvy4sijpYLMR5YKf24Sd6+Mw3STKQ2o
rKaIpEJO+dkTwZoE2MVB0ZiD9CBr28t7poTaikhIU/rBFNZS7zZwNwKDrE1CKLNTuca7rTuYaz46
Fw8GQFryFAtAx9KmU6SDqAov5MJx66o8Kl2KvdfcwNb6hzX9Y5zF1/TopkVeYhO0DNUeZeb4O2gk
Ddq0aVfBPm6y6mMatu2KOvmlB1dCayhpEX6C3j7dQ7E5dUjPyPxBClEeE1jc+LoZozDuUTS1pg/X
J3lxOFSkflfuSVkWgQtZQ9ONtZf6Js5DynvfpF36Ue0sYfeboG6T5Mv18S59PJTXVfovgEpQ1zqd
XmsiIA3UrPBRl6ZQp2kZAWFVe/a8kp9fum3oD1DMYm7nHT1bq6xyTEj6nBQKEJpZ4XxT2pyHg3BF
E+5ry+hurs/t4pAy86PYK0Ezi7nN8I5UyNi5j1JLHj16ljDyX32ptc1t2GLqu8V4z6hX4oszhIWM
5pkhbsEeUBXu1dMVTVyc2FVM+j4n9Rxa35o50ssD0VSu/dTMvpyhLGSZfux67DYesyHT4DVodYtK
zqYyEejbOOXo1Me6go14j/dd93Z9VS7tMPJSQH/gAkjh5Kr98b40rR12VROww0Q4v4BDnbHYS7IJ
U0/Pe7k+1qUbCYC4pXuy40lt8XQsst8Wz3Ul87uynOqdGkVieNExc0QGlEr81kuTr64752s0i0u7
Gs1TwkqpJUKX8XRcHMNaohAObY8OgfeJZmyrAO9XkcJcmeGlPSZDIOnhBZ56WeIqxrpVEjHlPiy6
Ekv3OJh+aXGm3rVpUHy1Gm1NLvrS1CR4hJoG/MWzgjdi4k7eTjGbWsnb8Slq5xp71tIt1pB9l/aJ
PDxgX2mXnOnt8YJZc1qQlbYYsUYb6LNxd+OqU9ccmmiCoXp9q1xcSNCLHFUo/mcQu1z0yGjZWekX
7TgeUUhX7zBUD91NjJqCs00izApXrqSLS4nlM9VCGl10L093CVAJRMd0pfC1BDbsHjlRuiFml5U/
/2FqEG9kQMeeXNbWUtweiqwl+UU7Dbg95MwK+/DajIet3o6RvYPgsEo6ldfMMiGViynloUEKLtXj
8hRiwTQYhKtO2u4sNYGWAaIf184Z4a5tT//vflSD4AY5bvEfdVXxfn3Wl84+aQjFWAlNpQ19urqW
M3K70zHw1Riw3iZoVU0cEH8Jv1aJ0DEbaOwq2QFUtT9dH/jSTvIkbw1iA+5ZS4hMMiU8kyT/vlsq
uGzmiW5u7L710PxqrOYN08hxzcLk4lwJuBBoBAwL1/d0rlgkGj0Y9dxvC2dIDqnXOt6tAhO0/qYk
c1RvI4zESnp+WZeuBbmXx+YmIGjlJyxrOVUmrEEryRdmpLG/hFaSO3dIGWHFgalr8WV0o8bY9IaW
rLmGXbogaCrQ83eQHTnznlPtqbEnXGL9CqZvvy/xpR7Rt+Tie/bmKYnWStSXACySoQNrC4AgXLbF
yyoay9PcNKHuXsP/s8bogznoVN1V+NX3EbKTX+ukj24T1ak/6WkR3vMw5S9aN1lP13fY+ZLzflI9
+/+dfx6Y08+twaV2ZlUvfCVoqkNmKM4dbhtJtMHkIUCZFEyJsWm8sfnv+rjnO5txKU3+fm5MwJCn
4/agL+LecSPfcHpx1DMTSyoOrtVus7ib5acW6YfrQ55BjslhGBNnGRqDvKbLgFQF7N9r2FOTaaP2
goDJnN3oFEWHN08x6npDa8l2bhG0QOl5CtIfpAmNF270ZBTaSmh1fqXxU0gAQBvTNEB25nT6DgId
KnzF2E8qMpsZtbyfAsxxfIs5aKPsg9Ee2yPuyxEZgpK7WwszKOe4sh4yZDm9V/kR0qhChk7wfxc/
IqY0UFg5DX0nIYLVEaDDuMjorA0QR3vvxHH2UepAJBs28eTH9sAfYtOc7MhSmjlceTXPnzDk+EF2
SgUzrp3lxSP0ua3Leoz8eXTtilRIaPmBWl6yBl26OJAtheppm1IWXJy9clLBLWlh5FeYa6Oggk3d
cMicrF7zplgZaPls1Hpt4y1aMZDhVTeA5KZk75RWLFY+5KWzBGoHTjz1TVIS+e//CIPdWlVTLHZi
v0HQ0MU/nPN+NGfFGQ6VbWXFQ5qplXu4vnvk5lhuHp4kKWXEfQnP53TQilatUoR67IclJOe7OTHG
dwRpwgfEGcbsCKoiGjfGMPfHAt+tNVG/CxeobNlQnUYqCj2GZWqix1anGVUV+y3CmJ8cIxru+6gN
rcMYksdssiYyzAfg3/a8xxjeNDfaiFR5sXEDV/sJJbddczU7f0L4QURE2GxSNyczPF2P1lSxI4Cl
4ieDVXzK1Lmm19L2897OOUfX1/7SxkKYAcg7RSautMUbHTVCa7Q5Sf12aIPx42yNevFhruvRWyv+
XB7JllV6W+I3FiNxRwdpGzXMKjTtCTH6Km9/Za0i1roql5aPWFnSDpAEp9ZxunxJpjeVo6SAe/Ts
AWWn8ovSt9+neXL+5Z6BzEgLXx4EKiGnI2WBQv+ts4BNOPqQ4RDkddHGoS/QrCDPLt3xODegIseD
AyxkkTFC8y+qwuFYxlHkTM9eOWTxt1qHCrsRTiTih9SN+mCDE0nVHXulDR/bwQ7s7fW9cumB//NX
LB541YAIDmQi8VuUVm96N3MnrIVnd9cOtXlroSl7B7Ki6/9hWHk5oJFI8noG2Eho4lod3ia+Ew1F
ugvD0PxQoJ7zCs6qbjZzB+XpXjWaWVm5ly5tJGghYI5Q7AAmtriX4m6ISqvSEz/W2v4OMCXxi+4M
k721RiKDfxmNOvrvEgT0+0VmgFWBbSXDmPh9nmX7ahq9Fy8WEyW8MX65/iEvbSdudzBb6POjpr2Y
WNkXlYnCUOKPdhTgH6uPot0gJAjMO2xCS982jgEIF/0wmKUh3nVbVYtM9/n6r7i0vOj//FZGMakO
La65WsMzrjeLyHcDK6QrP8aaeELlcXA2iDMazkrJUj5dy1cGOoLUmST7AWF+elh1O4jaIeMJRfSm
+dlb6qeh05WPSdzab2C6k5XhLs/u/4aT1+EfL2lYmZM25zhBj7aR1vuxAvD7JOYZeAXJLYJO1xfz
0tn8XVKSqHEZ85wOlzetq9daGfp2Z5bZfa6rQZNSNFPb+FhjlPzVCarB2kcKfJZ/2LiyRCGVPGF8
LUtnPIPTWDZD6LeWPTz3fRkhhawIBP0K1f2HWJ8W3m+KnWQfLj5iOw1gb2vGiipt2CJqYt1VokPA
cEiiXeSMzl83sIFWUL+HKQSX5Sw2UMx4KuxUCf3ZNAvsnXM79HbK3P2lfyNwODAxbEyueEIISs+n
n88ZWvD2Spf4TVvFj0ld57LooqQ5rgi63ukr07p0Fii9gCwEgQtga3H0vLzPg64iXB/pP02bcTat
b8pUGnsXRaRP84ggzPb6/rx0HMBpA2jEvBui/OI4GCnFUBuQiF/kYX/I+sgTWyUt21+UZIK/5cn8
Xk3JNqarxoO51CISQRSWDhB/P9KNOt/bk1pOCAEqWbspR5wfr0/t4mICoUJviT72GVrTxmcHzrgT
+QMtio+x24iPGojNHSgc1KUQziVW/PsRKT+CbOJC0ymynu4WTVUEGhXkN05ZFY/W3P6ykCh8Kqpu
2GtDvyY+dGmCfwy3fJlq20aUMzYjv7TKYVfMI2mcHab7/0faeTXJbQPt+hexijncctImWdpVmJFu
WJIDA5gDGH79eajvBA2XNazd47KtC1cZAxBoNLrfwPs4/m+imvDve6aHbyQ1Tx14/yKB6wZNmRRD
4fMJx/4HINwHa7S1eJd39ugH5aY/8trepD1I1ZhkEeTWIqgghB9XGo2Fi7RzVJJKpRq/NKINvBOZ
vnF/e3Jrjx2OAOwqPB2JZIuTrhde0/dULC6pVqkHnZrfXQnM/tGOsLX2XaMp7lHs9fyp0pWft4de
+44UP2dKngOSa/nQKXovVWupiMvYGt9TBc1W3w4b8Whqg/6hDdX0fHu8tTuJWufMyptB6MuSI1ob
jZUrA/QMx67+pbTa5vsMy8GDtAvjjnTWu/OCWp8Ot4dd+5yUvPhr1njD5fD6dDROhqIi+pyXqhv0
e5wlFAehUEhMeVKiuvyOwXhmUMyd7b2WdhytUyCtgaQzKDXZXMK65IRYjuwOtWN2w/E9g4GgpGVI
79VanPtUjfM2sdL0IkKoEk3rZajTQtDzGit6T0LxG38HZAZ0vz6v8h/5SzagrilrTVwGpaumO8cV
00+7jPJPcalbfjuiJObrMkTE4fYcVzcp5ELAF/BUX3Ech8FxEp7EPEiTqv5uFq77F4nsdJpio9fv
MgrrzsZ+Wd2mf4y4CDeTG1tuj9rrpSnU8dMY5d7OU6rwGaCAierwhHCsnY3R6fY81+KAhxAGzeUZ
KPpKioMCotuNI6wJKnjPqZXYnw0jV5QDKOBY302jlx7d1FZPRo2w8MbJXF3kmfpCB4vO7FI7yqnQ
ahUg5C5JU49PRWrk7rPrIl8cKE2Q35c1KdbW+391mVFX4vpnSrgSXW8oLUvryG7VFH8KXo7+pHn1
PwgDxN/lJDx/jLT+mPeaKDb208o6g8PiyDjgk5C9XCQeMs8pBVexuNiIT2YB3jy4UlWDP0ms2Q7Y
Y0dnoRVWh858mnobWc/8P1+8ORh8bklCMKW6tQj2I9pV6HQ14pLqVXRf8dBCN1dx0q2e/sragnCe
CXe/leyWfB+7Nqm7N5Q8bMXODooSBYceQFbl971sv/UeEI1cWP3321t4JdCS8GDwPAf4WZ7g+ou6
3ZBDioEPxyYfCj9K22DEuLZE0dks2jJ6e6mK4aguk0dSZ16SN4dCWAPvCiJDHeZ7T0uscwQobIt3
t3I2UFugmjOfj9fcMKlNzSCzKr0ExUDBWiuS2jkiROg7yaxHGlaRHhxvL+Ta55sbJ+ABgAqxVa4X
UsFTGs4zfJ+4N/X4BXASasgKI42HsC/N4odbhUg2KlVmbVWW1nYo8HEOCAUzeieL4Ac4F1C+hHwb
oDc185uistqLOJR375jiH+Msri4XTXNUb6yUJk1Y7YZZUxyCQ3XosD+4y6JY26M2HP+6Pejq5Ey2
6EzzmUkc1+sKnnnqR8MAXeMVrfwoRKXLZztKmv17xpmtVWGvs46LRXS92oGz7aaAIEdD3feNOoUv
BfhWb2OjrE6I1uIsZUY5bDkh+Lp2W3V5dsEs1jqJ3MLG1fI6x9qIW6sbknow2h8zK37Z10jR5w1G
JD8uNuosX7PCi7QDUvxe6mtJ4+gPJF2NdrAdCtQb4Xrt9IEl/T8jLxsdxDApVdKMCyAZ9aPmQIT3
CT2a6o955v5q2mRLkG5trrhzgIdCvG0W77neJIoaJxMxGqJIN0w+RlARystD9qxGY3jIsP3a2x0+
4BsrvBY7KStick6Ogw/tYtS4Mqeyb/L8gvMLjUEBmO6X1YYlTzo3+fv29lxb0z/HWmxPMaAIBOCZ
rxkb7TdPadEBaqrCuhvU0HmWWVO9/P8NuDjsXtjTrcRy45KBn2Nyih3nB0u65Wet0c3vVd6jYPuO
ISmdAAEiN0Z98/orIlmd6mXMEaQ0bp5QUbHaD27iAdubUtfK9pOT2Fv8/rXTCE3E5Nqd2QDLUxJ4
qQDLwUMDo7CmAtZt2PGBvFnZWM7VHfr/xlmeCStPKrA4pP3KFP1U+gI5SCOCp+wKy/2Si6KP74M4
cLYSttUt+sewi+jZqnUWSadJL5Lqu7az3AytaowLCnGKgsGMN2Lb2nBcf7+hIvArls2UqE0kVslA
uEoAOEfRjtY9mWH4IPss/nJ7s6wtKGgB2kOU9ZFrnD/sH28brqkyFJFK+qubw98iMpuH3NAhoqdu
eMJS4k4mcbfxEdcOIeEFLgx/QWJerKadNWloISl8AX0kHBxLvPI+B4X+iIFHmB9bSB0bFeg1kAII
b5x2kDNEknuJ9xuFXbQ29oqXAcWAn046nGop7xVZOLux0bNdOJZ26HveOLR+rbhli0NK3m0BlFe/
q01710OAD52G+b//sdiT19bYs6BCgadEh0eDmXaPIXggd8eLo9zSwFv9tFC30JACTc+3vR7NShRH
D0eaRYFttPdT1pWWP9iT/mJjf7crcec7D7RgNiLsWiQAZMS1BzuOmtUiwpoCWv2o0rG1rAj6VjvK
Zt/EWjTsb2/ctbUkkSEDdumFQem9nl1adnkVonV0MRW9fYSSXnbHAbcYxMqyass0fn0wMCVzD3pO
h68Hk0Xf5ZE3Jhe7RY1FCVLlQQVN/xXEdHe4Pa+1wwGbFxALDwl0aBZDtcZo55T8+GoogyXoovCv
IarGT00vwD16lqw2vtjaPpk1fme1ccS41MVxrDKs2Z08gtff1rj4Rbjy/AK5Zbl+h4ZDu1dogden
FqLsVia8tqwch1kgkKc3ZMPrZXWboOJCpLASg/prsa0ptcNEBbDfo3HibKTdr0TOKYVzHdI5BTVP
sXEZdrgRg3wUbXpBY7jelejUfqE83x4LpzJOCq5Ye4JAZ+4orfafza6z5S6ObPdTUyHlMMuS6Tt3
hPzpiyCcvmFmY9/f/vRr8Au0SOeSPZxZoAiLEzs2bpF2Ab9wnNz+qQ9s5y5T6ulfgfDSf5rQxEcF
FPyz9Ma6xExIa7tdybtPx7qs3/gta8eYOsH/MNihzC8+Tdv3qlaYoLrSAhlXv4jUMEbuT22id9x1
fw602H0xjhuNwLvy0uJV82Mqp7Tc496DCxxOg1Gycbrm6LOsQjhsXdD+XHmvwFkq3PU2QVb7kkIP
KXaT3uAkFdRAcXbdULq4QTQYcQxJ/JeKAMru9vddGxxBr/nKm5+3SzALuD2CNbYyZweZXNtvEtUo
P2F7YSqfy0Qfk1MVdFbyoW5ygbSvk9ru6fYPWDlvs/keriMgNUDeLmJzV/ZR3fC7zpbehmLvpWln
35ktyJqy0CPj7dMl/APf4aajLLJ8T6eYTWmU0LyzanT152rQitbXqsqbjli69PHeyRtX3edhXz8p
dRpF77j/ZibJrJQM1YKW4nV00QcrCkVlemetBeS1d0LgCvkuDSrvedQ89NTMOApfrDyu8o27aS3U
gClADNZBVgeT7sVBDrBRqRLkGM62pBewkx0AnZMSTt6nMisb+1h7MsxfJqXxCHVer5zJns1nQ+2b
4KAEXl3jPiz74QlBYtRqpnLsjA9YP4MYur0h1n8oXVYKnzR2YS9dr5FRU8yqYz04e4NuFycqdInY
qZj+fMpNrm+pjJnwNUlNfOe2w9TdByqIm1MUx0Pvp6W0glNYcV2Fvulhz8ZucE9aqr4DQcDrYobi
cf3iALtYzzqs2j4oVfcMbFMeTS+ABK+Nxd9G0HfTxvNp5Tr8rZOOZeEcg5e1NZEqSqhmWXA2ZBlX
ewtVTGy+ql57VGQeVolfoUNu7spO8+IN+aB5GovoNJ9OGmLciDyEF9OcQmWYUXDe2alkau+7Nkgf
4P/w4seOL60/NrVV/JeSfvwAq5a+DKmiJXe3d8Ta7GfnCxdVO15zS1ZAqhbAiarAO4dSWGeRKyNo
x7Iwv3bBlOLvjQzejzHoxRZbeCXtISumHwcjh0OzTFb1MO/qFG+tM113BIUQiKryXQLEMsO3UcRI
YsOM2JjrHO6Wy/0bns5VgNTqMqubTBE3Ei+xswiGOn4opYbguCh0b4eihDhoLgZBfosvbegbeEd+
v73Sa8H4N1b9t/YOMsmLo+dhIBhpEhpYpujj3vbitBe+7lZGcidNPL82rr7fqJ7FdEFwsMq/HZtf
aeD1kt1TKUpAqbjRGl+tXOd+CkShfQuTQX2R+PB9TvCU2+VjXN1V7qAnd66Sl4qfVRjA+0leqAfF
DdSNYvZa2kPGM4NOeaO9vpRNJ2+xkDGQeQy9+FuIgvMHwdpgaxfrdrKXjcz+KiY0dfYGxo3mfiLm
f0ojmRqnOJ2X6/aHWdmKXMQ4LXN70bI1FvdGAJPB7sdSOacBLQMehVZi/ouxwOTnVKUgqTkmzdTb
Y65sRV7hKF3iRMarZpn1ZzRV3TYOvXNXOcZDkesqilMoTbp7z64EUvR9FjQnih9h4Hd9nAbfbo+/
ku4xXeqoVL7Bi5vzZv3jZaqlSlYKusNnpRfZ97GCfLxrRrC9G8F1bW3pWliQFKA5oRyxHIcuqeGU
3jmNs8zx81FTn5xIasGp8aLmwesLKZ9vT20lohnEFKo3jEvtezG1QZNeEbmKd/bCsnlMoF1HJyxg
cWFFStTG6yhBZqQIUWnbyAJW5/q7d4JAItFl/uZ/rKnVSbv2+t47N9FMQSiDyvF1PTBPKLg7X6UW
1m/XLmOmlN4JZ0Df7KXGiITEPjZxHpzTKIFeFOvh99HQaE5TtFX3ZRcP2vH24q4EMW4qnuBz34tL
Y/E9667Iowh/0rMgmB4hzaaPQo+/iHrYYqWu7VAySZDFHMnZLvF6NW0UAVoyOPc8wovby7q11V1Y
6YX5jq9mcghnKguJxlIpVIY2dfZMcc9mhbmUicmv4hednbwYSpylx7xQ3i7dSdQD8A/sfG7KLq9c
e9C6uKD0fW4Ks/Jw8aSHCCCstIuHSppxu0GSWduW4MFYRuqLcyXqeiGHKIqTIPYo/mDntYcuP427
SZ0cDHWVZF/oRvh2wQomSPUNkB2pJlnF9YiJVmaersfe2WVHHiw6NVi1WCk23Lc34+rM/hhHvx4H
JSbU2OXknfPE6V9Sr3LEsTC8pPQpD3vBztXb7J/bQ67s/7nl4v7m9UETWUxNG12Zj6rhnhVd/2mi
0IzF33SGOGo/3x5orYLJSDNMGbok+fYiN8zyYcSNhScF7Btxytpa/TD1Md/KUur8lCutnI2Z09Iv
lNg9W72V7PWmTP+9/TNWlhhUHynoLO1CqrosC/Ce60Q0sHlQij4Yia197fs22jFe9pdW5v3GtFfW
l5cy1VLKNTBSloS2IioRIAk85ZyFCVn45IbPIoi05yrTvW7jvboSYebkExw2nrlw6xcJmScqhHN1
MzgrU263fuAFY3VU47ls+uZFRPrD1ai2kXVSjLjep3rstFafIGuN90Mz7HStEx3mppbS3FnUqJqv
CLBO+sbbYiXDIG7MZx5fAbKsxewcLwvCup1CukK2kX/GqRzfV32Qzr2F1ZKx10apRx/KCGPmu2yo
tjbOWpLH+JCooYZR3Vzu30mr7LoagvDi1I4mjxg3dp7f1zL0dq4IvGfNCvV7ahPAwdW8q7Adn7mp
fZ3KU+SB0d342CsbGaUeci2OLqiupWScDUREzx3QzLEyGtQDBudAZxV5cVsM7i6xJu3L7Y/+G/u9
SL9nqc+ZLg/TAHnR668ehQ7mK7XDB8AXxbmnOGJdMl5C1d3Ya5GTU5tHJOWT44bG7MhXJuZFplJO
D+6UZ+pRHagQ3YVFG3m1705a/FeHbFLr97TE6iNcrj5GgM4Mg2YH8THozwPX6Ad464r20W3iFq+R
wlTFV6hrvemHQWk6hxJcByTYJGjrX7dnuxau4JA5lj3LGsNlW8TiUSki2XRJeOlrkuUozZsXO7TN
5GCObmYebNHD2W/H4DIa7jGMMknHpQAq8/a8GpjMLLOBtrJH2nC96KGgiNibSNoXNum0QCug8oaP
mTbmXwaZO8+Z5mT3Q2o7TzLMjMPtRVgLXry1ZrFR0upXoM+qcQIZe6xB4mnNtyBGZ0t38rzxBWib
jbHm8L/cXdwNM/WZchsvqeuJxh3A1coag3NeG7xXdTUM6l0gdWwfwqz/4CAyW/CecrXmIMNe7f2O
nDXZOFQrqTbtZqInURQuy9IHzdCbrh7b+YVpRoEE14aR6ucgj9QXLpS033d4dX4YW2vI/nv7SpNb
zN0gFoDa5vXsEepXUVRpg3OglcXBbtww9Lkh+oOK0vvp9livLIaoz8OnBRhFFwFy0rJKU1WWhxPN
RJatxhe7TrEECMP0Pi6z4ElVxrDY2X0yfFISswiPtpfqwwF5ZupUMXRs51jLeii3+ptz9F5+/llu
jz4YinyvVLzzZLS0SOoUE2w3fuoG0/ykl559ckct84H65Z9RrQPjp9rJxyizjG92ipdEUysToaDl
iRAPIdpot1dqbTvwUSAEU3We9YWvv0qHqErdSTc4l3rmukfbaHL1rhA9hj0SQUvNVx2l2I00bd+x
D6HHWTP9BzDyElESOl6llSi6nOPUjaKd0wzdRzVygT6E9BR2kwIE7ADBtnE3TuHareICy4OPAGT3
FYAmitCVbEfDOxvCmvbuZKloD7BB8kS7N0aj3/jsq8Ph5EheCOmIyV4vsDoV9pi1Edveq7Ov9kBV
1i8TRd8NOD02D9zEsdygy6zFGQIpmTydZdBkiwSwKKa+9JKObyr1uvLjwEapRxGR+KukPyj8ujKx
CjVEl36tTbSbzKh1P9/eVmthldmqFtcL/jZL28zC0MamHmzvHFv5dCdJ2tpD1jn/dEkki40nxVrW
NF8bJCwULRChvF7hWFDet7HkPFt5P925XojzE5fy8E+mzi6dcRoqz/bUBnzsEujpRqhZmSkINwAg
SKLOWsqLA9TMVkF1VitnJPqtbwiGOtXJ6tufUoGjvTHT1bGoPKDFTbINB/16pvgqRF3bhtC7sjq+
F27W676TpvbRssz+Hcj2ueUw00nRJSYZvh6sk+rQuXYcX2TlJs8zHs0fgyz9IPOy3+tKsdVUX9m1
v7uqQC9mhvIS/oGAWDKGEl57Zwij2bXoiSrHvm7r9MkOx6mDpzDav9RsgrurTVH0OGCV1L1jhefK
zFzAcGhkLOpBbh8qoknAY9jYZgsfJFzxpQf9eTEb1diIDL+bW4sLYfZ6/L+DLbZOKy0DEB9CApGZ
en/HAJTVE+KU3ake0bom5e4CYLyq2VtPFm/xz20hTcDKQ1InCXZfIqcUjebPT1cpcPTUzG7ckstc
23A0c+brAQQH+P/rPWAIE4x/xC8cVXOYHgTayeYpM9o421ER3xTCWImVNHM8clLYNXN553q4Iq4s
UHcewyFjpx9THS71ccicqtuloH6iJ3wptpLg+cy8+ghQ4eaEn8rjssEQRFEYAkkJL7nuAbPy49qy
X0oxjrqfYpBY3EkV56x7pHmbpzzz7MRvPUc4kd9hfXSvkjNMO6USIJMU0N7/YPzcaxt0+rWvQE1m
vrCo4FE1vF4WvJu6bAQwB8HM7pKdANi9K7KgvFPqbjQ3EoLVweZmMDDPGZa0+AZhZDhZA/3oorkB
xHxo6m17nFKZtScsB/P/bt8Ta6s/dxMoidJRglV9PbVKWqMTDWFyyao8SvdWA3jxJXPHaStMr2WE
s47DrOBroXW7fNADUUcrIssQP6gUJ94J6t4/cxuj3IM+zQrPwJ9apLxA0FJ5Tob7wEjKA+DWYtdb
VnVXRIY83p772m63QGBzY1E14tl9Pfe0LTvsTtTk4v5I4lo+QD6r/tKCKA58MzGbrXi++tyjWGr9
7/GWyjuN2YSGndvxxTQTTd6Pydhlxw5J2nqn2tFjRbUl+NQbItzZdqs5d7xAvBgvr6rYYmiu7TE8
WHFAAu0zQzyuZz7fJWQuaXLR86wafTWIkv2US+MfqKlbUjRrq0zdFjsEwNLkYIv9PLW9N+FIBJM3
txLVbwYnS2gMg/HzVVnh0klKpG7kBCsZCYVUAju2d9SKl3tt0Fo0TZEGuGS8LfMPXjCI9qRBo/zQ
4ZEkjnHVh+OpK7PR2EFKyd/DSgOjBGYLsCiuIUtkEHyRTh8FQW2ygU7sW0OZMIiL+K2HWIYl1qD0
YoJ3RA4AqlAZybdQ4J2/+h+9FAXZ+0DlOF+MQpHf+nJ8kXmK9bUGffty++isbSBqLyR2s/n1K/1E
hNljcIRQYKNqmJIHu1FNnGqFcczyolPvbg+2VhYDGsODAf4Zz/ffB+uPifVD2UG+ohaY6VQ/qOAU
XA65oU4PUZtGik8/gsZfmUSKeqJzFj5kLtxNYIFWwT3ZMIuNzGFtT7Oj0bAiOeMpv7gQYqPLnQJ9
YCyMFOchnMiLugrPg0OJpGOzpw2Tfbq9BnMsWt6SFEg4P+S6DL14UpT4wnlpXYeXTBe1tVOQlDR2
41jExVOpWIjNKq5M983Y9FvqQusj0xv8n5GXcg1qINRaA+h8mVy3Mw40di35UonGA8E+KM6HzMvA
aXmkQFtS16sjz0KWoB6xkViKhJmmKBWuk/AywmN6BnAYPKAwWZg/Jf/Jl8B+3AcU5Kp/377UvyGe
c0qi4wVyfYw0gIuUINsIcK7WHiUq4n5M4L6LUi/6Jst+aHemkogtGvLabFGYpLTOqCTii7dFJVyr
G0KKrUU7GZ+DxnQ/N+lUPVRqnxpHkYk08EPkr7feNGuQB6IF9/ocpEE5LcJGwcDctzGOlqrWj48u
fjz3mgo/eReqrfMylVW2S924dh5B2Fq7xnH2SsVmQG+3m8ajp5b61xZk9Ts0LuYeDp1w9r1OhfT6
OxhTSXJXs/FQ94RIx8WaFH4eBije1Ha8BYRbO9KU5PDzAMhJnFmMZg81iG/bDC9h2mvmrpDOgF9n
DX3IkVq3T5Nyqxq5+sERVZ5f6BDP7cUHp8AEcUlN0cATYfEyTC7Nt7gc/sPmSZr+xAt+ryKMt7u9
u1fnaVIFncWEieCL3T1Q+mqTNoouyRRPF3o5nfqp9ypjegnANdV7s9E2W+5rtwUZ7awzM1cElz60
5mjWRmhJFNOE13yvEzRLqc675c4xMrfbuAVXl9UiWYfaTRNuOVihZ3lcwx2EQxs1up+VzvTMS0EP
d8Vg1Clye2KiBBMX+tsthLjuafxRdaE8QJlxuWEThMAn7t8oVYOfUkTuk9sLaRxpGv2o8L2rN77l
2rpSYOVSnIGqfM7rAQMl1YMiMRDamDHdOz1wG/VBNFbZHiSv6HgDg7SSVdHMxNeDhyEV+2V3qnKN
ktIDGzbiad48NUZf4M7ihKO7y7KpGf/qOqE3d04axJofK2J8h3IQwpUopQJxBK36ytFvmqZiQjvl
0kWavi/1cpb+tdx/RmCOn998THgPsYVmWDd0mHkt/kg5tBF6tzDRnxnQ8Rn202Rq5YNC/UfuNXcA
/9l7iAvubw+6snWpJtjINRCNMaFefE+7qyp6QGbME0lqe8+rI2+POZrzH0I41mMdpukp0AC6bmyj
lTfgLAWLqPIsgkGd9HquTqh1UrFAc4CsRZUSPHAtn1tsNMXGO3p1fhx/ZsgbCKbo9UA4nOh2iFTg
mXdvoO/S1Ik8HoKuE+zdEOuB56Yw7GZHrx54/+2lXQl7CPsQ8hBShwfrLoKtGelVpo4p8IqwL55s
iA1HmZTtI+w/fd9qyrgRhdbWFPzITLuZrSSWFG2IWlWaTC0gAxlo/b1mCVCyDq7UG0CVtRoWCgmA
K2jrGDxlF085y2xzxUs79wwgsb9PCiXaQY3p70dnVHa43YovOo6h8Smsi0Od9so/lHewwAvt1m7u
ILzVX4rJaatj0RlbQnxr8QKiIx5gs3zDq0J/lU1dN3SNewYu5KkPVWom4Z3utH33JRHSVvxKMbsX
QBRGdTK1Ig7v3/7NyRuowMG04s/FN3ektGJnAi7rVJl7yqNm3I9g9o7jYFu7agrewQzGCoDwz7MA
EtQS0F5nWmRkDeM10Mt/qaWhIyPV273o93GJK7aPk2TWPw6TPsXPt6e6tt3AK3CtzzcPuMHrkxWM
v93uM+UcOECydoZSdfKQtU7z9zvG4Y4DqjQjQJZ43MBwisyJAF8bUzzcibLGrtmkKLeF/li52fCb
MFFtoDblII19PZ8i0iZENsAjtg3GY/j4ZI+GajdHGIHx19tTWh+K4iOJJk/MZX8oz1qlAFbClNAA
vZOZ+ksEdf+1bLhL3zESmAYgUCS0lF6uJ6V3mZ3oVRycszhq9yIvpF+XUn1iDwcbV/XapKiyUX2Y
P9UrJQMsISV+EBw9LbYnf8yabNw7cZmjR1F6/cZduRbWyUKAq/I2nVXqr+eVpwO+bXqonO0oxHA2
Vvsp9p1STvlOmGlx79Himx48Yyo2Pt0c2xaPYtJY4jkqVRBIllUWI6UGa4EIvvA4qX9yPsrPqaP+
Kjvde9KSKDjRecPBaojL6qkVbX28/T1X5u2q5COoflALeNXjVgIIsW0oeaBkXv4ZY6Jh3I3SKx91
S6Y/7MqLP+NB02ob1/XKVcZzjYtl7hhzlS5KAaIi8whdgU284+bfs64S+BE1VuDbijBfyBqSjeCy
OiBbdg7hvImX+7YNYFqUFr70UTgV36opCj4NTfhZyzqhcZGk4cYEXwczMFAUJmeo+6xyuDj8VWq5
dSEhsoyUcV4CzeS+Igkzfr7x88Ed4cuBweDpOEtyXW9bI1GzXLGi8tKAT/js5Zrb+nJwSiR5R6N9
VAvDjf0ms94slrEYd5EFIdOBs32IgxcEby6FwLGe3b4vThlFnUPixGqHVXzw1rtwHpQKjobIIXjW
5WM6HdiYkWmUF8nX3PP0M/eiLklj7Uh/8cqueGusYzyel7OOGxyvVwhhDRIk1VH0KWxI7BKiRGmo
ftvapfIxBuSzZYb76ijOw82lQYpjs+jvIoUVMc85pxfVxaKVsBcY9+3xUc3vqJXVp6I07Z2Jm8TG
uXg9KMef1zvxGbwn6JzrDYSKaZmZ1lBc5gIK/mfeowjiJvLtngo3uscKjqeb7umvIrvBoLyibZ59
RFtrsWuxe6ujTHeKi+b1qrOPqFG9pGOijvuq3XwFrQ4GYJdPCdWDBvv1DEVpjch9pOWlIt/5hv1Q
+eyUIFGmVlGHt2bM88T+GGuRrcnYrXt9zMtLOtrWcGhFaKY+QEOx1WB7Fc7mgWbIHYna3FvVryel
T2VCK6pHOqUs3ededPkRI3GxC5xQf0gGt9tI0de2CTR0RBztWWJwmWAM3AY1cEUsgOBc37dsjnvD
ycfeL1NedU7RKM9V3B5uB7dXuTeT/HPQxTZBMDKnqINBZ1YX0xM7Q+l2Tozd5MEd6/xbV6Xhr8hD
r0pmVrARWNd2DZpD4AkB9iGoulhgA8G2AcEGrOyMvAE7lbpyP0jFsfe0s4fz7Ym+uizmiZJuI/83
S2UsRcUCN8XOJcGEF0vS6lkMyujsqyLPw/3tcVYXdPavAz0IDWt52HXFcBQMVTGIGWlJepnX+qE3
/VurwS98TNRx1xVWRCutzNON0P0qy/k9w/8zMj206/1aTVIPg67G+JT9+q2cHSrsCbCr3oXlXdpJ
78tklEPp526eBjNQWvlye+prB0aD9sQ7it2LnOT1DzC73ivL2MBysrcedb00/9JrtznoaZdxYer5
j9vDrZwXsDWwPYipNA2XZabSI2hz9pE6KszWL9Uhm/zOpShJ8BBfHLV2n/ok2JJTX5kkxDpeAL/N
9V7pSArkTHKvc/MLUH3nMVaL4AS7Ln+A9ahHAK3t6c2Oj0CWuIhBVoO0QOF4EfCqsq+bOXO85GUr
DkNU69Vd3TZp++ar+Hqc+bj+UcrC45sOJ2bUl7GrA7mbieYn2Und8UVL8eP2x1vZrDy2+W58DNC8
y1yxy2ISgrjAyc0oKw1St9fda13d/D2jqLGqT+Am+w05n+7Xom7clwRdWe90+0esfkt0gEk9iO9A
HK9nXHeVFlP85VvmwUhpSUynsA3cOxIShEFbMPO3x1sJeGDPXA30G2O+SnY6TYHuLI38Ugq9Oigt
Uc5v6LzeTZOX5xvZ8erkwPEiaajCYFtmcrpVtYEVYBQ6jXG3G6NieqGPrt7XTaT9JcY03DiOq5Pj
hTVj0DghS1iY5oSD6CcmVwhZPw2dqTR+idVBjuvY4BnH20u5dvgRn6Q8SOuHvvI8+z82q13qTp02
cXHhdAx+kmQofwaO+qy5XfeJS306BEbj/Hd70LUpIvsHAgYxD4o3i+wxtNVc2NHICTE194NXaqpv
9In1I3eyLcmQta8HnwLyPD0mbGQW89MKI6n6McLjrE3y4Skzklh5KIZOGz+QIw/BD7VT6C5u7JnV
VYW2CqaLYiT/XK+qVdSUq2HuXJJSVb+AHsO5t1UH8UurdPdLFYgPhRo5ysaoK1cmrkomcfx3bWVZ
7nVaE5ik0WQXvAXir14yVn7b6aW7d/tYS3dBbnmRH42uXtxFSiaijYRyddIwwdAJmJWdluwKej1F
oCmodqVpkfrYcWC/iKWb6yttrR26aMKvOJVGuVF6WfvCuFSwyAQCYs8irKNc0EZlhCIhOzgDxeRO
O+7I8i6p0IcIwci8Y5ozmQEIF+GOd+z1t4XNZuRRiVEfTJ70uyK0al9DUP40qa28t1pQpDuBJfsG
xHnt27KHZ/kH+hR0Za5HdRU1MECnohWmB/EuGBEGIg0Kz5raDMeh75RDZ5jt3zj4iM+3D+vaZyWN
xmFBt/lDXezlfMJCnO54eqlk63xocq3dhQnmQH5ZluNer7Ny71nlljjayr1GdJnxAIxK03Z5pUgV
BY84ZL4ke3d4FvUvPc4y+3yETbmPm9LufZF3XGuRF1gvUS2dX7fnPe+bq2LXLC8LLAB4Jhuajt/1
ik9CampQ8QtyfXKTh1hixkv/xH2zaPjvceZ3Cl0LLI0X6aaeRGZdOWgNVaHj1rsuHbvuvp5qURzi
usjF3e1prcRethFmILNbKRL+i+1LDUanHG8nF3Qv2EkF3C39yQ7MYIJnVqQo+r09Kl0NuAj2Uz/Z
vJeR7+6ItPvGc5TB7xSvOZc1j8BaNsVdPsT5L1H106fbc10JDQwNlIY26kzBWcwVw3JdCAdhJSNs
Xew0u84Vx3zSu2+V13v/iCSzNjbNymFhxBlIjZQeMPnFiMiUD63ZmOJSV3X0UTUiB5zWUKQ/YyoT
/+WKxK+ssGW0scZrp+XPYRdr3MkqVzTsSC5eWP8sysJ5zM1WCN8uZPWzDOpHoEQfrbbpHnI1LqrD
O5aZcjSwCpTMSJSuT0qTj3qgt3zhSZbhBbzhY5WF489WNUe46k7/9vya5wLAHZ5o/L3cwWh2CyXp
RYqVTvurqYuRFCXULhg+YkZ9e2YrURdkHwV9BP3R5lpiG7SuC3Jvdg/AmeEhqMrswaiDofMbJexO
WPy2mKNGgftQhm/HQM9h4Y+hF5/Uq1y8ChtkrjXsQXEKqjzn4CmmdcYTethY0bVdyz0JGhwYBxFv
cYWCQaf3L8zkUmSdbHbJpLfyQa9S2RxrxfH2QtGrwJeVZk13txd4LRpR6JodvcHYYal3vXX+F2ff
1Rw3km75Vzr6HbMwCbdxZx5gytKJpCQWXxCURCV8AumAzF+/p3Rn7zZLiuZqHhlFMiuBNJ85ZlQ0
lb0DpDcQrea4hqB+JSADfCVKqHfihF8OhRgQWeAP0NfFUBVkwZVXO+0TYMd8n8xW7DUD27KHnPj9
fzArtFExJVCgcIO9nZXDTNjBShYSgtHQbhM7N9naKXLTxLhI/oOhIhicAkGHIv4lYSG2WLje2RyB
21nrTHeGbKKaKL2p+5it75wzv9oPUH35n9EuFgpcJVboP0Ib0Ydnq8jUBGjXtVctJG96mATM8TpU
GTSE4+0UivGdEOhnPDe2BOCBUBKBsgHWy8VjtWnluFRjdHj6eSAC1UsPGU/fX6ClAEpWDFz16l+h
DBc+DI2AFIcFsv/Qd07/nrHgr9YSlMlw5IFLjBzmIjbwZ2W8dm6Hp2ERy0bDB+eIxjwvo7Bz3jP6
+OVY4DMhRztbz10mS1EnwbDy4EbPZ3g+NINqvXxqBIDUs0Tr+e+X06+eMXA45CxGCcFPNDDeLt0+
FJNjRtY+oW8qDUC/XreUxrWq1D1XZBtEnlpyWFJG5uBJj92kUQ3PBqC+5g9//1V+cSghP8TZCwcM
2CZcAgRpCvN00UNdrmF9fDU2S5DmsbNkYfW1GrrzOx/899b3LwIGNL8T3GUJ7jHUj9/OHp2wyJoJ
AK8ZqNMvIaB53ibmQxOflpbPEAVokrEr/36evxwTSROyVGxU3OJvx5Q+g+yqhXdkosb2UNmVKTRP
lnUHSqd7Q7Xr/LYWNxA+59Q0xHBnmZyLkxByDm69RsB1OsaBN7LvJHvhtP0daKJJHrV0eW/AX4TS
wMzgRSJEgGzGJT0gWCRzY40BW6+NciX9lZWdt3juO4/yV0sG0tRIgJF040K7WLzCo9FKvQSPEi5K
H/xWTPN+YGShxwUtTrqdpwS1xQr6Euvvjowdg9bUGb+GMhFQDW9fYtMALeF7oPWMS4rEGu6FUQ39
pmDqAeXtKLRIfNPzPEzH+NvfL5+f5nxeN7jWkKJB3RFiDm9HhvqQC63hVD1RD+3xPPZa6HbAZqQG
fbqJ1iD3Ris3RnvvHRU/nUsY+Fw1AigFEEVUV94O3I5J0rB1WKCIL/k1Y/pAFYSIM8OG5XdLYueg
8izJiyaHh2bjxYJdG8MrSHHFTx0R5vOgyHrf0KrOU23ekwX6eVYYCi1hnDgAOGCXvJ3VzJdw1V4b
Pym0PpeSOcADwDg2XI/DSLri79/dT1v/PC1UwRA1A3cD3NTbwaYWluG2Jf0pASO8hLWn/U6WyHyu
hcs+ntfZe/Hsz4sFk/NRVEO1H/TGSw13OwW94LIbT0sdDiXhgteZBaHg2KeTfYYK2bqH1mb6H0wT
eTxgaWcT55/wBVUlo3EFGfw0pzwqxtF13Az0kz6DGMCwm0Qrvf9oRLj6nhEyUDq9yKkn7MQWzfD+
NEx2yVbweq+HWNHr2rTjZmLJ8s54P8VFeJGIm5OzysVZQ/digZogmhZnTYbTCkpQaVTjlNIN14/o
tqgNrykcN4dubZE4pNVvehjhwkAWD1Yt8Mg4139KOYexrf0EE3uYPJ7Z0ebyPfeiSz4QQhzEXOgx
nC2UzxHPedP8pUgMCQ9HRSLwXrx1NhvGJ3lCqe/ZN9YFKTmoT9MqnE2XdPIj6g7iqlXiA+BQ8vHv
t8sPOaC/lGTwPQD3+yFIeAY44rx9+z1GJoEUce38HPp95ExZ4PSrPtIAJPGjUilEpjIGTkFTQnfC
BVOia2kgsrgS7XJre2LJjqqEqa9SSt8Wg0yTT3EV8S9xB2AXGC4rOAh7p2EAMgDbmuobvkSwonXC
8LNypCsyjwz6Jpgi1Xx9Z2rnc+Xt1OCmBmQMCHTno+7y3JGRXKam8prndQHc+QZIB/ncmiaEEVZa
AVtvYpeWHWSiw10TzCQo52h1+6Acm7G3R+NOnncXN07dZ7aOl7owY0sN2J2NnbZwDu2qGw+QarZv
KYoe+2CFvs5+GvzB+9B1+DCOdBC+I+50cbrhrgdwAhv+zPc+S1aeixZ/WTUWgL4qjmfzAqgxu/dV
2qgs9eCtIP0UGiSjfockhvDn8iEmiJCRb6Hkg03oXiKMpmYZnR5kvOewb6Zw6wiDRCwDMH6ODp6z
+OQqBiDGu+YKpLEUykamDCvmjdm5TjNseEuTZ7euHa+oUjO0GYBfOsnnBr56m9ap+Xg/iM7tsoVZ
ehsqsD6uwkQGMYA26TJu62T2xs+CVBU9EkIDNt/OTBhXXsvBDFsSoLtyb1voSe46poYQzevWmYaM
E77qLfow/OC24yAy3q9ec2c9ulyPEfeTLIb17JdI1A140ITbRzJC8aYQjsZu7ON+3rTGrHonB6er
tqzVvsjXnjI4x/Vz227UlK7qsCaWo/a2BKaKbhhcrL92KIjpLPYrPpdx4IzNiyEGWvKi6+M274cu
pNkKGU7SbqJ+qZoHMED6U2rwyI4jWuRxPodD315PM6S6FcoEBE35TIZz6ByDuYqfYwRGdRnMaX87
c6skBBWqNtqGEE6jpUhNT/Zr0nhTIX0gJkur+TKVCZa0zGS/pvdQVvWnzF1CkW6B0euqzIQgpucr
FQEvuikwcgM2j2r23EGFBjoG1rkXuMaqHYPOwJABeLXWj+m8TEk5elGdFEIB13o1uu7UQ207GlJd
Qj/DhUkjFFTjoybMi9E2gKZcPs9VC2KQWZNPAQqk0TE2fjo/Im8i6iZk4UjQ/bfdwVdQDXiYauzW
Kz7y9cYNuVJZH9ZNCplay+l+1v6a4urjc1iSgHnD1lFp3F67nd9FNxM8roHrhaq+3YkmadNMJjXw
64MdQccnq3NsFFpxuXbbZXym0ENT+YoL/ksSidjkc8SmOxyc56fWEgplHwinm2MAJYn+JmaL/Uat
rCGTLVk8dVkLsRJIPcBrtIr9bNLNkuS4rSKzpfCNGW7s4jpenwUdjtWpcAYIBlwThCTVI1xuPLWf
Z5p618TlzrivBsZXlgdqHodHOgwO3axQPKxfPB3B+la4cS9ZIWRf+eVS+ROUn+KhcdtPlVOr2s8W
T8TMz4elGcIHF6DD6DgwgKv28cwoQ7sIeUOOrafko5s4/kg3vg2CieZL48Q6W4aIVIdliVYYlfCG
dhxcbt0nrczgJAJxR175XV34kalQU4en0tNkaup+rCl37y3agjTjGvjAfYND2dtA7d9/rWAXBstV
6AIU4IYbXfqau8GjrR2zvHjBFACIol3VflwmHd4QJ6jnq1DhVspwNkEzOUmoyw9ztaRrTkNf8kKn
EWA5i88G976dh/ZVAeQa3rguMiKDml6UrU472Jy1bbi1UHj2MpfH0ZfIjsHnGeIXHpZ37fEiMhaO
xdUULD0IoLEQGYOWEM39mVpIgMeCCehbJRCSIMO0AmpkGw+KuVZ9TbzaDLnonOFOALKYZHXEknU3
os1iMi1otWZhPLLhMMONSmzcWtZ7G/SBV3ApjZOlRhoJ/TunVW6JcIoNBcRpk1sNJ+A5EwTGvAWp
QlZvA9L6pCvhpONAUh5s0W6vwVkSQCHAvzE8QYZk+Fppgn3dq17UBfRoNbkFE0+qQ88hRXsFMfpW
D5vWtSQ6NLyqP4d9a0TR2yCsodPvkzGPZxo+gnTeLoVjTayTDGqPmtFsTpBB5z4ks28p6Sr51KfA
LOVoEPktzAHd8+zYpJ0CXX1/2uD+h8HtpHBEfWDa1zt3GX2kaxwsknxY68EexdJX6hbka8gj9GDn
PnG0jb7jYiP0Ix2N2aweNKS+Sngu+3koLEBeEPnvxTac7Hjnpl0a5izibVgGK1HTxqDZpPMpmsm6
cdDWBHa7gwlmZjpgHnc9+iN1MVYk/jwC3WGOizwzjZM+JGqvZHp2QAULOVuslOMV74D2KqeoWaP9
6C1YzyBr+1GGDiLj96QZm2kLFJOOysodgUYXU+x4V1pDG88rBIShvC9mgBjUjQuKKeT+wrXt/St6
LqECB0DxPFPcGSqvkMdMn1W7TKzZgqROnLjop9oO+d/HQReNDLT8zlZIALKg2oU61KXOPdrmlUoN
rGxbGgq9Y1T2jzMEptVtFVTY4wmuES/DbROtGyZlMGXDqJLfFMU5fwvU9hCxoE4CYZZLnh9sDrzI
rSPvpQr6pslw6D95Mu1GkEvek6D8KUjCUMjaUfsGTxO5NHkbJIG20NZUTv4LTsXxSRhJj3Hd8GcJ
33e9nby4e8/b5CJXweRgXw/5JmgynzP4y4JBB0GqDiFt/SXtSR1mTjwtN54evCvpQIyMTjATiNkE
84RVetM7r/ciuz53dFFXRJniRzYYXkLrxnBBT4g77Rcpp3XOOxM1pwHFqCJa+/69bOH86N6E1Akg
wj+6cYAIgWl9UcwTnCYhOlPtC62lc9+CDSWvcXcwVnhgMiRFSFHC3Y6hDtPbYQD1u5xdOeuSU4ug
rAtacArAJpv3FeD4jwQ4YI0Cr0z192qpE2g8g6avmk+LU7vuBgyTwd03KRff5jGKepybycCOFvBG
vUOsNwbvoFx/Wjgg6kNQBEkZNiPS3IuKk27XSEBAKnyxgY/ED7e5R+86v+bHxdEci3ZWjJd/vzt/
en0Y80xdP3Mmz/JuF/kXV2NifJR6X863lsrAjFiag3JQNMlYStV72rfhZVKEh4OiyLniD/4rls7F
HOkCkVFbN+7L2sIEbTNN3qjuVkcs9hgihVnKkHsWfB68vbAY/T55Bi5D+znaMuBJGVhvr33WgsvZ
P9QzpO6iLTiklt/406i8XW9olN7beZVTk7VnY+Uxm4Kgnl4bM1UhwnMNXsIKoW2YTn6ccJPRsoII
x3CTJv0w5D5Ai13pK987QdFx8bKIzDNQkxP6Z0hvplYc2FDb+pHwKeR3dPSZGsEzXxUrgO92ae5E
3HGSHOKYVbsfCOCkGWsqH17HoGs6Zex3YatzGWkv3kAD2Fq4bhERQykHhwVK4+WgQ72yQjE5on1W
tZMW98TiCvucVnQYv8Q1D8VvVq1wVp0pgkjsXBBiULW6OLKgPdw2C1/MCZ0CWjZ2hFlR3SQ3sQ2+
wN3ReafDdXklROC9ITUGiwslVB/NrLcnpOT16i21dE8OQ66wiUxHN8bp/Du3D3u6dROrCz/pgzbr
6mCmmYhYR95Z+JebDd8Berw4olH8QKPtUkN0oa5D+3T0TzSiQQ6v9e5xXFidoXZPEHKAxJb9/U77
qeTyY0RsbAA1AGpCTeDtrLvJU+HcCv8UE0QVjQRtv695s1lYVWXOEtktlDm8fGzkJ6dx2qOnCM2T
uX9PS/8XM8eTx6aHWAVKTD9S7r8k8UNYD9jgfXCqZNPsXXCuSqK5+QDIlXtUUi27dyb+054Hih7V
HVxQZy1T3BZvJ85NrJZwicjJtKn4Fss+ukmR90RHEGliN2tUm6SFlJ3tt3D+cpDicoeXyteTLaoF
yLQNUBbVO6WMi7op2iT4UlBwBYMBlVpySSmgcN9RILmREwBAde5DWalM2KzczOpxeR4YVAg2lgeV
+/mdp3FZ0TgPjN4liDa4NX8WDRWdAbINJ+OprpPqE9AlfCggYTnt5loGaVmz2tiiq9r61KWMf0bf
tC1BuXW937xtfnwPjA+YEmrSqAa+fSskbVgbLmt4UkIndy3347xK60giCJxjBJ0J69T27+f+i2cO
sx/U/FHLCc5Com+HRB/SdSy0YU9T03xvF8KOLmEwnhpAuCpQqJOfYELk/x5i6PyiIQ0CLjGBbu9Z
PuPtoNpDScIdVHTS6+LuiFvDkmOxdr1HaZtkSdjR92g4vzjeIFl1fqiQeQCg5eLJpoixez2N4Wnk
wvJyNNweYfUS2wxi3NUNkFmyy4M21EsOJhDLXR6YdxrrlxHhedKYKkrXaAlguV1Uy1UwS7cXmLQL
HYCtBOzjgBid5SuSrMLtQDocmmAszBq+Z3b0w4rgrzHaeWggRoHNAnIVNhPn4+cvx4sKUGCDc2Fy
ataqW67bESvivu5JCBxIF/qqhFpYx29A8ob6UqSSoNTI4Je8hTr5DYPAXb0f2sXZ6ahS9jt8533V
ZC76Dc1GiNhbv65kkaqFSU7t3VsQK5J8Ao3rCqQgMf32JYHaI5pUUNFH3wjQ9LdzmTmDOBXr8Rgn
XOFtqGSb1SvpgZNIu+7GA5bonXD657WDEQFrQwcpQffhUj4/oqTyJKrTJ72AbmSJI59WR5qNrIfh
AI1nbycC12wnXG3bHhfpO4fCeWm+fXl4ezgYYwRp5/1ycUfBjFAS5MbRKdW12voJkwWt0xXK6avd
/P1h8Iv7EIcvtiQUZwGRRKvj7cOtJ2JNtU7RKVogbp0paDftZeqpOmNzRGShE9WjiqW8a3jJj+lO
YruVPjpaANw1E6O/fTjh6+CaAnjdTc599Ldfp5MV0b3xotNsfP2hjqq5rCfTb+J68jILTuk27slv
ipPicMKgeOAgYEFQHcpzbwddEwe8y0lGJ4SI8TZi7vKljWPAQQSYO7/Xcv33WFDvQOkepkiXyRNK
xIHgbRedPOa3nxZoJ2YjtP73grHxnXf78/FznhckNc43PpDjF2funAKQ5eDNn/pIw9kKNzAE5nye
m47tm5A6ObXQbfRD2ryzfn89MBS4AJkHo+1yjnWAmhDRYXRyFpEWa6PHHRwpYAA1ppCsVqzUC3+p
Qm9457y91BDBw4WcDgZFAo6YEgKnb19kqFUTknrun8kKjZJHIItTLwsS6qHpq9w+YyH6PBszBAvZ
zAOZ4wJrq/PgizMtw5HUnsSCXyZUkYUO2jKAz8p7Ppm/2HDoJiLCP6NnQWW+7Pk1TLKODWvwXE/y
uar6bhPqts6DvveLjsJ9EChMkhNhp2yma5+LlabbFqW74sfO/19f1/9NX9ndf58n4l//hZ+/sgl2
McjGL3781+30Oj5I/voqr1+m/zr/6f/86ts//Nd185Uzwb7Ly99680f4//8ev3iRL29+KEegNs0H
9crN/atQvfwxAL7p+Tf/fz/84/XHf3k00+s///yKrE6e/xtt2Pjnvz/af/vnn+Db/OUQPP//f394
8zLg7z41r3J8GX76i9cXIf/5Jw6CfxBQrhCunDEYoAz/+cfy+t+f+P9Aj/1MhwBCKMH2/fOPkXFZ
Y8TgH+jFwcAZqvxQj8DF8ecfgqnzR8k/AB3B/Y+TFa/7LIz/5/+d+Zt39P/e2R8oP8J6dpQC/9i9
lJ9NgCFH2pJC+h926gilLuL4WA21qNpk2k19Tdcp9+bOtx9RWGqna6FNuNwqxBP80zKJNbiBKurY
k8yXsH1Hw94VPUc+LWnsbZGQ1+mxDhX/NiVguHzQtu7qQ4UutHmOq2ZykI8v2CN1hRrrmKU+RWFU
Ay7meeg39eyL27SpKmfTrG5hEOuARRCiYYpCOl+H0m1R6DwkyTjdJZUebtNYOMu2UYJ7haz79cvc
xt0D2iPNAhMT2Jl9Vw1a02UMAxinRDeSDrdShm6aUYpuRBYoTPXJY1OsP05B4zbbZGwGIcqu91Vy
8OM+jbMGhp4E+aMHqZBHV81s2nOER6jCR8P8aSZTFO5YAJr0bhx0NV2hzyO6fY2q/bCVeqkfZuaM
1R6JEf5/vPjJdABkcgb1pZdJdWwrDSWQzBGTz7ZVvYj1i/IoGiYu2lFmBx7ZDFK5A8wmXCA64mzA
sljviPaX5MpxggTdSHg5MThVtJDuMSNazXlF4cqYAW5kyb32I7hiz86gTgowLhQAvGgOcPGnrszc
DrXSAk7hjslDFmigA2tgIHJVyxnkxJbweheOCaR2x0pAMBS+MCkeNSQv0I1aeF1fyRaiN/mIpAsi
cm6FoL9nBurbecu1ww5D1MMRO2LxokqWxLjip2a1a2aaKhxyAgNSkydDCixS4nbodAFjzORnCGZO
r13vtfTAvZpNmRooVK2FQq9v2wbGExPK3L73jQnPbTee16VVAVcLYzOhGVqgoHADH2PxO1UZApM0
5JVIIIkGA1YC7eyUzugYQAblhWpt4Pi++PYFDQRoV9upC+tPDH6eQK2iIfmpMXOcZBzqX3zjRpUd
jrUJ+dWsSReegFYwX1Bvrrr9EFBB4HM9tPXzGdCPNdvGcrhRHtTmIOlXKbbha8QealGr/lqm0zp+
mwn1xCuMMQe2BzGK2o3nsJ4dRtTeySGZHTfM6zicH3Rtqcx8Ttx228yIHktcB8lXmKCx8ejP3hqH
OV902904HKLsn8hCquQYQqBA7HGVW5THtUVZzp9rbwtgcBUcgxGq5RsjyTBnUBgYvStr6WJuNecu
rLJWaPB8bOsgsN0GaA9hnAIyhZp90L30u491OjRj4TdEiKLtXM/uAr8bBZxmQx7b8EzDHtG7Au8J
NibwhK+jHh6cIzdXgVj8s+CTriCF0+saTalE9AN7jM3CGrxlaXSPSDCRsB6RHVmHw8hVeujQoE8e
K4LgAj7QaBYPZYfmstqLFZFREfROPeXjDJ3+YkEnih0D0iQPXYtqAOKT2YGji51QZyUr9/wHpDPk
ZbQ9F4UUVi9FgIg0fJgn6Y6fTB0F17CSCu1+sM607DWwGbs0ruY568F0r7bKdfqo7CGeCIRtiscX
lD3KQPwbGssttBlW485oWS8pL1YxDTQnXAE6ZTsJkxdUBqiFJnDUoYnXJ5Alw8E7wyA1CIc4Rxc2
hH8zrG/cTcV8pvOh1227hXC4gb29u7Ia6qM9xxVumRM9qjmCtr5VWqIPJ+FgVySwhXq0ukpsFhA2
kIMfDHDPoclkYMfgLqQBQaDl9RNPDPDukfbdfhf7Net2QZMGrzMaXl1mLJPHCs13aHUM1oV4EWDG
YgtYDEUvbkAtHdhFQDYzS+RSZ4MnpN0g0k7rIywQA8jfhGpgpePZ4KWOZrwiwgEjKEeUCpYcLrnT
c2BEjUNotONLykcABFGgWNsPKPyOugQsfwGMZ47lR1QuqrGYiHn04uo6RIcTpUPfrQE3kDuVtASa
6X76cQDTJGOEpqVqTJBx0dz0Ut+retpDuZQeOqc5RMucZJJbmChB9Q1QsXbD57G0zfzJA7/0KnGq
fTAOBisz+gaYJr31EfMGWd1X14nbO0/zGneFA2oqjmOnKequm3ZhCMdtxppPoHCnRQtha3BxR6C9
MmDMuu/oXdAioNGzGe1TkMgdhPgAWWm06h9ahR4kpNbNwSGsB9Q2ylDY/9CMkC/q55e+b/trJ7S6
K0InAA2KRN+pG1+b2r2nfaSuCPqMV2wwa47FqTOHD9fVihfsAKWMoj+wAQoRn1OHdDvG4UM8LxAM
auIt0cF27ZIqg+zo5znSNzRWpRJBVMRTnDlhte4kqqgoW6GmqRJa4DrvDq1bo5i5TjtLoQQ/QGc6
cyD5MPJkzCK63MGars9cV10F/qKz1crxOxw+8QuEb4HUjMoazrTPDOiv12EmS+ZgWeR2rLLG+F9B
zDlq1KvutJoFWp6OZXC1Q0kjqMwe/rJhZt2wtLARLz1FqyJNRLyfK9wacy3yPhyOHsy6ihAuJBDW
CMZciZHtbeoNR5q4QL5X4zotmScWNAQMOQK5OfYZWVCjX+dwzoMRL9v1Va5nNIx8epCI5/eAmett
X4FOFC4FRwQEiITZBkDRXa+xhdWy6QqE9mNOO//IAOTeowpr7+e2gYAIsLA5BDhL4AnFRtFoyIQg
RxPY9dM0OHIDlTebAbJHz+K9cp9Uw1q0iLsA5dHUZCHvvlchb8oEBz5SgOVElphd0UqHH6tUABbm
xV+N7iIUUrp4fI30EHQ5+gzT0wqv+m/AcoZtDvEjXTrWf0g9K7cAqSMXQAL1GQ+4+SImOxSh7Tdu
MPr34bKQx35YvFLE/Dg4oI5io+NCdnw8M2XmPVwkNyuV3WGk8miAwgfCgnZ7yPWqYh00+rBAXMX4
Dh0mO89u8Dqem+ruGboFPa7+aAlH651x1MENfNxYIvImTOoNQ20b4nxxAyQCTHJGK147d4iyHsZ/
GxxDMPuLjEDZqbrpAb8HeGAxG9Tj14ya5hqltlOjYppPqwv7osqL92TGiZYBsb9+mKEVgOXYrDIb
a7s3eloJDnIylu3sEbyTBW7FlX2RwBo/o1bw2Vn5nNnEx0UUrxMMGLpoL930U6LJntH2C+ihSQHI
3AgZ5PVW1C47KJ7u11p6mVoDViwduWvC+has0KmgqDeBccPTjy625Q4tCgEnrRkE0oCmuPyi73Br
hxMn4CkfVrQt9ryfb1M0u8oEtb4yIOYKW7kMoKtNE34agezJXMPJWfxvKkPEBhkl65qvzvp9SsID
zsIDbmd0OxqmCiA+8jAOD/ARedA2qOABCL8uiONuq4ofKNE3YRPx58U65FttnJfFNXa7ps01GjW7
NGpsgTy/ZMqEz5NIAcCLXcCYIvPS+SvxMtJTs3HiKoS3uzfjC3Z+nnD49Nmh2lvoamxkh3eMAFln
Tde5JUAFacaD4HrsUCnsEtg49iMp0sF9kbPz6DDq7AFSekHMlzz5pNdH0tq7rufBVUjDD8JECMQQ
ncbpGO2WGIes38Zi60IkP59S4AQ9OiXimgw2vFIqvl3BsM86f6BD5kYq/MCiGPGnbiBk7U+iAOxx
wJZuMvAy2SNlbjDnoysoQIfu7WRXuo3coYMc6NgVcq523jRtOlqFuQSY5fMQJNfLhIoehKn5I5U0
+OZWPfB10wg0ypyiSoKi6bklAzCoFCfQoI5wB57w7EENdEkVlFWl19L21H0dfFRY8zSsl52jVjB+
QUShn0VXfcR9et9wYjIJyEqHKDNaEeLNJpcBoA5O2PEinUQPdBewbgUuyT2DtgDOp+RgpkHlnl2/
s9DdgSUZZNUciQdDneCx9zpvHzUas4e1bmQ3yk2KdhXzRzbPMPSN2uQ2aNf0Ognq9AXSZOkthUnY
B+CgoHSBtjls0LR2nLuVuM6NdqoeyrzuXeIJjlONuB9gZvdEzkIVmFoZyRaYMJhXZr5wqp2p/DHn
PDkixPuCQm2Q98Ix/o62wZ1a7O3sVI9dSj6lUKCjTVp99gFsXLbpwtevOL5uBuBgNlEL9JypSMtz
iDnF14hi+mzVzZatjvepayjiG4TOj/APqr7jLFhul6V3X82kH3SFFp0B/y2kAjC+RJF03MDnOptb
7xsMP3ZRIJ/jIQ5OaDN2kGtUsN8Olb5COw0raqzn+XYACQIRR2LKDrCeOpsn9TxbMEkAcE4LPM16
T9eEfgUuy81baBPulF2+VpSAdwtAY4PbOeTPykNw7RL5AGc9Xox1ovJuHO9NNH0Anm6HTEplcoGj
USiCPXK4Phvn5QYYssdxllcB1bdtDXqrJZP42KB7cdt5sVOA0vIw8BgHEuTq/RnXNCbnbru0eYTl
EKKOyUsOfe22pWiBPcpZB1LQtuO22aLFsGlVe0LwmyDU9udtNOsK59h5q4NtJbvmMdLUKc8yAyj9
V1vA7etXriN4FIkxzS1v6gcTdVDyipsKpX0TxmXdwZoCqFKCBQAL+i+d8KanbhXIygbXg0728oUq
yH61ABwF8OZ2+62uqnjbR0AywIuS4nm5a3urgKbKkGovWRNJdi1hm5xJIU8rQqFtEwdPwCJsGhXp
gs2A3i6jV5dGRLBs8p7ToZuKGcJY23lwNkjwM8S+pwrl/gGrFLynD10T30EgDMINKfinvb7uAjcP
w7Fo+fAYyVUd+WLSjK1IbuMRUL5RzwcjcfD3phu3zO3WQ+OtwL8ik35YZh1AhMFNeOZAk+rs50hZ
eGQL8rVumSF0ltqj60NjeenWNGf9eEtDd99H3j7s51AW4yr2xq/nsoqSL3oUw0MDenH/f8g7j+24
kW1Nv8p9gaiGCbgpgHRkMmlFUZxgiaIIj4B3T98fdFRdVepTXX16dNfqiQaUqEQCgYi9//0bHwPu
ezaUa1204erknwGAdw0hDImhfXT0t/4cVbgLxdqVbRGXXeYx9yzTq2DuqhLpkXeYJVeWTeTX75wU
yZeveJ+lv9GgsTxxTqgFui9lN0ehmOrQivo7OBTMt2V+lEszPYjOgsXKmI/lCN35IBIIym5TwTTu
k/UDLxp9z+O7wnTTDvKmWPzUWOygwXjZtwutOHfWVL5IspvKfmJLNczbxRbH0gamLLr8YHAT94tX
0f1vnWCjj0Qx2qk23yztnFyaFqjBqvRj3FYwrccvXbq2V2aRaZZf1ONVgyNDiGqldkIdBZ3ysRD4
RoDQ1ZAk31KN6m2MOZecGc9AH3m3cx0xD0CNkvgp0zyidyC7zgg3Q83BpTjvFus275v6myfylqT6
dPqqRNldIzMbA8mzjnwnVqYKANnKfYVxwBAgSh2uy4WTmJP+siSwWn3pFjZ1rZcfALmgkszddKrg
7I77QsWk2y6Zr2ra/iaZ8utmMNQ3gl3OGVyKi0B2GtapcZ3FcR8ikW4uiPdBqKDUsruYy1u0UOyT
eG1j+1p3ceCg6J9TNZ4bTHTarIUmxbbjL011ifVl3U+e0L4NrNsje9DzCBPyuyGXaCdKbQg8Ab+s
7ez5pTCXgypm51S6Vvds2Q1t/jJpftamhOF5gtuTEC+DtOFgJ5pzb6QUTjY+8aHu5uUZBLG8LBN/
FEZRBaR2jr7ZW6+86C9FHX/UmfoScfQhvW7K+alqc7YpTaJS0R5w5l2uaG3ZEeM3ZymMOwy7ciQ7
5Skhjzcryx2nSRqUbfSRYknU6j0m8FVcrLdTqdQZs5H43M+bwU6Sx6vfl4Z5VJktn8DzvHDsojOB
VskeVeUQCKshVATWvl/Y9SfyNdSBaG0PEloUP7YwZOlQzXwmX41pgT8akQjNSdi0sInqnLBKVST8
0jIQMaJaCQoIbJ+3ycWdAuXYES1/1gGIzm5CuKaVR/luARHZFV6h9tkctZfZ6o0LiRDRzqnw/4G1
yh6Xdy8zVIur2HFgIxdIBBo6NGPMD4XrsBKj5b5wJ/uRvHE3nFBtFe100659zCPObMPPek8WQbZN
dPwlQ7WfOgsleDd2de3XcQyvv6/ah8SdigcjcSLpz4PZWj4ZBeZemSLb10vdj8FaYJhx7Mpk5uGn
R1lnvcW5DgbJ2WmoU+Wm3c2cJ1UXYKgu9jJ2Q/yalmyfxZH7mkeqOcaORR1eC5QHdq7Bzsk+L/b0
rV+F9lTJCZ06uI73PpRYsOxskrEulrG+Jrl4qFDLv5S5SnYUiJ9soxE7iyb0DvMyuiXDPUT2UIb9
Osogr1/7uK2DobU7H85+45teehid4SSnlqKbVwOfI2vaGRSfUaAtDV8h3oJ6hubDpIC4xe16uFDT
yjtRJe2TW5ff01WmQGPObPltFZWnJq3Wi5p0qwoEPvmBtdontzOGB4U6KJhi2wXy8RYqUuujV8Ux
6xKamrl6s0f54KmsuECMuUBURMY3W/GOETqb3Kys77EkKbSLC9gMnnadQloHaTb3BamzFLnVCV1H
gIsjdK6qz54GJ6tav1pEIsPRca76Krdc4p3m9M6xWw5Ks9HE0eyWyvKtRg7vjt1t+QLwtStfARvY
Bkvy5AxZfj+6s/YdzDATQZHqcOJVhnsHqgpV3olIanWQDpXxkS6D+YXDojBDaTQyQEyHm1LVWXCP
R3e/Mlh3/AV9VGkgobB+8PIMIw0Hi5zXcHFjm9fKRPNybJXOVtJEvAt+3tGKBIZFC2HWxO1BytPn
oLSGGleqYarvZ9mq66QCQc1VDzCuSdDevqjFrsXK3+Cxl1SmUUaaSavnhg8LdLyMqCWwKHSISdrp
zWA/lUaWmkFiLw02uGk6Tvgw4Hjqx12fz/uCxPG7se+ea7dorlNTfHPL2UIoK3MRjK1gSVNRiTtz
nKUMkno2H+My1p4bMx2+E0WQjr4RdbizyYTsdV91Vvti1NC5fasYkANIg3wVHNxZpWx62VOuLPsa
gbyg/NDWe/LL0tX3moQSKW5YTE5kRC+2tlyEgd8j0T71vnfFEDJd4UxSXuY+5KS4Jb7LHrurQNyU
300dtkudkWinRiFQzzWnu1ReCVFdw+PYcJc0jJCx864VcV6FYPeF6y9z9pBHA1jW2Iz7KsmupdHO
r7Qb3lE1WnmxouTicnrsvLE2rlvFStRy7als3Ju+SK9F1h5YiaUfieZBouPb8YZHx6qS8tO6VAt/
lP1ROPN1XmUydCzV7WvQ5NgexHumqc+Z1Xk7SwC+Uj9/20qlecV8p6q162ZuW6RPHZ5+Yx7rfj4S
2It5uxHEyywTxvldccxNO2/8SquPmCaJwAClwWhduefGNLITkYqx9BPL5i553klMgrrCjV3vc+p5
X9o5vmrqtjn2tjnxRsAJTgqjD5EGifPgLiYSoAoEAhbHnFMZ6OO+dEe1d/T8spbdLsvTK6MyxxBC
dxJ0fT/6EipoCBX2BlZQYEf1Y7eW5oZaVnvbrdvjkjWPyay9yA6MdNQp7ksmWrxRMr0ncP2pyXJE
AbqRfknwjPSVvRY7tj/H9+o84i6TRHUntIJhtDZU7VPUr04HwO2VSdBkbgI9dtNXMTKfzlMxJSez
nfp72eYz/QDDe9ZXTQgGnaO9xyPtyinX/ATXP9+1FnMh7GwWpGzt4Gz21AxdFmLOMMtX0/Seo5en
EC+XekGuC+TjS29Bj1DoFQwsvR5NZ8f+g4pkcSwX5WnUfRZZ35UHO13cGzn22yApRtlFjK3j+JNm
pYQXNHyI03p75l2ZFmzBITn9OscAySBGaCXrREtvVNcR9qdgf7bBd7CAeKsdy8NhH+ureNxbOTM1
pGTVoXad/tLorv46TFVh+DNDsufElMZLzUT4xhg5SkNStIpj1w/AGj0+oDvdq9NPRFGWLtl4s/bV
6qZvgyDRdvBaDjhgNUErSGRA/1YQZJThZ23K9cDR5/aBSVF362aus+4aI113S+2mqFu6hKLbzDpE
q1Or3xV5FyUno4cg3KVU5qmrTty57r7VpvlzpnuQQ7H2SL9C6Tf2WVtTMzZKX65twwMoNYVVvc3F
MNxxlekEEMtW71eOZgYrDlpPBaPDCvHragbAgOFg2NP10gFy+qwCM5CN5x1rPTOSMElRDfkmMV5H
mLJl7g/EXu3mJnmjj7sa7Dw9IvqxVJDTKQy7EvTbYlN1jCub7jQUhqZ8HUeyo4w7dTtZMjvpBUhS
kMzTuiW0j+Il0vFPXPrR+pihv9x4KJb2lITG94Hj+JrlQcRNop9rd3BdnJqyS09ump9rxKA4Qmo+
Nhy1j+YPdDBd1gBku/sEoFwWnKuGds0GHKxa2ftWb0efh2FFtr32Tv8oRBO9xxrayBBlndhe56lV
vtNr/H/D6i3iWmBNmkNDKt03Ita16Aq75kiUu4xip96JCmodDG4rX6/gF4537dwxrvJaak4tK+Zd
mk/qHtGGeEvy9hS7JXcZ7As50Wg9xPg33iR2etLr1LnvHG8KimmG7smoSAf90IueI9ziWmahyVAo
a5cI2wvaxVreK09frH0/FvM5YwZ/6NcSFl1Spfanoirzt14y+wlRJva7xrY+FUBF3Cf1SEC9doWt
wwHybRcy6+IsKFtdMLwaze7BtSreWsbSFxBzQjaN7mstss+dlmr7RY4a6FjdFjcZ7/guWZh+ek6J
iwvFAWrMBCPe2bskjjmecJBn7KGV6U4vSuPMC78yvm6wJvVV5X7K6+khx2bstbfb9JJX2jnLtNDK
VnNnd9bJ1WECjPNdTlofEGvs3kVz99l1Mu0GRcQadJV8J8+59ctucb5PyvjizlXPgdR+9Zbpibye
F52wu10yMFbQOwXiK0q93kVYC3CgNfIQzZoGJYh3ReOo2hW0v7u6sNJATtjODx1qAYErfzCz8z9m
rNLd2uRo8tq8z8+Mwr/okp5q7rNncozLq7VfjYs5VknYNh08MY/WnoJA78mWcIC+M+ojKepdS1Lv
fBClmwL0Zc3t6LVfsq5CwO0Z4xrkVh2BAdcDxGjyhD0vAPsF/VOzDlDYZ1pHUWKbn8RaXSuzu1bx
ql0wfUHrDt6LVGBZGHtO2Ch+GtppDoCgPioOUfNGB2NtfKFtVg14pmavqjEWAM4FYqMbm2G7ko7e
Z1FkX/XN4nyWvGJHXcS47zqRXse+Mk0go96K381JXx2/bVU+Bw5NCqcubxvVJRVG206PGRRoxl59
ERJNHT1iKEmHmAwstKgClWJ62T/rrshWdIqoaFRcq5MQwwVKUnFjTO3AwUJpw2FivvRYQYT1Aujh
WghjIyleWuSOz0ks2Ls0MC87UCkKazMTE3GeAJitbe0waMGadEpipkhd2QSrijcB9Qi9u87uAD1y
6iUDgw4RjuzxeOSMFh720uG95+xlSH9rpXUUSqrjMI1GI2xReeD/nr66eTbvcQ639lHpsg94ZGt0
low+c8pYyI5wuZZ2FH8xZ6N9MW2wc0fYaDHJHKWt0m7wZTNwviy9m5jBPXikUz10htXvuQ/6aW2t
6IUU9flKoRFhZhA9lpHxYczOfSTkcXBGQKXIKD8Y5nWuPw3ddE49Fd+j18wZTknFei/WCxSMc1tH
UZgibTk5vHusgvih1/Jh4UYMw37t7fV2dscsDZuRwDK/1CL1ibCPNJhEbt+Ow/BcIPx81OoFXErN
Y8nf0FAufpLISN43Ax6heOfRq7mTzlQRgwLX3FtWPzphp2zICqneFM5uobkqGBg2wxwAayT0FXkL
9wZZVv84AJ6QddfM+YWMG0zpqilb0HxgP8N4DaHpcN1ZvdXcLXURG+cIG0T5RKtXxwBSM4KawMqG
ambeYOAfEVdmiRvvokNOKdDwh9Iel/YwF6Y4qB5fbRTXrptxwfU0AZPPYAJRpm+eALxhb6bV621g
rxrz6mqFxANygKYy0IWeF9fMPdfIZ5+xr+tUz0p6XQxlONmtZu/NvH7Ye9oFccyzIy41VKQilCWC
kIA3Nc6DJs7LT8tcp0VoKte8jFZsfhOLBpg4uV6/j8ykfc7cCoB4kmUeztEwnEl7gyKgpsX8Utt1
VZ69ONJOnTNHMlRQ72BHwav4zFi/kwc3GpbvsTmZt00Um0WQlym1RS2HtbkbC02e6hUfDZ/PLOpd
Zrtzfdb0vk2PZuYhvBToQt4qaGjzDpYzL7P6Icl2a1ghkF+KyvRzVXWkoEFnJQCSYv4tdSAv+WVf
wtYxS60+1YAPJiXwMMI8YBAGWYdRmOfTuOKZ0o0zXCm3drwXHQ8AAIeJ2XfI4FS9dG0+nHsXq2wO
IFRiGKxUS7QXiKwmvxqd5kuO17LfLfn0zlWQqeqwx2yTNJyZgzgSuti7A8aN7MpKNqEuI4puvV26
dNcj89B826WH3DBR/V2HsNFcte5KhFSseNR+jU1QtTfiyS4PS+7O8TWrmmYbXwq6rURv3EtNknh2
bHXHYCNxXWFfaRoMol1T6lRKcTZ58a6GVGvdZ0VLcY0VWvKxCm9+igfTe1mprpEJq6lpbhZDGcWx
bqb0YTDNyj2urtbRjbZGu/gMfvtv7HD9OTYyuAAO8eJBCXeuZjxeRkyjdca8/mg18UeDe438qnmq
S9mMZ3vaNxPNWVAYqqlPMOG8KSyGxNV9iHNFMKAyxBlhpoGd6c1fPCI7cAway8n2J6csEMBM/Vxz
kxAR+HbZWV1Qay1kYUcfLO8yQbc7w6xTELILHfIQVohpd2C+orrAiAn+ZQY4GMVXsK4kZwqKu/DD
Msne29GojwxQUdAlj5GOQewed4jS+lblbLsP3ZSCiMLkSer2a+MZqQEAiacAUwK5Vng6kkW3NxIq
9X2PaBCfj3ZY2iDCm38jPciUQtnotfQ/0wlxG00coQ0MgIge0XT5i5JCJrJUfayWk3WdXrH5R/8P
ZNi/pbj+hRb7f6TM/jckwzJB2ux8/sfvpNP/jQ576oqv/3Xqh3ao/0yJ/fl7P0mx0v1tC2aEbWpJ
KOWbodZPUqy0f2MrQmACG3ULVIUL/pMUK63fyDFxsG7C91CH6gyT9icpVsrfiMTY8kdM/BCZzf5H
pFjcE+F1/0kw4REN9yPAnRQjQpMMY9Nz/EntUi9lBYhZ2J9aa5sGFsK3tbYLWqxCb9TqGTvDzj6S
BmJn7jqXVS/XfQS02xON5af6eDMki3yn2GEfT1evCObeuMdVo7nvugLYfnHnE6OH/gG8qsJuprBu
Ndx+bosRRgCj83NHRq7vEB8XrgPSzZjB9vWwRt8Kzbx3iHMPy6p5KRNaI1IjwVO0+B3ILYYDgIu7
59aP5RKfusz9oo/mfV3L9GggQt5N1cgwiLkwxZp5HxfZ26CK16jEVGJxedO0yX2icIF3peNlyIAH
FluxatAoKDS8JXv18vUZD4tPRlK+KnpPMBb3ZJTia7JRLobiYwDn9TMNB9WVaa8w2xOdSuubRvd5
aQkQM9pafymb/C3V3adukcdaeIK9mA+fO5oTKa60wRE7s6pNP6uS62ToFECy4YZR02ohxiZWkOpr
ddDgoe7xqmcOoTPSn2ftmXxyqINl9DTYBc4KIrWxxeRmNVXxgaWJFvae9qyV7XJYxm6j5uj9jozX
fjfJ7N0RMIEKje9NKGh9GxmxTfDRBORnVXfdOmv+gvgK5EMl7zGWbxBKquEoGSG8TjXFXZw5CRP0
cbgrxiLhXK5lGCsR1joadTXDwPMGBjWI3eWV16/tyWsgrnVNXu90QkOCLOXznVWr32xL6S9DzQpI
nXgN5FrUe8TQXWhr6Ttw8z3O3Ff6xJfGgKAMhErwq04+UjP+SOvJCKAjncF2XWgI3KLYkWB97RCd
tHkRx3QU845lkjK5ibVjPNUPmFpU+E3o1nFZW9MfWo51ambmmlhcUaSXQKjjuOF8lIhAeqHa0JfY
YGTkJvIwKsbEoz62pwzb2Su30rDu7lLzc7EYnR8nLLA46g6rNuElUyyB041JSETjPf5L8IciyzzE
mn0RHSYtaS2bb5WoOLZhkYBSyXtavRrytn6fq+x9yubnrOG681qtN/Uk5k/QijKfklD48XZwmGv1
ZMNp3A2FSI+U+Uy6U3VXtSaz3WbufOSCHLRmj68UyqCNefUUNdmbWOvHauDpq4x7kMN1IQiVe17V
QFlsYPdCr0ZoR0jFsia5nnKMfKbxZrSLs57qihzkClZyxpvkqG26W7HYoURqGHVYBwnKjpsPS9eC
dhwKMcVnr3RPXqWxuFV115hOer9m9sXgafrtUr+IGds9MUI0NxUM854OH5j/OK/qtenW55hhmL9o
xnPEyeovdIY+zWcfpjDqi7aS+xSvpUOdViw7mdl+3eW8EanbPXVwxTY2WfRU9+wv2NyYTCWtXYE4
N5V891YbbmK3OK+QiQJn8Z5wdrpTI+sJheClWflO2sSnJ0lJyPWk0U7G/RQ6BlMi9DAfoh5umkJ1
IaBrSf1t4AukMRnr221QZzfR64/9j/7N9lHS00fEqR20GquoiNZnwbw/0PpIbbODLrAbeL26zjNu
8JkKcPe0ArtI3zpD3msC/heBIuq2wvMxcFdnDrUUZQGEXAj/QqN9bIo6KAVPRLX6zIoac/xsXLyt
fEUiAzViX5zWHgIjNHToXk37UuntC6NdnA8HtvwFf+9wXqpHByzON4GgHvLtQZbWRqadjZ0gMyRk
T33ObVZPtZGUR04BjYvxnap9GRJOijr6Ku3ko7Sm9qTwA2DfBMX+8X9XMKdDbbVO4+A84VoQ79pB
y0Oi2N9gQuMdpkq8k2Pq2alo6n0yUcD3k0lq7/IcpdkHwDgKAYTEV9443eA/rJg/8coWFaCHSopz
s+TnpuT3OT0vXjfdmFEE5ajlWHJl9go586UdSuMKJyvgZLE+Iw2iuxg31bzlLoE5DQ1IPJET7b7y
RIaHmSOqJeiytb3xhpy1pi2aP41GGsyji+ueeQ/WmfkwhR+9snptRPYpa6KBvYC1AJctDp2BRyuj
xvR13MoYn+WkLiIg1+O4OBZr1T+aee3sjD6rA2aMsMY4DuaheykasrcnPXuvQRH8ZuiNYBqQL0xo
Zq4KKOrH2JDzDvWs/kQ9bwXISyBrrfIeiyjvgNeRd3JcbxdDpgimjsiVObKfVAEANsMb8CfBeul6
yvuxelyluput/HXmsoIl5h9nVvoWL9uM06jOWbM8i96+jNClDpkxOsfUBYoAZIYrFrcv5Vp4QYor
FCZh4rsX82Pw2VPlFa+sg5dqZlGjGX0iMu0bFfE7As55Zxgru3fKeN1c1ughmisw4+U5Jmow6hba
jDlrb8yKthw6EIeyLb5z0sBnVukHOuweGRr9HK4Xr7qIoH9hVwZc8i7i7dYrNCJWDS8yrQzhTzOz
5amGihxzjTq3eVwipiPO8jyrKbrKGXKAUJXZvchjjlI9vsZsRzxNy8KgQLZcgpW/F3P8sczxHt7t
ez6wy9QqGY6iLtRxM+cIzISrc2Gd4wSWeH4lwcmkthq7xnIE7ycPlgMLMnc8ybBUEzdJZB8eybR0
ojw7feIMTG3eGX1I30ZTXJXwGQOvFE+DxVaOnSRJSNZ2Q6CYAWOz9gFe84A5ih9P7AbVArys2cBk
U7vdwWRU4djH9OOA2KoNpBVBjxh1+awn3I2439Q9U50soVTpm2VuIgFR3NWVKUMNqlLLUJ/2fCND
ihmWGU0mIeajT4vIdpRHTwnctz61Ot9bW1zyLF6MtXHMQ1us9SXudchzRZLc4lMxowCgwRq6+Tmt
3Ogr2DtfpuhetvquA/+Ce4pfYQYndqdRWwUolLjDBluOARNoz3BICwGAIEhpEVTAzXvSKCDXlPpX
teRWmI0K14N02FM3H3p4CTtEMO8bq6Ca2a7ynN1fE068a5jSQ7XGxs6CYnmjKcfcL00LBVx63QGl
UeVnI38YqLJZtZtdi2TvxsFmvEzoJuhatXstc8DYDP2cOrw1PTfTJmcsYH57N05cHwAFuUbYfjCj
GTkMwDv8FDajr5npW1uy7RQlB+/cW4LpNL/p9mxnsc4kv3CSx1EYwx5XIrGDNMi0eDtfbDN+V3X+
Gk+M28etxE6K0r7pTThtbFl5iCsDWBD2x8jO3Cc3MSmn7UpBT9dP8ASweh4P61vU0vujLRJvscZh
JmtkMZ3gRS8iOZ9+bIapTNxdHBlXZcJQvxqJpFVIhih6nsc66o/TbKCPAF7fpSPjWc8qvP3Ys4IN
yfwmrjjfto0FnnvnNzP8buZmTyuAB5cChIJ5pQxTDLchFXMSZdnMbcxt8wrUvv+XKPqnVPIvMsBv
fyfV/L/rTv/2X/137EwduaUq/ENnej1UXyGktX/pTf/1m7/3pvZveMjACbU11PLWJvr9vTe1kGV6
mokY2EBML5FK/t6byt8oWbEz3XLS8MzadOa/96bmbzb/CQiGiQWPJKDjPxFs0gH/0pviP701uKbk
PHCINvhFk9wo1zaEnrWfkPk+5L2QHPq22NlW9qb6oeaFTekPoQm99ZB/9nnl4DuUS/vGNur6a651
y65vqnXPYWVdEB+s6PcouCtztm/IK4O61azPEph715LbtB9abIqxVKXIgW52GGczPeLsCAFHixAz
4JF61pc5PRQw/Q+rgdsWSrj7pVvt/aTnX7dA11MJOy9A5zPsy5ETvcSmNVQ9WJ6Dm/2xdOgYVogL
8Jc4gnNap0DUeR3UNVvAqpJryl831D177yxbIxpTU3QUNN6apheoMy1HevGmL+a9C5Kattk7fopA
mBSz2w+8SHtGxI08piv3rlq/dExYsU5tHgevOAvN3aYM8F7tmdIW2eJr4tJzj4o5/mrB957ot3Yw
ZnKwbuqNyM0/DDe6ktUcXTnwwI+plb8ly+AFXaIemcDewMijl0tpn9ORJhksYdvjszdnOzQTFAsH
N+H661bLnhoqmVNK8P2t26OY8Xu1LteRhcrEXnDIwkrl7kcTC2RIjTQ77gFflcJvcZQ4Y7NwGfKG
ftae7+rmVev5tK6oXouRbkRO27k3cRe2Hym7eJ2W9hEa8nW0MuQ0NvE81NbSn5qMc3oU3350MtiO
jAHwHh7cbGNtmTi7Mkaj6iaozSo6UJtTt4NM2FA87J1ima8QAac8+xny5dLreagG1AsQZigSN9Hc
nGqcKDwe7ITblxnDPr76yMAzzz62jj9ftmscilcPS/7Qi/E0LTV196PVSLNk2BdVV7/WmUcjBIXO
b1ZTPyPTUsfJteRl2ZbObHY32BRhgKnG4fwDY8fmkXETIzWduYNTGg8FVdQbDgfNfboOL/VkHYx0
cMPVgxPYpG+1zuFLavUjdjnzpZ6r1y5qH2GXl9i6VI8dV5s1HJxaeYfaLQZRnWEOtiLfZUb55gz5
+5LhGCZlkYSpNIXvmN18ValC7uUGZ3gJ51WZiKukpTBeWAoG+ugQzta7oSzKVf2eSqQ6WKVi5J1S
8eQ5hxrAeHpRGl2AMqwigBdnPQ9pRv0ZOQx/o5wjMluKO6O1jv0sNq1Z9dguvGeI8T6sRUez6eIm
jHnkAcfeD6u2BRZVAh9bg8jRmozHQyrkwtyLBq3L5hw1Bg4vafK62oAmzArVkUBmAXUPdkGQSB1l
SE+QeISt2NlemXGNkWXv+ni9mSzWzGzxPDW42PvCiWLuRc+QH/3NbWp01WHtEI16ecQU3+rinfKg
I2L/bQWTTl+Fiw0iLrOZwsbN1v260mlCtn/pZzaEYbHjsCY08YDpbPLeK++bmQJURCL9iFx5+FHb
6s4QlpIyKR4b685hWzQNzTzZVSnDogM58mJuwIC4JjRiPrHxgDS2voc7ae+YS97AIpZH5eZaODJ4
hTdkMLrokncMeG/mMv9wmTg+FxnljSEp0eQWnUiEQ0xmWlIGU9ZXhyE2gPgK6MQm48Lcjd9aQ/vq
ahiECrNJDxXiLKxnh3yvg1D5MgdlyHEDDtyFcsW1RnZaDPJ2KnURYLpUefViNVcDlBW4TlV967rm
enTnqHkZaPJ2rltX53Ks2rda2QOKXlqraBygcrNuttzF7WVLGCazxXkt3ClozMtRQ53sU4qkR+HS
wsk0pUWSP/Oc/j+vNkwdl5d/qja6/3pkrNEXy5+rjZ+/+bPa0O3fJHkAP4LXf4LaP6sNXf8NoquB
vakuyWTfcg1/Vhv8DWYoGr+kkRCB5R3OET+rDfu3LYcHcJz6wGOqix/d70j9X+rCf28P8cNR6g8g
HDMXSQcqKVz+CoC3yWSOC5oXmGNXnVV9iww7LI3oU6XrB9GqQNbqysMZIv7PIij++MBfXCjQso2F
0fHSrJrJ4No7GIOGNHxNkeDXb396Dj+/5Z9NL/S/llB/fMgv3kRajD9hocXLKR8eplWGsurDybJD
8ip34/wWuQlvDvRGc6VBaYNNaYKb+L9GQ3+xSfnLp//VOO+PT99+/qehQmGX+pJCJT1hDn5QTIKL
SABLrWhSS0qLOw1qL194m5UFYi7PVXn8h++9lYb/7mn+UjKanoAm2ojuJNgkXXVgNnyyRjTaMWMF
bbzDlOOaaIWwFQ2tUub/w8duw7R/97G/DNly5h+N5TbqtIDI3A6X4rb/jIqjesZt5p8ybf9qEfS/
buqvkxqhJwYKfhWd0GyhEYet702Hpb1lOIHbpodCW/7T8/ub1WNsl/Cn55eiefCIm5pPk+0eVlRA
KZIXM8JIFCZ6YVFsRuuBTZgO5MkyIWGV/2Tr+ovXzx/fkgHcnz/aXrGaXvWpP8lCR8N7108I19r4
mAJTWrCd6447Kq8b1w5xQ/6H57cNu/7N4/s1HM/1ZoESaO1PuQGlavJCU4PiNMoD5puhnKNDtBob
pedfzenfvx9/s0o3O5w/f0kAhMVtetc91S/1Y/odWTRMJwY5UHBuIL1C0vqHdfl3H/TLXpNjP+Oa
udmcPFK1lPlUbsESi/dj+cCoDHEObcSw1zPzk/aPGxz5539zP3/ZfayJemmKWnXq97YTpM/6S3Wj
kpsETZe7T+6qk3E1oTLMiQ8Ix28QtgBxL9XN2B3na/T23yJE08kOAGI8Q6oZgu45u7PE1/H8P8k7
s+W2sWzb/kr9ACrQbgCvJNiTEiVRluQXhCyn0fftxtefAWXeSkvHsiLr7cSNqKhwuWSBBDZ2s9ac
YyoLZcFcGRin6rm4Km5TXMMehrCNZZ2UFceSdc1f38Txrj05pfaQVnQkHyj3LV6cRaXj+fScZtsa
+8Zcujrl86f2tr9tnJO20pbFEXGrvWl28UpurZ1ywI5PkLFnLg1/LTf1vsCOszY9ucu3db72m5fw
BAdwG2X7dltfubeInrFk5Yvxkt0q6+66OmMuzaMb0/8WPxjHYAPEBm/Iodii/AVxgSv7e3oDCkQF
yP/NNJkwrpQ9qsNxU2/yjR0fum3zX86MnM3fjDlA7G6Q4jvdse9DIOp6FCq3duujkejjsz0fO33D
y3p94fBnCt2fjcF5UP/q5Xo3JSsGahEyGvVdN7++KrgZzaXVqC98/WvoE48zayrqr5GGwINppW/L
cxbpG0nLrP30DX/lpP/qU7yfofH0NJPe+9hKDqpR0N102WRjJHLjfTP5sB1TvBHpQzqoBz+rECxa
wX4KraXCHh5xHErSknC4JkdhjV5oBK8Tsq0Gu7QY5aCwDe5dzDLVLWq0OnBRGVOH3g+OFq3Zoq9w
6XmsiZ1X6dhulDmwhVhy4FLaMUMCRxU2o8zdo85EkZ0GD7ZE8qPK+zjQdmMENoC6C0rnTj5FeXjd
jCHVOCIk08A8j5p1wvXiOTGhKwasOHJEydpZIETOrsIeBXOceZy674qw2QZaYy06Ldti9qvWMgaZ
TR/pKi/0azcflm35jbwZrf1Eg/LRNmQmgv080cWmAdG9Kv2dHxF+/ui6wTdiw+HadWe75A5OuCfK
W9TyziRhD6FYZf//+7nvgzn9PaO5I1OjtxJ0C5pffQtJjcgdw4sMtgC+7UWBfcAlTafO+GxO/2DN
fB+zbNbOGAkVFkCFJp+V0ufozyCfV81FUdyGvVw00W1ItsUUB1tgip98z482sNo8Cf+0WAPv1rMx
AOci5gIKSXs5TqIU01JIG8eNy4M5HXrrJi9uf39jP3yo71Yv08j6xrDqeJ/v4BDsiW+7V9pwOz/U
GGtnopz6Oj1bGiu10A9TsHd3v7/yBzugV4bhT99UKnmXNKWI94QDHypTpwXaHxpXYScgDyX/e94G
/f5SH97Vd0sYIMvUQQeg7wqpnkNf3TvWZW4vd0Fz74icnVG0KNuJwka6+uSS80z8iylKezdDj+iQ
c1Q/2q7324OCZM8fbh1XgirDB6pph4jZ0Jf29ev5n4+SSPuzSVp3Prr4u1maEENBsARbvrHHqOVu
faQYDotDXLTZQhtdHBkFxUUITdRq2mMeJocMTEJWQy6qr/JpPEzpsEsr/6k0CrA4VAiTDX5EjKTx
UmlR5aydZp0Ye8JOiuIgJ6YiTPhrhaenrZXWX4YdThp9CzSG1tK0dMhVRUXMLLsNebK+T4O9ozlL
xCI8hXCix3VrTIeh/GbSsWKTGG76fgOcBCkisonR3k711h7X6rgqKLwuFMqebOigOUn/IMlf168A
V/rmo2XedvrFHR9K80drfsnyO63fJAZGyh89CKOGrJidaq1VbQMeQ8022jh/6CZc1+NG67dKvw2D
XWDtrJBe4JoCGZLbRelT2lNK/dg7koMI0QhLO1e2sWFcJ3V3ifX6aBQxX2uiE5wcXFJBO4pz2PVW
1FOgiPTrpHN3feCFfXU1ymQ3xcYdRsdNJ3eqOl2ZzoMh7kmL3kRSbtOANZTXvS3NQ5xa6xAjaOiM
gJ1ovDryzoW7tWgM54eSa7eyce7N9korkCyl4uIa+QnR8UsL0MqOxlsNXhE1oB0ogVWY1l6QYSgL
k6XmKitNNi+D4qxddjlZU3tlnD9Pqgv8IwpvIofy7CSZc8x7Irg2U5XTFOZmKA38odhRj2qYXOLK
3uH9ttI/QowRZoORr6L8+CMKtjX1T9dLe0n+mDGcwg51ulVv1MKaVmlOoMMgthVe5RZ5xDjlnpU4
e/DquwBbQqZPZ1mpS4fyUl8OtODlxhK449ODUzo3Wlhv8xaha2d4bhWtynA5BSw32Hr6prhLx/w6
7jGyQcmxNXXnuwVEBywW1XxrrjlTXtrkwUjQdU9I/Ojq0ySYmxLZ8FJi0Ahyde1O5c4mECctm5NI
1ZWM4eGZ9nhFfNkfpj7edeUJFhT0QF6aIqmHpU37rpdbXY32Q2De4j86Ufe7GwL7G4lBCyBqXqLq
2zBN19Kyju0iEfJcJQr7RuumV4ejjhEnx5A7qN3Gol5hZNpW8YudhVHXt52tCM+ZVFdoDQ9OWx3i
jhAk/Ukpfd7f8SYMCApgu+3HqIPMJHqm/wkvkYpA0y0M9ZGZdZHYNkD/syaiz9bJjyaadxsxDbsB
1b+OzC65m5px61Q9fXAUOSHxJ/Nx80cW+8vWZ0slpn3w2enZ/GA/gG7yzTJpI+8z7QZfj2PQQw78
U9Dygmf9mmyvK6PD4o2Y22xaEsSvcIMtiuzOH2CBsOFTxR2e/yXsj6UdVF6ZiqVaqku17Tw7p/yP
PaPwt1jssHCNeFMmj7ivZYLC3MwvTf6kqux2vkeDvnJ9i16RyRqZ8F4qGx+LYM8WDcHHqsPNMrg3
QU///TaxCSZ0qqV9yYZp+fsF5vU4+4sF5j0NfAr7CXkbFCsDafdsMUz3qX7J1SdWmAWprwtn7Gji
K7COgSzJc4MCyWXPqlJFVgHUjjs1X44D6HKioco28mAzHtm5gUoVqxuwA58svu4H58f3oZpUCEPM
PPjNMmnsQhZhWwFPEQwbVEateau6VzUATpAJ4PBuarrwNL92Sd4edb9dZ4O9rKOc53iO9FOPgo1B
ph9SFeRByW0Oa9wby64z0SY8Gi3D7RstxGWV+ptGDUiQsb0RkkfjIsnHNiz8fB3yis9avslCIVoF
tBFXDRlZNCKRZM4okUuGTZ00vMxo6PC/pNmP+QhgkfceteGqwUybwL3SJAAXM1s4tQqnk4ZE+6wM
X4lUxJVyLC3654q8aQ3p6dB59PomaXcpFsr42kQhJ3BUaw2jUBnJT46OxcNYYrkhXMJBZhTF1bIa
3KWMm3XOr6/hNox+ugoysXTbp7zFM2VfTFZvIESEsmEOrD8ZVtZcmvnVsHq3AVXsPDBg3HBuPjqx
tinySd2kujjLttgEoA6gxFrYZOIvwYDFc3yqwhsr65ezCgZ+/mrqnGXaNhezC9ZOCvPDa5IIAfLr
IWs/2PLOqkYPvya4BQRB0CS6ZO44dXR9oKQm9TUxWMc4Ql8I/SQT+i6zfMRyvUd30zMk5QOqnQOR
BTlpOVU/bU0sbUBkkZ9k+8S1t4leeXHGumoBSKyKVRwFKy0PPGTYC53tyO9fP/uDE4L6ft/s1xrA
Lr+GePPkNxj5K3Fi8T6o/bQwg3ZL7+qqitwbshu/l0p06dRNaGO34sERqXZl1NWOBMMbrd6ZDPNY
KteTKOiPJvdNaD7oWbMTQbtCKIaKuFiiCFla+XyI7sl6zJ9EUx+HYDw4SgHC1Fyo6TN2YIwU+BMC
vDpS2TixugoZjTJXrhXQbOUgdkGJnASEW9V1WyyNJmrHbKoXRPys6B2eSmgTMiqxAvobohZXyBk3
lSpoiYqNCiov/lIN8UrMJ+bijjAgUIGzUm2BkQnEZ7IB4uCN+M/IJ/1k8ng99/xqOJpvJ3o4jjQN
aDXto0p4BCeyT29u5lBRUMoH2V6PCn+dOpsysLyqgabpQ8VAz5Rq7bmS7ubzsuJrD+FXH+XdIYK4
NJ/WNNZU8jMbJi/joMrrhqxSypl0+5Kp+wa8/Jjaw4Xt986Y7tpdkDgHZNHMv3R4q/YGbyKkv0k3
VcyBDzK9n+YMB0FZYci+Zd20o6xPNsZi6afsQZ32diqKeG+guCO5b7B20Dd+P34/Ovep784ndgn8
ux1SAYvSpDYWPhpUtErhtdrSBMoRi0PeBl/oQB6K8SAMxZtaBGP/5cXfnU+SqULTC+RmZ1AQlpqO
1N05FKX7nJndIax0tG/9wUDNMD9GN04PNY9VwRH6yfU/qPCr77YtaY7yRK8RNcKBvsaXeDAqCzRR
cvZjavzgWl5rV4N1nor4y++v+esdC7TAtwO5ThRX1SCK7TSOtTnNIsc5z+f6uXJC9K03hCqBrv/d
09XddzV/7NGtM4txdrGo7gVzs+Wn69L6rkM6t5xLFpVeYdkeBKizYkkSAQk84xz0+6/665M9SS5v
v2pf5RpSD93aCXT4QyY2U3clBaI+viZcwI2O3/n3V3oXePD/GgxQ5d9eCo+yDKeWc2Ilr7XB8GIn
u1f5jvOdxT+4qX80FaZpLWapbAxYR4J1gK1pbHw2lH5dlNfdd+tADpq/BTft7BJWy0w3vVgaSy2h
Vs79RCtKlJS2ITluiZBwnfCxPvnmH1333cSYpr1WD6Z0do2LPc5+nN/dyv/S6DYbnOmgcetFrnhj
mZyr4tP7/dGjfTcHupGG8owO7m7EP72kDtjkX+bWP94ZHaKjvRDE3oGQpf0Qd8E+d0zYoI+D337t
jPgcUI82apRWuEV/fxs+eqvezWLpjLCxkNLuwG08A9tbNSbOONJoEl+y6VcPiHkOmm99Nt5+PXHo
7ruJqzIyush96e4GPf7m0HrMcFQDxJvnK4ckaj2yQCo/RByGf/8FP2ih6e67qaqxgsBSHEY4uKFN
ZKqebpWeMTySaeSFenMeJMXi8rGyN0TI/XdzlfNursrCDrgQBid27P0hmIAb0i3reIPnadHJ7YNK
sxK2yn95V513s1Vnof2tSQnYBZT+5gmj4D0dJ4PVWx70Wl34JmYP6MqW5f95zX8k8rgUGf95H+jx
xu34f0lPajEVfCwmXRYNOSC30cvzz9qO+d/8KexQHJ2kDvI+CJHBTOj+pCNVHPvfBLaQ7moIG0sv
U93fwg7+gU2ENcFBro00/D/CDuvfpuuQ+2HrqsuPkIHzT3Qd8/v8997LsgTeB8OyEHaotkqimP12
vleyCT+3dBNiCsnAIX4BO8pAQt9eaTNSmd1MokOGgnRV67qzUhQRemlhotfP4uJbUjfl00/37vzn
ld+IIt5Ov9g6NfSzJsZP09B1FcPR2w9E21WYSe/gBhqxboSNY+wAuNG/18rhnHcwXXsRwTqfJXCU
HfyHXLfVmzyqp8vvP4l4twZyb1zXgalmWI7Ngk9e8tuPIoqKtOsKqXzrWhBlnExBFdiDuJOBdiDf
5XtYp1QCarhRS0dIEhXGojk4YW+vut5XjxNcyrPlU+eTCGUf4QRam4oAk/UUkXPS5Sm2xRaKRpQB
i2hh3q8bgfoKwOAtzE+kNrMqLkXFaCaxc/JRYF5B5VT3LhvNZWOAJ1qACKjPTTcqt3ZY5FcchqwD
9sKWeI+SMmIKIOkHXiVBcbbzDykdn5PJmFgWXXoohrbZYNsqlhGxIJvBMF+yFjVeXyRf+SDGlshh
+b1vJ6oaQMKXZWPCY7WDWzNND6MbmF/SVlTryMjG54SaxHoMr1LaAktw3y+2kjwJSkdDWN4P8GHX
FbJochijE/C+9NGJEdynpRbeADwPF/D0KOg0mnWs1QDJoFbJ1dDUzWmqrInJ2R/XSWg19zlm8KXj
5s2ugZmGnFUzdq6kGBiNJqj/XC+pAiTGNWJk88Vp+2hllSMyOBm/QCgbSeymv3btd8pwg3cIIX5h
+FT0dFX+kU8BOgOijckOwBu2nH0bAEFCUZvP6UChdM/QPSIzifxt7WpgW6ejEMW26YF8KP2X0lIf
hc3jK4PKXRClIxaKyL4pEhppE/6AJgaRJWzJlIHk58YtlssWN35PFsUB7IvYys6h0iXSFxdXmocg
rELCOuxgo8iF01vtKcesuOnAlgBVMikRW8NBjd3wXo/ARSdmqxA5kLZeP2nLsDC+xa6/bkaqtaFu
ZfgBAS5TDU4vtoskMgmrY5iGJTV5+T3OArEqhx7k46DUG10ZqJCI8A8tLreFzB+ThgRvPcbaUJbJ
QMEibrd+Yt0FY9EB/q62NgElZKg5GXwj+9qYQB8sFMepdmqrqsRzlLd+V+vUzWFlGEWtnssUksu6
c3x3HRjCPAd+IDGddu49OjgeaaU42A5V8kGqxo/2fqRq14VIxnNktHBrHWmXB61uxDlP8/6Yt0M9
j2S2b6vSTqgUdXoJ7alTqAotcbohHJ9tsJHuDF6elwG4304+05xObpRKbIg5YAxiPVPsEwY7Q1sN
iKD8gwAcFF4XvRjiZZQJhZ5Wg7dn7jxJJNPQrg1nEZaQRW4owo8TIMNagoOzRj6OOZTs2zonuR78
9WgFyWM+UXqOs4salRbhOQHOWx/wpGwJEU6moVlO1qTyo2G5N8zBupXxBDOYZJe1XukKfYIKmiXF
4efUdrVnJrzkXFthCnUH4TzBQjYKiSCBz56ZvvKHGtrdjet06kXpg5zCUNZ21BHs6rtS+BPQcxrc
igGsI8ULhdezDE+tNtRUoEZ9aw+Nv6IlUewAlIeencKTMoYUhLg1htHWcePpQWa8WMOoNvcyEu7G
cfutTqjCFqiz/SNpWT48VRuaJwR9MO5y2OrLus/EAW0/mQhTqQ1XbtzTlnJtioGxWfYelk0Ju4+u
zVgZ/dKSDDSAGRiNHDEmtzkjjDmN4XoGx9h+CZNGSWFbhKAmOkuJqVDZfvJlctFlXWJDy5zNqDk1
bUgntOryj8mpRvgzMialMzLJB3JdNNWQUWOxMhibKfNTaZ1KGH+AGMHAfLELVbvA9z+CrzOvk8jP
zw6WvXpRB7FDU8DUHqVOhgsHAnA35NO8DOS/LE0cIrvYwHM7xLPJWGv7DYfxEjkRaSbIbKA0xl2j
LR01MndGaUcbHBa0gqpmLNaV64/7zsfAvBiKTruklMH9RdU3ssHYFRDkptbjeA6s4Ksx+hSpaulM
zBO5f6wSO713HJjm8E073VjmRRy/AOC7i2pX2CjVnfGcW/V4ZsiMZ7sN3WNelCGJcHlIl6FBxXF5
9UwqET8EWsjaDX5DfatnwlCDuKUUl3R3oVMPW0t1s7tAZumdLpQz7/sAixfQW2d26CtwotanwMJR
FjWKtgqYc1FEpyl6oC7jIebBs1VgTR7rmcrST9ktbu3eMyrDRJyR2s7RjY1dORgqePSEOPd6qown
qWtUNrPR1dq7SIE62moyWAcFkUeLroI1ydRH/Xg+FJUnOzTFQ8k8NBLAUsSnnlu8BHNJ1y+3reZS
tVnQe1UX+bf8qdqQZAWID/vKccBJdmPkLYXUfI4CgTYvbmiukriQtkqtQSjO8YBV5XSdC1RMYW8a
G0ogRroSiZHeKnBZSfhK7q0iswKcdAXTQD+2l0zax5HQFbQlzMy0vgBSA2dZubBWeF/6gZwfZei6
i4TkfQ7ierrJZxexOxnqhhSt6QjlTPlClhBpLrq6gcfa8gb7FhyAaVgFZlI9pRNOZekXxpPeFsNS
7WZ2JzxOJoeQhksdV09Q1cUpBOdzljhVr2IF4iImiW7DtOxyT3nvAscRa2BjzMG6bWBAMfnsMLu6
U+7HRLu2UfxYU0UlV4c9IYKAehVMtX+YEqe9U/UkjZeiUwnnKVOFLkVB0tKqi7th6YY2phjNMcsn
txmdoz9UFzWPy+fI7BiHow1LKO+cZzDxLHXkysBQSNiker7ZVOtRjdKtxMl6L/DhAwnMdXFD7ReE
0JTK7CGeRg0+eJpZeyukYND7BhDv3iY9TIrWqT0BgdNnQQ3rPXhFdL9GYzTf2zEIvKQVq8quk7Wp
xP4ZYJqzhugAH0Iz8hsXptJJ1W39e5iAy/Ze30EdZ+9xCHOA95yT8TWCPN/GLFfkuXWx5wRS3eqz
ys6otNGT0GDhcLvl0+sEEURRd4xd139CG+B4KflhV6WGDZ8dnMqb5id5tJMaSN8lI6tY+eqoCsyX
por0ajA6E3MmDaq6xQTaIFe+pF2Dcn/BnR1d2syO0d75Vdp+j/qeqUCIgWnGacfzRD8tug+JgcKZ
Goe2ue0V6qulgV3cy5yaAT+2/rhpMp9dncDNen5dliu9STOYbpX7Iw8D9+iS2gKpSXUhvxmBqV2S
GIUPTu5CxZNV19AQDFsDKU+hFrT+1KSQ1TK0xue6aQFKONrw6GItX6p94J/DTGTuops39xj+yyej
mJqT72p9i7HCHM+vf8lOgwEZWwb/DU6VgABlGMqn0LVqOP+dBQ5LiS2+AI5M5je3YrcQjqV4CS38
GsJIwFzDuYKAKTJz52TBGKyGURvPqiLKJwfY9WMzzAAQ18Zr62lYgM+q6MsnOaG27dn5b8qx4uJR
SvuRAi7k1SZmHbrLQCzBw+2nZmWqTEyB7Phbh7YN9Vb4Aa+3P3B799q0qj+PKv8/n7lt1cG5QPXx
44P36Tl9ls//OnR1RBDAc/T8r00dPX9/cwz/z6/529KJXZI9pGVxSsJQ8bOl0xEm3kG0ZXgtfzqL
m7NvUwVC5P6FKPr7LM7/ZQh1NmA6FCrJ4jb/yWH8bc3tNcNTMx3ChTgMuBg631WmOIXXqZ6r9T3h
xBurUg+ZKbw5n7VQO49S7TrJyk1cyM/kh+9aFn9e2KWYMKeou4bzXtBOhLxeta3R3uN1X9VELLbg
miM3WSkzokLVshV5uwAbp/6Ekp8Anx7jISFbMAWxa5k4ymdIV2M2e3MUQLyyr/EkVyGNr1zvb+Na
XaVx5wXQ44aqPA/FNy2zNqCVliKwbrI0uRTltxD9k6iyI4nxqyYTF5CcJ1fQp3GRtyRjgW+LXso0
boxYPJGoGC4s071wwCAwqVJr9uTxt9AsN2qTXrkTMiYzejYgYe/62rkEGb3eunyi+3JvmnRJyHNI
o+h7CB40CYEr1uNtLzrkIpQiyax0robUvkS1vJ1/ZdPWux5vJEbwYZfUzvXgMqnluh+ugVHRVzW9
seVmJYR7UdMbO2UfU7duAVWtOIEcc9V/kSVcHI6v21yJv4dhF6/xt5kbeygfXd9flcb0dZQtR9pQ
CRFlEUoy9SsdEujs+wTWh43UqJVla2L0rOgQko6AIhknKoo46IpobtJmX1Kyzs3sCHyTSC2CNSO5
Ih3O++kt+0WJ5rUC/3fN6HW4gP5SAXORYS6wIb+ti1RNlXUjiSP3OGY9dbSIem3WLkf2KrJuJAvf
whDDNYT1Sy+CQ+imK5NwDii8V6xEJLSWd+VcEJBsxqeoeQzSkUoC96soN6FibVEpcJL1V/DRPSsy
tzg2b6a23EQwKSQF40VWIIcX1bnwxy9ZQ8JKyGOPxRHV5aPmd3O9ACHieKhgmyoDbrf56cDmWtH6
8/CbInrXulvVmgc4iY1R4JBAGfbLNKXMHWJpAFVk0xRPUutYNSD9eiX7OszErA6C3Wwr7GT5lFr1
nkC+KwpsW3I9blyRnTPdPoIFvg6M8bqsqjtgjl6aKocqMe/DiM6yq9/3dbDW2nQp/exs85qMoXmV
6PUalsKpD15wYXkiy85ByWeFGZ2CLqg0RojWro002zl5t2eAHsPJ3//+uWrq29b7nw9WM0gUtmhx
G5jV3z7YPqnrLB9Ec1+r7qUU7oXTC+Fjzlp29WOtYiUeNMybo7Uq2/jUDshc6uLW53Bj5pD6xmvy
NTZ1FR8jyCpqEayh2wOK0E+llQKtLc+glS+m7LwotY/lhKiPoEE1RbqhaOOhrqqdNUOSME5nY76T
Vr9s7WHVlO2Dz0zY+KzlhrnJed9iWx6iBIYHIQI+1UrMSh4M628+nJuhF/Tvw5ge6PCldmKv7Aw+
EULHKAM+TCpX265dWWzIYlzr1O7AJ0Ee7wms4XgwzrceTAXR4tLqTqXbL9k/8A4nK5tZqGhzZODN
KTD668ygg49QJbNHiurTSgnJS9KGU+bqG7BPExtpuEc1Un72gkUBOLn6Aq/02h+oqyTfXYcDGZtG
ZbQXqvNS63wFHRN0Xe+7ptyisjrHszu8LQR7M2Z+Xzn//om/c6D89cBnJgHLjWtr7502RDFmgoIS
R3gLVl3LlBJYm0Bay8bMtxUtQHewto4f3ODfRUXqrpS43LQkDygjt5HBgbrvCV/0yjXZq1OL2JbY
/eFgrmvT3PrChAuVXDkZoYBF99A4WFsM477yo5f5LdF5bwnfWddE5/jS3ZECeFUTT/L7Lzl3LN/P
VobKou6o2CAFS/QbZZuZ6pUtkqm9D2MbgC7XHPTOk/WQIAGKP5kbtbk8/b+uZs4FdRukISCIt1fr
gdkrHFrbe7No9xi41/bC9tjOIo07tBV5jTYg9p46J97JkUQgtcN6zR6ZGqifrz755u/fZzAT8xd2
NKqFKgTFdwVsw0JWZQz9cD+QNTTF1U5x6Y3Pi2qVC7S3ArICu4zU3NTzIaAst0NLep5lrTPeJ1DC
nijEVdwaVy28FubrfdjZxwIX9pjnZ47wh4oZVe/zXeF2sPSLs6W758iqH8wpOOC6Rhyp32dKfyta
vmYuu4esi68MaDl1ahxrIh2DOPieZdWmR27iyO6kppZnJNEfDau2LsbrJuYibIEyJ78DDwB5LSDm
VtpVs3R8+UXjZ0gOKZ8COIYmP7BQUuZ5Xbk0qjiORngoybH85CHPI+bnZ2xYQjfpB2AX1+iYvLcU
lJoPWSPktnIs21J03Bip/+ej+0c7+g9bZP9nG2m0UVxu20+j+H9BQy9RVtT/uq6jP/L2Of25o/af
f/zXVl63/w39k/6YYznUImx25X/5pXXz36qJzvjVLK2Cd/1PW01xcEUz07kz8VWl5TUDP/8yTCvu
7KW2aLkZAoC58Q838/y+N8NEODqN+1e4LLwXPqSYO10/+TEgH5eWOanlQVVNMGlwEt21BPfsjQow
kbiEExKVHMHL2ElWPkiQ3UQQ0APp6QYLQ9e467xwVMhcfvgdwG5zcRPd/9ErMkGFLUJiKkrK3wtS
cgDLsyEOz21c+/uIbOOKEqEOYc7Np1PeFR2sZbcJz4VtI+/LbfEiYp9McoVM7Mw0k5VJBB7M83o5
tCElLtOsbyyD3pY6Ri815Sj4IB3Ar9w1imdr4FP4BRjf5VC6MCcqo8jwf4qAv0HS5dcrdKnT9SAn
8T2ydOeP18/S+DbxPrVhAU/CPVIuyRycbqTFn0aSGm8Ku1Iu1D+pZLtpwm91OsNc+UGHY4Cg7AI5
ezSd7Jbg28m2R1iMdQ8qrdP4ckUPMCHDkvZolNBZVBYSdDEKyRQKm9UJEXh1ivu4UZZmnEhCtqql
Mtl6sMixsNxOSS2OQdNmlzbTy6fIKvwnjZoAkC2IckRLiCm3zrpfTifHBIfmxhqKMzOgB5NZebfC
NA6VgdSHlSMj0mHKYtzHUYeMvc/z6kHTCx+bnO5f2tHO8JmjJdpKtFIUwahIEmpbJbdWPyTGAgyH
+YX8l/A8JDqlFiiclMTYGDYPJZlrX+NStbcNCfHncOybi6b5ykPvJ/ilpsbdJdT5Vz6NTKLeM4g0
zagT1ivAO4rpq4Vm6XskqY0sZWQ016PAs6Gb7hN17/FqHMKJTZ45XNs5rBirmyhxVE52NlUop5RF
UFmpg/5EzmVyHsfOfxq6xOgWQsLBCTh6eMB9YVv5r0L7fo0zMLwaI7qWRHgXjyQFq49VGMr7KMjE
WSXCDycfP0IFPfnSTwA0Ol9VoFGy2e7Uul0RqaWwn8p0xMSOszFTWe+qeOqXUhHJyqVofM8SdB3F
RLdK9mqrqBjJF5/BZGk4d3PwYBGf1fA+5ITxIKxN1Hap+Vn5BL6QMy1ez5NVanQSki74OmGnofwL
FE5veTdRteIpmmpq2UaQnAyoNjepxoZbRtRitamNNmaIrLi1DDbnorMOAbxN6mVYZVM3RA4e5yRO
pvy+frDzO3IHy7XUO6xSnV2facgpJBfBdJyZi+4M+gAOLE+GLrMfMwzuSrQyPPlsar77JJ5s6Hz1
AFlidRslUXKaEyaDhTRowMrIjhaTItL1kLZBvAzSumcjFtRd5WVqXWC+aZDNzjBIjYDZkLYlym5C
TeiyFn6C4NrRfZpejQ0/yGTN13CWRCLs9wqtE1CQXXJHVGdx0C2K2ORpjMlFDfXikcDB8C7sQv2m
zYbmUAtsOpLo7D08g/K+qP0YT4s/tPuunrod+SfKnKDZnCyKnnPCoHYk2BidT1ObE1BRvTp3U9od
S3vKb6ukR/QEQnAbMM/sMpiW67HENGWplXi2wObvRRj494YstWVgmYmXl9mw/WnZ+cUpV3+7yr9O
36xWrqYS+oji4v3eGGRho+WQlQ+mFqRfyJMHEUMtQgBA6uA8thoNwoB0il4Y4IhyrX8sURFsbNl2
j1YcDbB0aPv46KgeACBclQPBabUi9LsstuNHlarhwWALvY7zctqNVoXhwC454rhZ4X6iAzLFLOP4
e8viCGpKbEoxuVD1MtkLzl/2p7XI1E32mUZZHrqxlw9ObjJrRqBnfozT1H0N53tYN9VIBObr3Z3v
s5zvOGFh2jqcn0JJu3UbIRwEy6nkt/qrLmFE7piMsXoeWZZOvQGkiVRJTQWtY0XQ7ebHrktE0Apw
oL1JRnm6KOcBMs1DpZkHTTcPn2geSOE8pMA4FI/VPMwo4THiKK4Uh24ehoFkQDKBdftGa4cTJrgY
uiYDt4xC5YQShL1fi34uau1zQMxOCW8oMb+7lc7ErJdMiGifCVLViKERBKJVmTyJqVVXPoRlDwsD
Pc8dUS145IOdBWOINzqIo/9h77x25MiSNP0qjb0PwrW42Llw7aFSM8m8cSTJTNda+zvtU+yL7ecs
0Sx2de/UAjuYHSwKBSQzQ3h4nGNmx+wX4SjouHAzCDpVxH1zjZxKK06J8JKnp2x7xcRQjckrjC6y
+0z+1IFcHpp3NFcPy0tMNtUG2UZVzC4vZXJfda/V8tTKlbuUoVTfZMsXVLotGfy6wvbClWL9JKI2
MpqiEw+n9NmcOAByUiGp4ofanKtst4FfXumzdQx7abN7g/6oMX0Z0hv4F3BsyZ3jhB+Rm0Y2OqVh
Xnq7kZ50whDoPv7SIE/KiRuK3+wYpTdtnw/FMy4xinCb4w6IUWpaepH51YBs+EVnyczpzWh6xnrB
sAXGGsO73emlTT2Ze1zIpttJgF6e0TwH5RzbfTEzuZVRqNyt6wU0zZhHWK0gPVXVdC2nxcpm9Ti1
8onY5e4MqhhQB/Ym8BrvVfxTE8SyQJlDyet0U4G3exgwTsilgzPMsxA0RjI8yzT/3WrknsgGqIzd
uiTDJsenOBEpByoOdyqAAwll0XVTrmW34T9uwtVZV1ii1fLJVKfzWGxOT601xDEykyx0I1UuJnzL
DOtWNd27bZ81mTNFKsnv2zx/Eirpa7EKDlXPN2kzUyScHsulcceuekIrPFjanvE2XJKhPs4N0wiI
jp/EMViq+looHdEuFW5kAV4Z4eahVcZAl6pgKR/QSMfwR1G+bCPCB+t8RDAdxYvMFlG+GFEegAtu
0uPEAfSsbnOFCoKUIBUgrZ27lalKLKeHpbZQOo0yBd6Xye6Am+xVMBhkjcySjPUq1IuPZew520xM
lwHYVAymRrSkZ7EYbfjw+OVU+kMxwi5FkqE8LvprX/O1KPZqfJH1R3QYJDrQhnyuZ2/KvtYyjRvm
zzoS18y13SrD/MZCtJezLF7LKmprZXxTYUi3YsepdwihgF4WQVf6xeF5ayjM2tUZxorB8F1Te6wy
oUlDqftsyrCvXtRKecYaxjtEAnPAay98jrGJbLERN8uTHj2oMmISdBtzySn7YwpodkBPmIw8TQgS
AWWAFNBAJYsZxsfYOH5OmDwhKPScSIYdA5YvYjzk0zAWqD928tHILmGnZPQ+hufNdBcNyNJhsAbx
xsC3a2w1W+++6THqKxf5aRVv0fOyutcOkVk1+4akzvZGQ8wWmQwtjQ0ypZccSbotJCTK2ys7UO2H
oDZRzz9J6c2E+Kg8P3QjRm2LGEjZvVHmZ2AIzrjMdiYjPQFwf5dKxskV2wx3Ux0KEQUinIovr5x2
njwHuu5G6xLKOH9PGChtEmbJotdRfW5t7+ryc1NcFbX0hfF92Gr+iERI/YJ7DNVl7NQzoCe4lshH
cb29awx3Oi3tiWUSo4mS4qRmtEcjvlKog8UtviTxo9rdmugFZeKnrkOxTI5RHH9vis1OCureLMTc
1x2mESX0/KPcbeiqummzOGKR3I0QeFOIZt9i3HJjYDm7FqMYVOZVQemieKwgNJZN0MV7uSJaidE8
C3RRy9EaUrq2lOTwiWdts2T9rC+f0UtiFngIV8EIaIG4YhzM6Wwp87uSi6h4eI0QDlXrSslrmyGK
6A5YrP3rMuFnFZfvqZVznqJLhqEjJIvO1h9SK7Y3TSyLNZC4OmIhZd2MLZBhsJBSsxVVK62rtWFa
MFQ3nbKWAMR0YXpB8cKknlk4ecjlZRAO6xHKIMVFHRWoGuPAlX/ENMf0D9+LAjTfKiwzqRSQVy88
odeyk1Cu7Du82W+0QqxvBhxtg6HqlWMyC7MjYwlLdZWhzDJheFabxXRq0Hpz8ji7I0Z/bMqUNbJX
xQnInHnwUh3ZgJHpT7IeV+G+KU5pn4ZGGnEEwVxPzt/0+kvduLXs5lP7VOebg7eV7owkiWMsLjvr
XWBfRUGE2JyF9WMgl6s3SUlQNImr9xse3xr2jJY0bvNVyDuQkA14tNWKaZkLF1CIFw3i1PpiyJ+y
7u4wG2GZdJaCO5mIRIWIx2h5D+LkxOH2TaLrKH8spDgQctrMajO6OadEE2ZP8jgyL2pP+axfpS7G
RAInzn5yRhwotE0+BIdiCzWT+c1UPQ18OzqShe6wHo2ISUP/bUtJx4fbVXktkyGs1eiu0p848QAs
EF1pQ+ZgAlFZdkEpmA6wk9Nm6A9ij9z2hoh10lta9li3OD1u0UtSNycZ2nj7rm0f9bW3cxMxT4yq
MO4S/jetTpGexx/LPEPU6WrI6MdhZfMPE8RNULuiU9vplOkzpcOGZX1T0GscX6iFtkuOhZi/VUsK
uDJuyPjMGiTweF7cUAB+3xj/FzpY/8XQ4qau6iBifggj/9Dkenir8td8PCADO9Q/9rh+f+5vPS7U
hDUmwUj5MRn+7oHzW49L/vC9vQywXKWL9UOPS1I/mLAadFMATG2AOedSfm1x8SfUg1hXEt0tzG60
vzSuZjb8h+X2C0nIQF9wX4Y/nCaoQBQ9nTL5koXpqT32VwiRgWw1CB5YxkU67v9UrsZVc3XAql5v
68F6FB8QAxVvorv0OnmRW12g6wWRCyLEzW44LR0lu3P6Y3bOX4twT42mRaZrQogSp8yNncXTbNGL
7NyRHM3VjlhQulOg2CM/L47kN05+Hx2Rk/eXU2Kvdhu0J7AYNvJWJ9RewkNAdnTgFgZdiPKxJ/jK
sfVzP3NW9+DVgXZsHuKj7IhOfu39dLHGi+g0YeM1Hv3wa4y8vyV6sjMEWHVedq4uUJtzftGD9iod
9RvNb6/rJXG0UHG2Y3FNwylovDLo/cJT3EMwHo1jfRfdHq7FQ340r/WlDNojAEc3tUU+J+BN93BR
fd1GhQl5Bd0qL2jDQ/6ED0qR8xTd0qCxli/oaYVw5N2Ml5W93noL3d6JvEd8SW3R15zUldzoXbO5
r14TaN8vQ3HFgFdwWl92aAFaddh7rnAbnZdj6tc+g1Abcftg9Csn8bAYCzcXmfrT6Ih+F2ifuxO8
Vg8MkSMf87Puzp7u56Hog8gPJp4135d3ibf55t0IRjZExewOIxA798sj7YbcB8tpV/7qTDYS7FZ2
TI7Z0fDkd/GY3yJ6+9V8oS7iOnqns8ZHO7ZnhyLSnlz12J9nT7upQ8WLrMnN/SYQvNJJgvGs30U3
63l1WkfwBIf6xWod7Sa7F87lt+0jpRPVRbyrw4OdtLur4HSuesX54tKH+UPzhGNwuLwL3mCroe6U
vEh6m5wmXwoyX0XkbHBFN/eyi3JRncKPwLBhuK1Y6YN+q4cd70b71pdtFKvz2+qYOtDx/NQRnrEy
Okqn+RmyjwNXnYs13OFrys+rIwTKfXmSwzEgTa3gP6/KvXjLSvQjN/UKt2WfCPzu23gqnsTblPMX
CC0ru0MUxOdArR0V/+ClN/lDdsnO0rE4a5f6ZNxnF50d0J2zMDlWR+XUn34IT3/SDEG+/J9s9Z+a
2ABQpRoihHjBWsOF4794g9M4yKkEo6VbDdfQOe/vg596OruyCJtwcxQXeQ97cA6PkHat3i1faWja
hU0V7wze7JL/7Nz6mDqpB4LYpkuJT4eVBqLThewwLw9EpNes7Gvq6i6ryMa5yRYd2dM9jvJ83zKr
fDgp8bH0cxsGho1VtY3kiL8E9Z16QuXDRcvTj/3UT98Q8C90sH52/7Z9KZ+mYDhBrH7CJHIJUn+9
aQLGmlhi2NPp/mDr9uEjvpT8Doz7Z9BvYXFSwtyOnPrJ+BxfpFC8xunZYC1dtBsWZBiH0uN2r97r
bu9NR/1S6kEcTsf4XJy2KxB8T7lRfbm+NXh0ZMU2/hWXxcfPguW97PvBm2zDEvn9O613+/VzYX1F
Qc9Fctui0nd6VziCUrS+vWc8f3bYkzw2slFCs1erdHgltw/V43zOgsnPCKzGFQtzlPlUb0JuxRKd
2eV8Z6dehWNtYLIeD6f4mRXnNParZglham828opc3Ddi+Fnx+VIuh1N13jyKJhdRFnc8mbeFrfIv
vM69wTNc414BPO6jlsjSk3zVoXHgoGXqFm5lq1YVHm7W4/6+xWX9Et9oMeadFqrNdubWXuKyBcI2
qF3Fp4BzFye3cHhxuutgpw7i1m7nzLZiiyf8Lmy81DwYStZsdSgNjqSa3j1YpTVa7zEZYXKI+tbi
VKHqINoIvSLMeFQbwKMJMkRC9M+x07H80k8dr86AMTyQgQ4s44yPhmyJE93rIaouluQfgoYXSY7N
U+yM9r/eRtRgf+wq/j1l/oTtmvU0Z/RtCJfW1S4bqQzJDB8vJKcNSiAAfCeds3mdY9h8Am4l1JNz
wjcBDIKbA2rWOTgPkFu80VX5MeVufMRuxFvd0vpW2ZU9WrWV2JE/cSd1hxP2cQ3G08g2RJXb27cs
hyhncV4MX/Mnj9SMWGTmQfAkK/Zu5xWztS+bPUnyBwfqkY1YvTvxbM3nRBkax4hA1XkGoTxycR+1
hJfxWIT7C/aBxhoT7PK6eC0/JQTN1u35b3Q7VBV8lCgtTFi//yJ/3ddzH8Ds5N9wTcL8XuGFWqSo
gCq7Em+ThbMNQ8TdX7x1xTBjscBt+f5BMgoFoEEEg8QBN+tsrEqOnb5ygRRs61b7ceTTgVi2NT4M
S+vKTSOJyx7Ri0/O3vDq1+yR1+e+ShYuk67mCv7gMQRxRad0U/7TbKqKI6/H7WZNHW6Lp8g13JZL
Wt/5WuzGYQN+QeEwfohiK3nqTy1rhyaAgzyKjb63rYUl3zMyR8TOxav4Ok2Wqemhmyiim4nIt888
iFqFhe4I7uSsbJzV3mU897/t9wxaFF8mEHdyBxg2EiPS6GwEFBLZjWy6EGSVty/l2jV5nujUvEnF
ZyiRTDyLFrhpJwr3j7OXSoM3ntaASMC3t7JauEE84mDtSw8VfW5eFW6fjMt8XLkdPVdt8N1TT/iR
35yTsD+2+0J1IM3c7N+07qwBQuosWODwXucXbmc/INzIZ8Duxarsd1pEFohuKyEq5OzZ/V6oFvo/
HoZE32/ywMXn/C+QBwQqGvj7G98zlxNIp8HXAi0YyMqpE7lmcDgRg06H2znoA6TRvf29FKq8fY/E
TuYm3xemSKqYudDMbvxOsw8hgsq8m+Tq7Lx9SVRnYlNQ7CuZ6CKwxBKCR+R2/sAtpu6wGVDavbt9
2j4l4X4mdRKfcBX0NHxIdZmvs74VfwA5xsoDiO+1X6AUh50H9offJP4cHNjF+0rFm8JHrNU7BJ0X
RPZ8MkNU2/x9Oww8BLk2SyYCTy5idk5CqUuItg9BEg5fFcKwed5jVeFDY2PJ7Mty5tamTsUdlVkG
naOzqiTuJT09l73oCnfG03ynXIlpfNelI15KZ7/fDRdDJy6g/HV4NSt3sPYl6kU2NZLXcR2VD1bd
QpeHx+A4wIYk1Psz38t8FXn2HvhlntOEIzshIhbJXNVEomBfUEYLvnFRv2psX+Fu9Q1SDDNhp3nF
nZmwVvOc0a0/sgKo+iU+SU9yyfhuYD1yv+E5WLqHkxeFBPWrTdkW0G53Gs/kc6J/QyAwXNOpHYo5
u+AmDx431hGO8vfYJnxf4YsnErH2zLPv1tXGt3mPMjhFkuBk6k+oAHyE7tyjNkUe4VRvt/ZkRQ69
Thf72YTbSLmzZz0uZTon1BaTtViild8n3+rrfqvbI261dsFtIHry98Y1KckNP3uMKLGbm9JvKVQS
RyY+ceY+bdqluinv1rcl2AsF/CZduC9BFxA52OqRL/Iw82qCrz9xKnEL9nF+iY8M+DOPmYtTHysP
PZ4jEza/WM+IIic3QBwv/aV/wzvCWj3Th9dnUwTRgH5iIOinAdfi0fuxwcN5LDArcWa/taFLIgc8
WXhmUSXVfuPh5EIFRXFLnZNxpEit0u6oivay68D5pLWT/T9vsIRvBzvmzGDajbvXLY3LF+Stl/G6
nDU78xDZQ7nX9AcKtYVevdXz8hIyxKkbhVAxzGsTyP7mtpTsuS2EzUm9Ro+0igd+EB70p1Z7oqmt
nSnE3AQcklX6BkcJ1acXyynAgsNwQbjT1R4ngkk4nKKwfuL+slBoZtzge+5XJ+l2PuBCbaVPSihR
wckvyjfjUblNfW4Pj80eYi5H+5y+oZV10m5LH2UUr8ytlG4xA307vmP87NLg8UmRlJl7HSpulurG
/sFt+ZyYU9sxv444L0F7tJhbO0gzDwGjDEv1+YXV2r11S236ig9RbQ2rm5/Tc1xzrsGFy589Bhh8
/5joKm1QMWQIzRdVtRKe9kl6iJhSsU74oX7kwdR8+9eLtp2HOLyKrCQr2eAe1uF+DjO/f28mLwgC
8VVZTocXylMW4KE/R0HvGFb8SJ9WClNAJn7i1XblZJ9psDpfsWy3oq8w1bzFfaWfSFDoLMMy2Ilc
o27rrmJplsbq6p2GtTvwr9XZy1DQmZbyvWoEQslbAHgsUdzjzMXxkiGJL3mI7vHbdW+hv/eE1aG1
menNKZcjfS3DNOzc5Lqp3vK+ep0b8XZ7dYvq8cLxq+UdCl5fYttCttuvwjIBDAaHO8nTPPR5uQzY
6mAwrfhbcV9cYWcoXk1y28s6iiDCWsSabgIOohdI2U5MWI+9zC0dUIq8l+CJPIZWvU/O4Ytj7dqv
gy2TaLl4e980eM7z//4F4I/n7cX2vri342Y/vWf+Xs/ut2s/ggwWR2jeZCVFN7bwfCBGadZ0RJzM
6kjZ+0URUCyMSPlMq5URkKjOOQhI/E4k7/DK5EWd+I/WBpX0XtUdTplNUuMwWhHsHKhrpFFj/xzc
dI6hPs12LpZ2OxeC8yhBfi8HEYqk1M1cw2sfa4K/GRY+utnfdbVRceGRpF97uVH5AEpgHllHj23I
/SIpAbn9uHkQ6gjKBrk3cyffCLCRsUik/t5/GfxkD8Pufpc5AhCUKQvOEz38956K8eBh1elm7kxu
oXCxeAIXTCHlJaFwTK9ZuNfYwF9TT7I4gSjOwodh1uE2bxy1yTD7cfFAVfGv62/wnn96jMW7648d
KyamKUoGjXihSKXSLHGhorFEXne/Uae4yKau5JCKcQ+ZXOeNVZLsRC+IzhExLScCIolOqkMemkJl
c+KguN3rrSUU97zg4/RDVhDpJVGZWttN9BRdokt3Nm+6EK+9EHkPOhwmFWtv02OiqJ6PKj2j/mPx
uLpxMIQR9d5sa0Rs6BJ7oyYoj/2l8KYT2pz8D8R/TxqX4aSFe0QcPeNh2o9tXOH0vDwv1q1OEir9
/onB2k1/yR76tz0NiI97fsMhDyl4NRCtmhTQ3+mnxfo6sblL8sEeqkyLSTapnzhPtlNYzomjBjAp
Nv4M54MQjB2TnTkJAGjqzD2vYIp8OhANmekdtXeRwpf+kYP8wB43K24ejSWadHtK2ThYzpSovL9N
58RePebknDPgtHKq2ZMScDNvdggTPGav0aK7xdurG5VGA1WzJX3cnL022Nt3ktt4PYFsvxHkUv/g
ax7eu98/DqYZFIUtYYpvpCeNKGTnOtyOlXzXa2x3q6aVNRHRB2umkiaSL3aGVQ8NIjgoD3x0wgDc
BHf6eLjb2Giyu7jykUFhqJK1p4DE7K/ES4asfsY5K/Uwpyf5L9Q/nbfXkShSUSHuNTanBT4DowFb
HW7MWziEz9kdM65UoNTLLjPbew8iiP3Etl1ShDVQUKnudKdz9jU583PHUesEvMp7glphj2FnQU4g
RhR3i2Ynx24PIMF+tOVwzZ6d+R4pzC024M1eIo7UP3uJJ7stAv0wMo+FizaWvReGCzduDEmtxJKG
qLGXdA1lGZ0cirpGPu+HEp39mH2PXMSxM+7j1/h2dhZi0t5yKAkz8BSoZ//1bhXVf7Zbf5KvASCi
5kVi6JfoTbzBJZvRJnUy9d6TcL89QLZEuNLbnL2QNQiNe2kpetXt4Wamyzx8VsP0Qb2tT3TV7rav
OLvdzO/wNDw5IMe7xhFxOy+5wbLd3auH6BZZpQeGYyfRl4/be01/E9KyvbkSXc7VS0ONwnA4c4Cm
jOFoHE6UxBzivC5YbwpqDe22O+lP25H+ntOHJE03P9YskfSMgTtHzMtnkiOh3xGu+LSzrly8xUPp
Vvo8HMszWYiCViKXRd5Ik7OlNaEFfWjeGbEzf0UYvQ1bD0+Pk3lThMR3ojjtczpv8o107U96yNHb
3Q/4mW/+AoL6S0Oc/3LjmR0JRfz/58TC+/rra/+3b29/O6ev1dcaY8M/zmh+fYFfZzSy+MFg4maa
oIcNE7jx7zjk/S9QCncVG3mHE9ML+lXeR9Y/QLDRVYbS8AqhG7LCf53R7H9CJkgxGN+BRuYF/wql
8KeJoM50RlV2JLKBGaWs4hT1x8SHhtBWH9SivovLd4SnFwHtgrx3IEHaEGHduovxhiY3F8QUuhwV
KKofbt2ftI5/Jhf+wxX81EEGjZnLZscVYHTAgBRfQrRDa2g582UNVWhsBjZ840upDfZuaGEevn2/
gP+wNfwHtP0zAMvm7Vv6+rO41X45P1qs/np5++jv374/Fp+t/R9Uaemw3o1vcAffsDIcfhNv+it/
/BvgeF7lcW3e/vt/Y4EiicerxSAJflyoIisILU9W3T9f6qdXUAFp/udP+2WB68YH3dAZK0uKQkPz
O5z+lyEkf1EQ6VVA0ht4jykau+q3BS6xwDVZR0BJkszvXqe/L/B9vyCDZUAeFFiYSCn+dg9+XU79
T//+g17UTxymXzqquggX448rO9KZcSOHFPlxMV96kHyWcOgnG479F5xDfXRO/QkbknYa7TTVwxRv
n1Erj3X+0B44C8Xi3RwjIppNGicPIXqNJYRH9UKisWLkOfo6IhaFRW9JcymdlgKEOT+4co8ejiYh
HXI3TPg3J8ZZFzs/B7y+KeOTmG8IHhe329DSLzCyxNZRfsAl3U1mzvkKLurGvaQm3xaEky1VH/ld
/5Rn1Vd4/2FsipmzJBlWO6p01cT+DKIflLnR7Qq8Ga2npPViWUeq/IAAuikJThZroHbZVaK5GiBw
CtccdqZq3L8duubeLGY/GjjONTkq3E16mufheYqpT1fE4pNviAHZByQuXEHQH3aflyH7FCXvY1+C
EzA+zYkq2fqSPqfiTSurjauMEwDcgaNR/dQp0jc1A6AGm/BOFDZ3Bbho1n32mJeGdOnUXDgu6noD
5wFB6Lig7qsYoBnr8CKmE1OHoRbdVZo/lo163SAqHTVNbT7paFDYmI1P/lB23cuUpfYkLeBWhq6j
Ak7rvkFaWoNwGGtA8BdDcrOoS3xJbxVq8a03brdZbK+j1vJAsX8s8xlicoY9fTu3pxEB2Lc1Sht4
SVL6pNVbFoi1cC5g/Dr1tE6I80beXw9B/z42z58n2/+8weVfEvRvXw9FeviapK+4AI1/EmN49q8x
xvwA532nvsNE3AnoJIlfY4z5gTBmSJr4KyfnhyQK+R6GG/J4sibzFAmez29JFMk9IBP8SSSPAsj4
azEGXMSPuJq/T212buEPQAdTWpusgbEd1LWS+hGCUPARUjr20ta9mECdrEUyYaIfZiyD6hRdUpSV
weMhALJKhdSEjE/RKDGM9FWfuvrYCUv8UVVq9Rhvxads7l+Wse3Bhuv0tavyUesmtpPRldZCAWyp
SblaEE8aG4ICR+okK/wiN49JUuj3ibwc6PabMGbr3rg5RON8Lswh/6jmufIJIq8CHndN8QDl4i9t
VbxApjEwFkSEvY+ayFOkAzK2svogqq+wTTp7Eld6wGnPwAABi0qae0fs++wCFa5G9SVZg7qJkFfv
1hYp0IqrXHl0oEKL/6qmVfSQZJ2IPL4IenBeNe0lJpsc43zT3abVW2QMgE6t/Vqeh6KmCKiwVIHs
F9Vvcqbg+oWFe1Af9O6EllH1dZOiyOs2LX6MIIF91AdRw6AYNSApz7vjwRTBDcapfNfWq+xyrtu8
osjHYyICSRP1lRBvCvyYRzH+UawvW9MrE48QY5utaIAVJIGVsyCRxdd5RyBXojKFkRpxbAW7+7WH
pWjgEqXqBThEoUUkrpuPLTcTigMS3qrZy76CcSQo9KVAXKipmgvslOoWW7kqiFKgz1aRD4KXaPno
y12N9N6gSUGTCdlVM7rpeUynxq4PkX6vZYl5sy7F4VzF9fS01kVx7GqVORri4sBmy+Jma+r8aqKL
ZUOrrc9KJCG+34iTBto4isAwM9Ce6yS5jA0xfcgm2vTaYXDg7+NxjyCopRibSJxvt4ObJxlKdUIn
9PhcDraxyERDiFu9aawf50nOvsR4E0PWmO6MsmHU2pH+ANgaN3oHVbXP0DGPBr4uGY0eJ1r7N7WM
GLMpENb1RPqVi/EfVsL9Z4yf8r88gpz/5//48lr9ARsGMf+3cClrhEui3S8hUlY/gBAD7KUaGgDU
3Vf+9zJM+YCSiMAJBHEPFRIIAey3ECl/QA5NgR4sKrKgcU75S2XYT2d1QMHAXxEqNYnFgmyqP3fY
umEy6rjMUWbX0qFzsymnJ2vKU2KXupFfhMMSW3o25J9LvV5BtSJwhYxCfkBpodM4xWdx/W3MUpG2
W1MUT+kwR1+ASoJQ7MC/3aJclxOTqkO0OWVVVi8xhC5LKroFszr8Qs5QefLKi7sS2bSyF8fNWg/b
0oHHhRTGa2YoW8aaODeOYEbze9Ga6lNVmNljNlX5Y1RNCQTl7aA/1Pqs5GCHlOZcluP8WCJ1dT1M
44oqxZTG57FDFcgruiJiuqONTI0O+6lqUlfcN2QRJ6bB7Ew2pzrG16TfdE5XWq89jRNGvjirVtXi
b80IsUKcFjpFyoJaWjIWNW1ddWzoFa9z/jlOm2/FjFez066AJERF6twWYUYGC6VgQDhpzTi3pXgW
XpRtlS+6ttTPciJeC7VSE/egZCKN4gi2owES2K3acYhRZqlB5eB1Q5+3kPLF4gSqipairhOdskUQ
jg2G8bInS2XyohZCjM4IfkMmjCdxOFhV32JmLidGgSB3XGUD+kiH9rVSDi0eP0BSaUaJxfwwZQZo
/V7duQ4HsMfJuPa9VdRmltvK0Kydk6yiEPl6P6v3aV+B9zWi0vQ5ECv4mCcb4leYcc9uWdSIZS49
PPBs7LTCJuVjNSiraDXiOliMz7jyxpUjzbP8OVpmTNIVQ6sx09XLNoAaCl0DMU9f2MyIcYEp5u+l
ZMBKTYqsPW4d+qF2Xh20N25XCwJsO6yIpjQ5WHN9LUNZWg7wa82x/NKtfXPwNCHbqIEXE8hyk8Um
7bpUQWgiQwcN+B5mG3cpWpm9NUSprCJ4Y0SPgry177W8K2Qokz6ANFJz3DyarXwo8AVn+I4nlmhp
ctMeu001PuGXqAKK6eFB/h90c/59ZehN81Y9DN3b23B5bf7fOeoCWvvnR92H1yr+kxqU5/xegypA
ZoHsaIQwAwXi3wLsfgJWRdT9Ac5yqsVO++8BFgNuQ8N+W4AzLqOf/EOAFT+gC7VrCONDsOs7m38p
wO59pB+w3X+vQYn7P9agcxQr9EZSJsTS8mlKR8bw8QD/sItwiIthSWWwClxVSwEhbvBRGmGprLoC
2D/GKfZgpjLaSJ7io4HXKNEkYypY1iXDjuoFMr5oISi3HVujKV+7OJrC9BCVnqhug7tw9IenC+9v
QcbMxtprYc7eQ1TLcpWTU/q1LXSAQ7HUXCm9Jiw7zOE1NWeorALyQwhGpF7T4h9j6Z02f1nnQTiO
VSbYCuTsY9Watd0RFvH3kcxjo02Ka7RNhymuKREMSwXTUaHO9lAqiEiNGtqdmSswC/Ra+9imqLzB
+W4gwpAJ1nmrnWqcqb7FiFa2WTLwwHePc78qWdPUPB8yc8DkU4FgJrXrx9REV3dLk/UNCaXRMzud
gZqByWclYGAl9bvOUJ6BTKwrFT3B5v0giIN1mDhUgr3mcrRRF61an+gyIJKzCpgmqSLINrifj3Gx
GpCgjJGRkJ6ONiSE+0IhLie4yc3o3PIhWrEMxnguAowzFlyINvLl0JQvZEL93qgiaL/1vF1UaZ2c
w9BBr0j72cv1+uCh8NkfoQ0HlSZ9MpY8ccU+YTaljL3dDAKY0UjBFE1RAA1sGniavMt1b1w2wDzz
8pi0mW8s8NrKOge8o3SX7wRjfKQTu4imA355C76ri+HLOto00NsfN+RzkMGNwlWHWCWOKrAPYyit
mIRBi0UnORhLHLRINZWaPFplOndnGJQ50lrDd5dYRpJDYb708sCwAUWeY7zQD1S2GuGRSGg+Tkhh
PUxTiS9RPOooJhkaQxN5QE9wg6dWzMsunJp2H8exH30dvVxXQWA5MEupeP7/x/VfeoG0mf95gDy/
NkPyR82NX1uIPO2XGGkIHyQaepqKjMf3Y/WP53RTJhT+psZBtPu9CBU+UBvCHkDvjIMWofDvRajw
QdV1DVbyfgKTZEH9azFy7yX/neb8Wy9Q+lk0vofIDSWpPfiSCPlO7pEBX4z8WOVpWDXM+Jol+Vyx
bJRV/LzQLbdgHUNAb0J1opsU5VjUjXL9WRTjU18un7U6/kTVpY/50cCFee3BI453UodkwySW71G5
PR6k9VOyzY+DmFFdmpuzCX1lUd1odtyngI1lxNqjOFxQKK67LPHMwbyO0G5Qlsx9bLAB4+iI5jVr
782H9ZUywsJHjfMqYhRb01mVOHLsL97NTLXiOj1H0/pSDGLQYP6Gy+Kj1GumTbkJ3sQQAo1NxpkP
fvF0H4vdJ+THvy6D8nkV0rcR50rEB1porNJzhsHXiAbJOBhfipYuorxmeBwuuF2M+k1mFE4PWh5J
4IeFUGz1hva/qDuT7bh5bEu/UKEW+2YafYT6xnIz4ZIsGwRbsANIPv39wpmr8s+sqrx1BzW4Y8sK
kUECB+fs/e3NYMgU9+AWt3R62sp9ldIy6A77X4Nvn6s2Qxze7pt8ZJRLPNfcTLtkxQnW1u3dkpp6
o3LQ01hLN9bLYcp25t7BNMcCj6JGKfmpE8fBjLTu8sA9dlqRTCTomqwrssaOWW6F+Yzfsend55BF
YxtWFsBDND4la4u0MLpPRemeAe8ehRPnX0qS5lKVfoeKa0lJRwIZE8GqnGRPdku6o8gr98uy4DiI
wNwuJd1GZ3wl394e4LMZpAowwI8dTI2jmtR8m4fYyruBMtIAslrSyTyssg8/56STm8L/mc9dcmL9
FXs54y0D54fayaBg0M5jOgDt096ocE1L1BRL1+yLuGI+mHndKSgTujxjGf3Oy3ZviiX9W1zRf+ng
/P9W8f23aTz++9Ed7Snd//prmXf9+b8tXj5mqiRhpMZCQ1vrT6329xM004o/xM3EJfsz5Sj7j8Ur
5AQNwZL18zqv+6cT9B9zVuA4mO6S2L2Whf8yuPh3gwzvn9cuKIGAJpIrMp6JIWO5f03CadPAuMDu
EVGZFcJ4ldrOBSRSgiowSTW99KExT6Ls3dtUB9mHzWvct23g9h/kMWaQqvsBcHsd6C+FO1ssyBz0
3tswgmibxThou8mNEVUVo+63sVF5c2hgKASHv2wZ/4dxH3fqLyvw9SrIW4Mhyv0KEy+OriP9v3RM
e81QxumFuw1dzlKkUyBaG4oQAkJAAxAa+FAjeCim7//1j/UpwklMcfyAtu8/f2w665BuIrEMC9AB
G2RkRF5jHeqHdV4v2pg7S4jIfzLZvBbe/9hs/napf/3Ma8H+l0udCUvw9Xj9TAcVUKZDnFqcTrvO
+/HvL+7awPnfPom7GRCxwqSNkds/f5LTQ0oQuqAF5/pAEesWUBBLDCEOm6Ix4nVc0uCmhp+BbGzq
8GwLKuJ5nRBSzkpGN0K0YPxCxxL+W3pEc+rcpyto1YR4sPXcdyes4VjM/jqREVCl7aP2BzqGtBfL
avfvL+bPa/avV+NGeB2uh6zr/Ptfmuru1AQeXPp1C9Bmrba5ZrZOmBeM2xRS4bynTgYGkTVTPO9z
bQgarbK6xNWxXkH51oYYa6xx77KsWe2hdyewJSNY2l95AHuE3O8IFoGIRQadYgqIqHArTVq2++ca
vevlApMoSf7TBGKuU8X9SGA2IQC+3iZ7vWGptOt1KojAsSEQC6bQ9d4O19usrje8I+oYW9Gf78EK
ixKcoz7ypyCBUOBrv0JCldfBr6Vo2V5W1o72EvoJcPd2nuZul0yt2LnrOv8OZi0tWEvOdYwIA8ve
Pqb+71KrVRBH4jK7Gz2B2td4WdBttW/gxJMfEBS3Q04MwHYFlTluSZueK+D5RYRlKPApM3A0e+4e
W2nOF7tQR+9Kj7zrF/avSyeLeU+DyDMX2xAn7EYrTE/GgJ7e1F09f23CuFWkx3o1pEw5PedtHbwu
pW++d6F2nNvcBcD36MiUQoDImPq5rsb2DJRqMYdwHez6Ga51vYLWLhQa4TidYUxRZclNaIVCKk6Y
wXObtKvckkiFIVoNYyaPUVX6Ifixoi8BzAfEkidjGIvtRM/N7BI5oLcOGWxsaqnKYVM6NP0HNS/e
YWhGbx/mkV02ajDtdcwah+XWitC+ehkZLKRI1/WR/8UTEsWT9LaIBFeDfz4cXqJIyHk7ZNL7nWdz
ajesxf6vVtEc23WF53fs0WZ6Z5iNbd5tLU4KxRddyY4InqFoGUrMEKRJcqeJu5uN6fqbmm+NpHJa
98s+y7XNmBE7iOjodjKJndru23BdoI3qoJEBI9dfousCbv+s5c11WW8HjxU+uS722XXZH64bQOyH
48v/qOEBlCNo0e2ainSvpY72s3QU15YCEKaYmgVxdaDZsRZEZfoKtoXB9H/2Jv/rshTFV4JeHKFy
ocHsU9f/dQG0CE9sHnMrVy9+IAj8MwHaDKlxTFmG1O089exKnvdb0yTN0nHYrdS2QQj4IJPmmSz0
U4cE5d//Uezu/7y48Ddd/c2obeiGJ/+qd/nHjVFDzBV7fy4+KRlaAFvgnoR/7g8hDrkLSpLbBhAj
/dvf8P+h6vrv1me7rtX/9wMkhA5l1Ptfq6/rf/hb9UVWIWoRAJAM5oI05Sv6X/01ETH+5QGKr5TE
IIBHywb4dyEJVEa+Rpr3YYpYBIqcy2/8+whDeN7/RD5C6QaqGAHI9f/9Vyow3//nGuzqpXdDx4c7
T0pbzASZP/GvT3RiTe9ZP8aKNRHqtc+itSUhuvDoUt0xbPQs576SBK64Yu+HMdxG665v3WD5CFmv
PqTUWfxjdMeCOicVYtz6UbQQWRMFktgSvawlgcMt+KyxTXMF7UaXgLjGIsUAMa/zTEG3Lg1aC2K0
0u06a/aDsPdDslecNkg0Cdpxbl8bV4d3trAdc0bThwA5TBmuc7BFdgL0ZTTdUr5VbdeV56BrwWwE
fWx/21qPPwrZE2iZjE21UUsc7SElFbyc6n52/Pm1n4CyZ3mLzrhoH8QUDPuSGQg/qt4iAip/Cuvh
SGWUvYsl3jeV+DfrLC7Skdk2j42zyUekM2tTdhutNM3z2sUQV4gbx030TVliw40lWZ5upOklGbJT
h7B68OHZRbs89rdo5Z6GZcVI2utupxYr96Yazf1KqsoGnR0s/Dh/ymobbZKivw+nGZdUvvQvk+Fd
ToxMzo4XeVt3CcFlh+OvpnZBz3Txg4xCEIJGXHTS/nZJEoeOC5umleLQz+pLNRls7ChjDjGb9pNb
eR9pUQTbPq2CXZDp7suVl7IvvZoDnFN+CJn8aGZogDyX7TFy1p9+lIsHB2AjnJyi2wT9ivMwIVLc
a5V5AT71beEleNaaS+0TQVHRwLArvaX8oXgCTrBA9V4w69iOfWIZsNQV5+7YTvOrcufc+bRrV755
xlHUmDaeopeuUQsYExKaL4Mxo/+ZmSpBN9y2Aju/XwPDui8U5fJBq3BEqiwi51Z75JqQNyO7HJov
3BIxj43LEXsRpip2btAxg9v5xr3SeBMgUtEjSLs0wScLDy9MfmtHjstyK2MIpd5jHkhhr8lpo+Oq
y9CHutkFa2y6YxfW5HcGcp2epaPb5SYBsdXvpOjdF6tD7z1eY2xu4zqfpiInuDsJ0idD6ttJeSFu
mzlal40ZM+xZaoy+8dhikhPTNbMtCu1mdOrxlJd9dwdrUP/2pT9uGtm0bKZoKqlr5HI/yTIeMLHp
rBLD26CyBYdjUWI3NA3cSmnVvTv7jzJufTCOfr0dE4GJIa2jPEA4UPAUJ3bS5qZmvUgunlstOj4O
tE1gS5JBtg3kLG7AZzlEYo3zJshCkkWEWPZpTilFVFw33A66k9h8dF+gDm7mrG83bbmkH2neZacq
NBpPCCLJa7KSzE5TRq23dMOXnPn/D8FEnz6JAWCpqTNBdOr8MWij5RgLQpVS4aaHNmlQdXc9YvZU
atBdtGy8OkC10Kpvqw4FaoemO7s2xJBSoHso855IlkaVT6pY18sQ1AkDTxn4RfIwKE+RDa2bsyYv
4aYM+5lMyN4eEgmqsq0XcdOO1t/ZdkzuUFIU71IiVy9nHnsJi+jG+jJloHj9kTUnwMoGCMNLmxyH
wc0ljehY3aB9SI5O2yfHxBPDufIiZ1tM4QoeTae35Zom920T+GhbIF46gSpubG7FDXwUUilCBhuD
hLED3LPaL2txHmjAvDi8J5s/H1mOS/cSLFmyIZjm+lelb7JnxdpYk5KCytfB5zKi/vbnG0RN5pxa
olF3iXf9DSKyv/oZAUdY5+9lK9TNbAOBGCO3Z5k382uycEtYe7MHEjPIBooHjjBEmp0bA1Z+CCKu
r7P2YB3gTeHEMTTWxEajwqwZYSzeQxcbC1Sfp4ccuHxLPuF3SNbF+5/Pb4GVfrVxhM1m4CecTqb3
f+5hK9v51Znr8Zz0QT7fySoEFcyr9ymHMLlr/Nz/nIvRAe0UF+9DXDW7oV8LKDR+/61psvVjJqFm
V8dyIuXTLCx9zFW/lwyvz6MU6Su4WPPSr414U5pzJTIjcnbcBAFl1SS31iVai9mp/a2skHflkMQ3
qbsCHOmbVCdfkSekIj7rrJgdkkB0F3ker/pKfOXFnyONELKkx4L7jaBULy9BGU4AIR13wIpEpX4W
TVu+Dir0L3O8zMfRRg9Z67yMsHGXCEZe40ObSuw+Dy3hz8O5iSeAxVjcff9DJ0m7dQoZXI8IzcWJ
Ox5+TUyH3/GgIx5I5PrVKKZNftkxGyJg9LDW7nBcxSh2gZl4mKhGD6of+00qBwKgphBjYwsUbWFo
skmEwhWoUoyVSQ5dw2+Ho5M30zYyCihKwyCIXDZ5IjQR5p2NanoChMbGHcBIqmBOlnZ5QyyruP/t
KxTnH1Of/QyZf+3cRryQO93ds5ek28kuzcl1QVsVk+XpjlmKpzVP92ZNqhPirujLTNLgzsvX4duS
j3ofM3u56ZURxwHxz77pXRwdQ352yeNg4Q6S3yT0HdYlPjkuSQVLZdmy1PrMeQsbdT8fB7qVxkZ4
Vhe3fPBKMhB1OGOstyMsx1glN0vVwOsoRxzlUbrROv+SNUSoCUsitO1whI/F146AQB15BK1VoLHG
xMc05JY/VaAWWNVIETgr979HJwlInR8wBw4ZoYPKhSDhLqd1EhiDw7jeO+nc7BiqbkVgk4MMcHwu
xtstRVTdykqHZFiSK9g2Ntk3HMqPyLPExVz1r04/nXlfi6OYFwwRrj6P6XWtbrEryaV5LxbFEY/p
05NFuHyU1tBIzrr0sQ7H7tkdIiB48RXJS97FS9vH3lE2ZKCWdYbCBJ3jvJP1oHYDc5F1V8XkIxjm
Gk8ZcEGqQeTszD29c1kFjBtynav7dUC1Ra5bfWCtNvnGXYTz1CdZ/7Vfggi4JbNc6GpxuqMgRbwl
W7aRaPHGS5xmn8pAbKR5be+chrCQlqhBuIm6flIOYou16+TZZZPeZ3WPsIUKGRd9MMHsiUue18Dk
95nT4Ol2iv611mWAcUe07W6KuvVHkzbiGE9hTyOBZKp1lfbM5C26LH5hDop8qxuFk/McNoN740dF
fLKsV5/zBPxtiQvxULS94TGV5a2b9uuBddE9E7oBji6a0QPrXKT1bg1YZPIo9XH2jQsz4FzFiCHp
Py47qYSdOZwRP6jWGN6FjidqxVbftarFtl+W1aFdPKaKSGteGgtgcfGpGKNkwY1ZxssPc+UyFqi1
8eoyun3mdGB3cWjWfQPM+lcRQvqzZCoeO9KLo00O038/LW6/GVEbbxwq9V222uVRWy990tlwLaGv
+buluLetzX7yi8vH1I7VfuxY/40zrl/MzEz2GrgXKcImV5tefLuQ1lIuyy/p1dFnAtrvKKJ422lZ
7lTpBydVZMgPs8weZ7ewbIhRrHZ5m43Ux+xJSZH9ZlSNd7CKYS+o8ttY2uHO7VVLnEFDX6xpGXX3
5V7nznwh9Sd/RZVK7g9tPAIzQjodgFeP4zJF+2LhFyVx85sd/Xn1+maTsZUhg0zuTTo9Zw7eL2LW
UW9aIjBOhL3gOkzz+onUe3DfYmZVI3/vKyrSV/o2jGjD4TNOp59MxKm9QuHvmlIHzGJdNjMJCG9k
uWx6EH/FB9NhWHiyeI8runJ2raFlTd1DzzuGADaAPBNO7LSMr7aUGsNWJljxIgDIWydDO25GyDlN
491yFqmPzbwWTGWq/M2h80C/Mq2SG3mFVLZajpTKgHipvjdTDol0blhHEaMzJxMNXnbHe0+Kiusr
nOZ9vD4RFPGXBWz6RuRteiK9QT/NTWwhq1YdfdOy4Wvysl1fpeYyOfO6Vc7ysjRJdAq6DmyMHyMh
GOA6ZlVw34TRe1INXwramAcnLq+69wlfcBmJw9ChRwIuDnI3XvWziKkpE5lcv9RfvroaXqGFP8rW
4m8uu192EBS6HULaXjdECPqmefGuua1GNPA8PYV8dhWe3oZdUvCwTdnb0GkBZCS00cFSLW2Wa4xO
qXrQInHe4+lJf5rJIw84mhAcBXxPQ+9lZ8NWd6p88Vq2MJkETM8sgKU7+gqIUdndicBdj/DW5cVN
A0nEd4PoC8Y5RgJyx7Sg00S64Hq03Ea6Sy4AYw7p8gx9m8eZCnw3KmKrs9wXX+3YFBvalE9LM727
q66IbQbiOAb6eRB+8SrpcyOa6P3vnKuGw5w4n52TRpfUt6yFcfdAo+Zhddr7Om6ONqHSaiTqZ62L
5lxG9ULL2oeFm+Yf5axuHe7r18yNYIqUHd+jC2W3UumljK72jGxwt2MosWRXQ7U3XlUew5Hxyyat
dHBrg7F5po01HjpRYE3P3BqYbOkcGOji5K8IoQoamd6YTFKeIVVs8ukuTs288wk1+ZUVSf/mKxfC
V63SQyAIy2H9kmyWOntDut7cV8qxxzUKszvrCrawLIELPzNl9RU1T8bNjByLmTL2m926DOGDavNS
b6O2HbCBjvYuHOl8N7T973BZkH9UT+N9weK8zYWPBWSpu3sFNv7Y69m5cmQdf0uuwmcTMJIu5tw8
zUsljvP1HEqxgvw6GEMO3t30EeTBVcvtLbvKjRb8vzXi3VmMH7lRVEpxhEcX7cwxUuF02/Ji21K7
32H/1TQxC/eiwi7g+YdiRuvj22Irue2KGcsra/bXBhn30XZZ/FoNsfMkzRgQdalpLjA1oTBnRGvk
ApQXhYhBkbyRY+QzkKq+JiqPTklARLImBX5bjR3maZMMZPh2ZCTLSHWHCGXRI1en9t3Q3gcrhtHN
5NvwZS2C730UrJs5KkFvTzpIH5umIaE39YaPljbrtilI9qJCyyBEO1Qi00S2Woaah3BcWZ3CUTg3
DfEY9Og5Q1FtpE+BX5mXIfEkZ/ai8Ha69QmGa6W75yxcwn4PSe9hpnXLEZXogljGZ5O7w24iY+i1
hef+7DcL20DAOnvX+dV6ol3e3/htiGQ6S8znMpes43XH/K6s5Esd+jSX1wRIeBsIRKURXLN0Qg7T
N5BFRNl9J2FSX9QkGKPLklRNt2NxGZmcvA158ZSj1w84/Eso5VVIvFNCO4t2PiEfGs/UsUEOeaTl
/0V1Vbgvw6X+1nlVd1tKgB2+a9XXTsfV7UQwydl11/feM3pfVEiSpj5caeE2v5zUuDeS2AjyWz2G
K8E0n/xyHqkmphjBPK9cWsiBtBFX7kMRgIzJ5E9CGrAiF9mH6VBjVH1913P8GtahfejjuXmKoyX6
nUXovnwpJ2wCOnwSfaaOiKhWtSEnVP9omrC65dZhka5ALseLl+4cJx+eGGr6j6jf/VMCifdG03TY
Yp2rXMDYEzF9ES/L9R5lmxgRNcjFbEWTsASg1p08Cndr3i0KkDUcd5sP88moBgQG3Tyw/7U9pg2T
iLTvxLdUZ8HWCVdib7sMeLclKUXmEnBamHcXTTl0GDQ9xk3hWYAOjMB4CP053IBfNTnpKB6JaVej
yDRm3X1ZTNn9nJYgo/KlBlDfBD9atKq02SRkixEW/8nTXf28UlYjs3DFl2jkeML0B4qPh5qkuXYJ
HDk5B3JriWksHRLUnfHE35Wf05lmEr2G6i4wVX+Uwah+V6uq3ptYuwdbjtUpbuvhaODhf0c4w6FT
Ytdk8CWDn5GH30C3a/KehC3ESd1MJ0j+ySkaGljStG2+Vc607AsVYB5V0+h+ppPTvI2JHqqNq6b0
2UXd8dCthfOzSUfc5Sbpt+MYB78m2kk7EPaYQYsE2uZSNId0okPjZTyUKamtb7Sgsg8Eg+19Vozj
trmGv0g9kmRsG/tTpdNXXwYl9g2F2nccKGzCdG5/LPMcPHuzAwl6LubvidIjS0iQfBi1EgglHBz8
bNyAD3CpPA8kh7+YIWMRbjsS7urrQbtZxKWdXdg+HXTkgPHNQ5tzat7IunH8TdDCIi7LRN3oYlIf
fmnxz7LtSHgfXl08jv0KGAMfBQ60gQmYGfr43o9EudxYuPHkHEa4cMiU3wsPYHmg4wE2aq7YdArX
3Ewi7c5Blric1WSXPjRzET/TbSvvXF3KdxLNNNwpUatNz5xya/LEfK1dUmiyhf2/p+f2GkgC7NNo
Ahy1CO/gMdG8tEoRa+A3ObWeEL8mjQqUudjj0Enz6JFihyoFJVRUtnid3I61EWZw6qbyaOg33hYE
+DwJvjaK0iV99GZQ7qj0ku0yEY2s8VBeWFvr+7x0/X0ddvMDrwcYz0WOnymFkG7lh++lHyJ0XgKa
q7dI4b8So/Gi/JV6yDiAnMJ53sU8Jknufdb1hHLST39EU7GvKqgwvV/LG5qLFbKrwKMK8ggpi79E
VoN/TGgaOoSBu+4INQGhxc7lbdj7i7cLKWQ3QudMGysPnMwMnKKQCxmraFathkejF30xrRxfegF7
NRjKO5NLj+WuAoFYoArNEW1cOt8zu2pc3mQzfWs7JtN5CFyhMYeW0+jGzRxz57p0ELOsPvGCI29y
RXanx9HbrTS5b2IcSaeZeTQ33lKu+Vj8JYHYW48Q+jPujvG0zMNyXEiRwKeATKjPxjuOSXg/3Tn4
MHEBf0Oy85Pu/uS3nT11qTgwrVRbT/nyqPs1+BU5un+JCCXeo5OnNUuqIJUCgdx+70Ynm+NrEiNa
/Ah3556zVUrrfirvbJPSe63HKwgwbDhFFsW3ySnrXZwHzmNRjOJOdcIFR7pOKHWnPn1AjwEIRplX
0mzgcw9xthGLJcd+xCLahX516KIsfzIj3QMHk9uOrO27VVLRDxXtW+a68pwOEe4yekmHuLeco3wO
2diNjlPihNs+csXF/3NlPA6vc7M8pw2lMuKHYEPdSdXXdZg8OFlhxDP7Dn3KVoXzJZs86GJxo+9t
0ZK0UXzVg8SkJT41OPSdUJ7ZO0us7h05PDmLw4A9HgnpcrL4tKZhtHNkQvUXJh9JNPScVppvtHgA
oTjIUq2X5GccZmB4smvdXnuHdqb/u04k5QKleTLa5wGwUNMb39mS+rAggCGBvRJGIJL2W4hBNnnI
ebm3gacV2q+SaM86vh3H4TAQgWIXBxRgFXMM7pJtGaivQ6Hgp2E4IRaASM4uWIdDWEYd043V2TGc
uAuK9nUOkfPFPT3Zxie1kkjhjd8zMWjy3O479LzkRcD/LhJ9iKqrPTrXA8z52dt4fem/xmL4PqW0
6WAUJFsiAGZ2TOcma0t4aktidzU5vTdBYr8ghlA0t1povNr5ViS+ZGkpzSma0tcW5fW+G/35zsMg
WDIf7o8psoiLDqfnONJMR2Zi5ys64yA3IwE8rZ2BKzVAzDzzw+TpS5jREinagmRhe03s9PAmU52c
p7l0XikfYe2mP1fUXvTvGhrQTvpKHflVqvmBg0a7kX6bv6ip+US4UdyXbuwcJifGgifczziLaTRh
BFLrxu1HfUy7tTlZf8ovfjIf2TFJZ514JGKXGJ/legxIq+ZQBfrTjDVZ9t6XrCOEtC3BkZBPcylk
Xdz2NSfbq4HbS5v3KMFO1Nece7A6M9oiu/6MtoHyImP7EE0CW7UoLpyS5MXGjj56wv1ZufpVlgpN
gHIvUguQzbaoTnVaMUmiYL2RI/GcPqXarROVaAPKBAximwIOjFb8g7736dcGurTjzedWdCjCc62f
/KQzm6TJwaQQ2ES0gOqfEIcsx6aZvquZbeTWSrtT+StLuj2Tl3gNpJmWo0dWOzrLVv7Qs3Z3U9vw
iBNctKXuOo+2AGGcCQg+oTn6TX2u7Pq9ntApSCBs/gxVaAYPWk4PiAFgZ4VZeXCr4vvSBk/c7/NM
vFsI98znuUOF2jmYy8PjUKqXGQfqXDD666Yme0SphrtqAvrfDQtAM/3MpO3Zn/vD5BFLFML99bAL
sNfs3Wu6zNpp2MBkCDdT/kiOzpuQvOp6PpclZqK1mz7LaoY3KdyPoXbOIW+D4dE42qm4005yFl7y
gtih2pqACJRBItwh+jXw8duX3uNc4JhgvgaXkw7lDmvIpWqHlPNkF73lfUP0E+CkpNHfu1k8htiC
And4CTrk+cPqni2TyJzT4p45r/7mrMU9ghPyM8YdW9RurvQXJwehTRV7aCL/3nf1sHeXxTtPabbc
E4d1arGCbHuSavYIWqCbLcy6PKF2Vs4fK8yRi+hRPhthQb+O2bfwWlmEggoqqojznFrE0JOE77PM
3+vcgUu6Zncex5bQOM6+J5p1z4yIFhBaZ92mD5IBwiHp4otMcuIhBhdCHjlf8VcaYsTOEJAEM2S0
D0ns3HS4BDYRR8391bByoNWgvwX9Mj7OcVBcRKHUXSpWyGNEU9BNjRA5+tGRPos654OIDiOhUry5
8aTfgq6wH0FHwT7M9F14yJvqXUUhp3Xq6iBjzdc+iltn6PUeZdFW6PIzwkGyrRUuhrxHTTanKyi6
aGCmWzsD8zxaT7kJ4j3G6Uc8JlCLUpzDCFe2AeKteOj3BN/NG0k3Q5n4RSVOeTLxDCRrmH4GZUnn
gSEVPYvNNKkz3+CWarClqT41u862kC6nMLx4tn5268gw0oB3Ni1vQdZcurgcN5PjPEYT0XJerKEv
Zd1blU+P1nhfGIWWmwiV+kbANNh1riQsfCWsowsJBpYdrkrhTEdTRC3RFia+JEHxPK6AwLLUP0wd
YEV/dpfNFKxPnsajVvcGt7kB1FqRR7U27nczJsPWdroA18CkLXDKp5BvNI5LHMQqpHCV0I4YjKI4
WnZ+ng7buiJgfE6y+7KWz3FD02KIka2PSLHZfU4mr0gaktmhncIfQ+L+mMxcbXtminujkSL1xfgm
2+ln6kA5zlJGKVG4N4FUPMf+Yz5ZfWirgVFQ5fyMSlWfRJSAdIyZz8VlHlM6AE5L1m43VdUN/tKd
nGx0buPiu2gZRpSVR6k43vfCYsTOO/ewDt0zMjyO3OHzGMX9g5zjeddnhKz0bQCfEYX8wdTsyiyf
/iVpoBtakiWZQeeX0ajgsLodCOKSsp3xOc10HPO38TVJvZfJm5sWw32jy/AuH9XNgJ9gHzfy5Ga4
EwMeQ+e60WQcMPqi3Nct/hTF22FKv6cDxAS39Mg5IPlj0w4OwK54IfdIqfIwMbDf55h0t2XiQedq
F3WuEprWTuTBzONYgCbT3IZV8GJWg9ArtE+dj2IEKe4b/nyHADK4GqEkpU0Z792faWO0hMrIpoav
0VR3jgygJPsEn7sBBxXM8ZxuahE3dHE52CnawgV9T//N+Hqu6sdWatf/tRKa1qHAZ3pPagpGyrPf
TnF5M88rKkPdDZVPIKbvAhUMiQ4/D4lwifXTfS6IKus7JlG9FKI4hENq+x199P69IK2UPv04rF9z
WnXz00ArCU4nzUh75B9tSBaOTNt9lURL/sj+nvUPvWiX32s5A11n1K7p19dx7JzqGnrQQWHdlR4c
Bte221p2LUyUEAEyafAjBWG0xPn3TltJhnEYxPrZYyhGNc1zXyJRC1U7PQP8SClcpddhSUaj1FzI
Ibp6whh307wPU2xc2u+Mc2wjp2fWXK5tCUKd3utyb+eMi8uylpZW6AcDLmGwL663IbnNJUWiH+0c
fGs6uzqXdHFXn7JmDtxxT90TJQ8K8QTPsa1FtHFFAtLSLRQEvDpJH1FTEBAQux9zFz4mPVHhgcGo
W0WNOo7lYJ9hL6EFKXR3GrIsg9CmyLKsC6sfRSlMuembcYWu77CXbp3GTc4IPZ5XE4evtSy/yR4a
cpHTAHehw9WTOcjSf0xs/eln0w6lOaeUYumDJwbn7UWKRENKn820vgVqSpLfpu+96+cb9LLN8MXq
MWKByQ9CZj/zYHKPdRUf06I/akMN3Fe3S6jcXVZgo6uLVjEKyVeGMIquY+wdGF5U58HwjxiL17Nb
t9Wu71JkP/E4v3VreNJ4vW+y0ePwRtl7Y2t803U6ezd1mOe7+HqTGlTgtL77Yy98Ii7mdDlaX3+Q
IXqfe2nNGam7WP0f7J3Jct3IlmV/JS3nCEPjAByDTLO6/WXfXaqZwCiSQt/D4QD+pr6lfqwWJEU8
UfFCkRrUIMxqEoMgRdwGcPdzzt5rc8ajOhpZ4GYoPQii8UtHrKOejTTejHlCdO9bp7DzWY9H27vM
MY1u6F5CNM7wwBlDK95NoyL4Ss/v6j57qTh0bPqx3afdHB78ukHj3pOMlsxu+q6sgxd7kumRIN6r
ym+zfTXoh3hMxvOBztdt08h862qclGlifiz7Ml4ncccu4xj0o9u5hlhKgYZJfEirJ19S0AbzvBMj
c/Ix7o7EnY7bEu0aRRWR21YDNtBLnQMJMUiqJxvHsqWnfR7lHqcE/70iCJ3boRtvIysEquoW0dqz
g5T2cRiRReIHl9Jv70Qpl3AmJ1ulavZu0fQFB91EkL7TvHkOdQ6CPAmibdC4I7MZYry6AY1Xi4p1
ZadMauOWhF2Hd79inzVWqm3KI087fVcpzxPENC8NgwOa+2SNlFrP19KewDRnAUJ617BXOsw+ZB71
Z5ewtVV2ep+l4FEKOcotY9j7eSyKyyCDSNIFDadBX/XBxi3S8bESTsFhBo3UGQNvNaG04LNf0Rad
ICPKYH5CHmZ/yoPcrW77gOLQpqsPQjAniO1GTlXa7XozNs/ctKg/zUNAP3CFEN29EHkxE0KWi3dZ
YiVMGKv6hLKNzAk6oGvDYcCp5hZrOUsWVtkwuxSyLhmHlRc5csF1Y9JzqQNSa/VyuLE6AzvWPKaP
aVbHaJ5ifWZ34XjGAsbBWoZ5tm5r7oMtYDYAUq2yOHV1pa7Ns4U7hxe+V6MEwxSW3XpQbrCVY1he
tEG2qUSjz8aoEneG63VnUhU2bCnDuwmKcdoxk0ivSJkt7+K6fMafal/yEIMMKHLjtsqKW9uX9bFt
DXHPWAS4Uv7qtqncGG164Q0uS+EsxG2Nxx4nAjnEG0AtaYjaJp77c+lFH528OjF5xDCVzCTnmcYx
DSmR7SS5GzMGeWKiN8U+fJBABV7LBo1BFfjrbqr2KfaA9djM+sgKsXOxAxBC18htYaST4ibH/G+5
ocXO7EHi9M37IWC2Z+bWnskXbF2hz2vR20fbMbp1aCIvHxK9m2XGZ691l9zAJRs4zpfMI/uYvICp
iDYuAoGTXff+VeQVfkdh2PXrKm3NtS/t/mjFhG12sd2e5jR7BGHE5q2aFwqg/g4JHiqHSt/HLLsz
uqtxfPV88UCDKNkp5i1M6u+iwiSeoQ0ITQEqwREUrpfJOtGoDFevqskbBIHARq3Pws7kq7EIM2SN
LJfqQrcaRtJqGoM+vYhcl1Q5Q/snJ/PEZY4hYoeQAZx4AAoLHdAUIL1fWvlcm/6WxGqhSkWyWoG+
tr/w46YUO9syPilTelv6RPJoj4l5JdUkeOq4w0ILnYpuJdI0B6E7Bh7v4KAOIImon0iMmzPraq76
j5nb6EtFrNg+T0mUzFUkzhlGdlfO2IjVYJYv2ILDTa2S7Lxpka2uijJ69eIEpRCc4X7c0dG/mGye
tKC510OFnI2hxaFohgvfgOMTDPGhcBB0OP1scRgvk3XlIKNnxtlx/sHEYnjVrmHQ0KH8YfR+Fijr
oBjJ2VOfEwuJeapFEdGl1n0Q9Vd+AdUD2xKdsWrY1QU+D5SaLrElwifJew7qizTFsjd1JNm6KJU2
bdkwTV0cjx45uKsmkQC1W1EfFI033i/CrySYHnFqVOvcj2nn8yllXYIDIyUrVY3pndEZj0YPiqO0
A7zZ7giuh3R0tnoopcWQneely0yLiXkSFt25kelyhxj0wKhu3MQWR/KqolHpZOaA+EF+IDk9pYNi
PDvWdA9KxCaoNIq3WTtcaJ0aO2Nw5wpnA+WhK8Xr0nw+6tl/tdJeSMweQ7/NOCqsCBmcjyUf1iVm
m5IK5Iv4+/+FDH54bXvVvv4HtInuP3Z0ZZ56YIb/BPDEguH5a0X82VPJe5pe33IZl3/zTRTvk9Um
UcXDGFhgiZDPfodOIHwn39vCfGhBDxUB2Ik/RPG+9ZvlmfxDnIlYMBC+/6GJ9zFbL7Y7eBM4XH5F
Du+/pe+6GBsRwksLuBbKPGLgf7B3MNKpkboa8Ha8uYQPU03RMR0sgUrGzw5xHvpg5ZkVD9vWaNVV
E7kqOTeXXiS1ZMos1TAS5F8Ue+jjerrBRBb0uphRgC0KVB893LvBJbt8XSW+/phT6Pi7uA9Hxrep
meQroppzHLbMXTFVuQMFdDWDTLdr58Yzk/GzRceBNdEC0ujQ8gsUcrU9rifEVaWokXzN/cxJJ0zV
fe8SNOtPBqampDNPWrhRsUcSWJxrw5zhM8fGtOvmBpmSUWaa+UXbxWeaTfLZ1vMR30IH+tqmW1eP
gjD2yavVo2f5LDQ0cZt9l+hx59qmlTNc7R9Q1xb5TnXUrpxnjp3yrBthJhCMsMTF+zk2rCe7Bdm4
KhTIfPS+9tNYp/3HUg71AYMRk6y+KA6//kBe/+PILnhB/voB25GXnT4trN790/zGeQIs6PenbDH+
MjuRJueNLy4Rnr9vxl/xm23JAP+u8Oj44Bf64xkD3rs8XjLwOUZY8EX5EZKWPv6v/+RHSEQsO0Dn
AvfFhTL/C7YTh9f1xrLkcX3fxv9i8QoX78lb00nZ0asI60itsUKQ1aSoy6+GBV9X4cygY39mhE4J
vKrmRrKJ0NL8Lx83w6Gt6LhsCMqm995ltnPZDXZ2jqyUe9nSBb0vWj00q8Yxve6cqdq1cRkRLDZi
dNzU2VxsKjUaxnVndtkRifyIyq5M3HRfLrtfWHvk6fa2ipjhlXQ984lqZffrt+T/zKD+j7txF4P3
X9+4x/bpLXV3+fWvm4KQ0N0c11ruPcGyv8Chv92ugIgArC36qm/r++82KajReK65x3//ITfRt7vV
ZiNxWaBk4AqBx4p1/hfuVg/+9NvbFcocC5mHJpVX6HN6fnu7+ojdgMSYtDxjIyF0ooUPFJWYkNYk
fx/jMMkPYRV2xJgBZPVAb1C4HNw5SuOTH2ga9OYYu/GtbzVF9sDGI3uE3WVb7y0+FVwZXbUINLuu
r6+K3gzSnV9OUbQ3dTdGO07UsXcWl27hn3kzkA0ib7rWaT6qphDTXVjV2CkY6CP4S8vMEI9iyjuk
CKWMerj+6H7kPs5j6wNSetAZjLVM0uxawyRHwdN5eKkiQja3bWDrZhO1OcCjWuXgKVTWpfRgmPEj
W24QuEGzMQjkqls1neKCXwKiMcO3NNH78DtT3lMaOzr8nIKbIvQNVFy1H8yp98R6GLK6uXSVL7Lb
pmdHOWHuZXY4NQxOqcgRkRkmEk+0xGduBHiTUGwKCjag0iWqXE2D2GiFzmgfkGf/kDi5QThmzOkY
33umroy5JPU6VIu5zBmnWPKa4+m6y6dTnrkViLmMVVXW43BtpekwMSrJyFKHsOvotfRJtxchhou8
Eykpg3PtEcftDC7BBlCik01TVlgJYMGAr2zp6cToHj2XbJw6SWuiIWD6EFkWC0CTaMaak2isHDc+
p/vLIS9sJmEIfPttjQkq+pwXvrIfeiYv3c5BN/JFThCO24ZpKMKsoQOfNDQ0WuEpBfj4Iwf1vtsz
V1iNUcbthFCISjoLCi6NaIWBdN61JoESUVenR7cvo1OLTYckl8Byim1EjT6j/VnEZYbRhXex35Om
3hClO2wlOtOXMANxsEW7UVKCV04fXzR0Ue9i2lJw4ei1v45y4sQ/hS08BUX3+JBChGvWbTFyHoBt
tfR+3cKO+an8EJmmcXDy1iz2IZLS9gyjBLgVL/K4xWw1BIjyhjFbulqSCxQObpvEG+mNlf4YEXg1
GkgxnLDGT0b5v/SFmyFod7rM5d2EnvjSGWvMcgFudFRktILjRUxDv6PUXRfjBYrza6RFqbeaw6b5
oNqCqtwqp8rGKk4I9yp1i6bfj34vCbsQkUmNrUPbv6Qus6ZNFcKjPdbFUD/Zpo/J2bGi/rNMVErR
7GYjpsS5C99RGDL9hyRan2ZUERTebm0Z63zo9RUlFQ3W2srRMnaTCC+FRd/5NmlD5mNG3LuEcuAd
DjkIRRJuqT2lpMbGg3wKrEjF7IKj9kEyVggYs87r7k0jb0m3CFtBzk3PTYYEuWcekzqsHpcazs6w
yqowyTbQS5naMzcRpyD17W7roMBnu2xpGa3U0uXftRTA2Qbrxfgc2mYcoWd1dcf0UvQ3JZqmT5lV
BC+1aPxpbZqDvmy4FWhT6sxDOGJEFuHjw2y/y7BuIy7J7CnGOFFPH5Aq+osoOVk0MrHn3dACGqqN
9kKfYy1MQtZC1HkY2fOUcV1aO8o6lrwzBKDtl0ZZEdNByME+il2a8goYOtYFGYJxP18lSgeEeirm
hCA2FhqmE0S4J1w7XixkwmuLQ1FFI2G/rOXPIm/6Yt1AFaItiVEwXQdNpBFf1R114hQFJaRgVo+r
XFQI3XLHBoOdGEmBvN+zP+Hmq/B0aOG89zEpWSs5K/scVGHLYLRsujsRYnNA9qvok9BLKaqNU7AU
rmuoAjbtK2ndodYnnRhr6x0nDjp5kQMlbI9mtKcnaPshpCRkyFjgUh9hs5kDIuJEJ2GJQGmIKdEL
5pl2VIWrkk8N5UDmWMxXceNE6EQF95yjM+NogzheN8k8bO00vi7ZqRK7WHlWyCAFjtCpnpLFs4E/
b7bTKyfxhwu+rggZt3mbuZG+jpfxZFbDv8ij7G70xDm4yOYmkyUQty65ngofmwhOuDa+D3tugjYh
qHCqb0JNQZJ0BsGTcrhxpoWp0Jx5uOhQ4US1WSBQ6qtDETsgnTlZbnTdNLehW52J1jzGEb7XoGOA
uXK6R/Y4IlHzkMGbTE/ZBHkgYlRt8iI8OklZq9RLZI57q7AfwRoew4ROVoezSkehdw2GdE8j9ZOe
9QPQSW/dDhPfSGjX2FYYwRZWdjk3abij+7NP5hRtbHbqwMSsDXxZjd2J19oadxOLyWXvS+MM4WY/
b5RZpO+Z4DHmRQ23hoAfHT0dP6Dv+2RlITOpeZLIrMLUpHE/ldzvq1Cp5hC3zlWmEV22DsF+Jmkm
PUp9r7I3QxHZ1zDuiINGDwftbcqirRjcaBPao7wNQNwd5jnz2FdiYz265pPvzxxU/QqjcVfBw0/y
81BXDPBA/jmIr0RHLEtS3OZ9dmEME+BSTYfnBenqZWYU6fkcFeOtX7KjeA1CAP4QaXHjFUI+9VAM
FWkvzH0OYkpPGh3NJV878gmQgxdh1tmgOka9lyXKCKOR5XVmitu4pPk2uN7k7tHb7G3EzwdDZKem
yLEM+Oy8SR5jaU7VuS3Ch9YugkMjskumTuK+gxZBPExh3YIrJaTSdW5H5h44zXT50bUxj8mikTeh
wXYyewiJyp6turBJypXoNNf49Jxu45Zlfz/ouvzs+hN0aFkBhxziCceo6V32xlhdm233YqfYlRqj
3FRTybozGbR7efQ6FGBj89pV1nVnpzaDcSEAmk9Rde/VGqwjVgyguuhsoIckN2k0DhEPFRKeqonJ
WYuLjN21r6OVTPRNVtN9duL4oR3jd2bdG7cWR9V14IGwRYH4LlQD2YM6es7z/qPpNBxpAP+LeyMy
qwfPcB26mZnz4lvhKTWL+ZSjeF6ZpuD8MttUIQw6tEgG1B5679CVX+PwyQ5R7XzMOUqsRiVelIG6
zTdXDQdZtN+Rce+nObvewAjEnSRImDTECW1mx7EnnjL2ObMm1UXWaPcqn0sGRWiXOqvlaY7dIGUe
7TjHXgRHI/NQyrN3VajKj5NRE9PW+ZC37XwHKSO/UV5EKoKT34V6fj/Z8WdE2mCbDD092G6Wfoz6
xgrVEUok3kAk9KiaPa+s7X1Tia48whJxFTA1GgIW2oe4hP1hTrV5Y1v2kF3atNuB/8o+G93PTVQx
AmEVTPDK6rDp+Y5w7Hd3bW975pldtHqgzx4PQf4Zjpqd+yvQ5Jq4LI4Kc70ZKzMty6umRdlREP+L
lZDtNTO66hmRbo8qraILPRYbzgROmV25uK+dcJU1CE/OqnpSEJ1z2LWMeiRTw+yW3nPf3DtIisYP
blFEvt7qgnOUc+ZN85Ck+7iIgSU8tIVh2fWN9ApzzEhETMyyvKE1lsvuZoD5nKVPCDyihslPOISf
gZj4+Fgqn/yKbVd7+qOAX4NyDYPr2h49C57OILxxr5zau0sDGDCF2eIg82pJux/fA+k4yARSw8G0
I+v3jmPX5ra0Y8t8VyexML5BSH6p8/nPq1cp9P66XkVp+vJUvoV7WP+iezjBb6A9oFNRrtpL34v6
848WC71LT0AnB5YFLoZ68feQGAIcADo4gS/ZxaWzoNr+VbQubU90+DzYTiDAjf9C0WoLSuY3PRZO
7N6X61Og2DDefuhlDmMCf8ZWSPnjwTq4TLsv0pmR4hbjfOAfqABzgn8jMz2i/WXoZPjFJncN8hDo
9ffn0ezrY2c5j0TANEedyPHWbvoPqko2Tm3oq3JIppNR+M6DbcD+XtNX0fvawZjRz+Z8gTgB6V9X
9zd0WZvLzi0YyDkaZfU2H1lxtzYk03YXoBp1zvwEteNOZk6BqAMJCDBqVAfdJQu56smLYfqPBFSi
B3zNXQaYT6HsRCcR5wgs20EUS2OVmPHEgWYMbfCWfYrUSjIPjNDkTb7AsM4Th8ZPC/9cM75vzms/
ltu5ntCSFCkLjxO6dJrMFoXZpooiFsVW66OsSpsA1iBLVlY/l5fs1y2WpNFJ1BbUptVj/ez17F0l
eJHttck+Rhiy4gB1Fxo43NDpmpIkKvIxjl0/CqSPc2KZzWqOOcTLTeMn0bF16uDB6VRoaoaRXgc3
GyV1c+5mNLQMyyg+AKga/Yu8qVm7mpFwxqibh+ux0xkS1V6fpFlY6SUK81Fd5ZjT0Wb1o08HuQzc
J0dFLe8Bk2v+YHpTWdBG+LKszRYqzmjHohKmAcjysiBhcBzCxbCRSbyNrT2GJwtGrnusUxkig6QP
7xlnQRZ0M1DgMcjDHdoK/znC1mivqyp1/XNzkBxLbG6ifp2CMB+3SirE1Za0hmw9clGqVhmlFSqZ
VO1qop7MdZ57c/E0q8Ei6twK2S7dJp+cV0TmMycvxlZrvKsIb3TiFsZaZwi48JO6TIspdJ97O0U6
hkzHctdlKMwPo3YxsBd+lpj3dpsTk0o3IcSlMWAmEDO2BlAsSNtctOCUC2mc3UMmdnvGR1MuVvno
V+Ya47Oq1oyeJO+trhRT3pGt2FBwQ11R50tHwHGuu8gvmakZboABBJsPtOm4SI6hluIzKsoCOAVs
hvOQA1y1cqoqHNaiqjPOHIbwLwyjxsdJ3RTgVsxnmKiZnu+K2TewYbIPEd08iuAyMxlqYpHKcQS2
Do4wG+cXckI0eQ+tS0rSOtGZ+iRxfnCUb4X/EvudCiCBjub7du6nEwMDmyw9uqLEb6uUkTLCXHQw
8HKK7MIuByxUagKTt3fBqcDoicOyPI/arEP8ZlTNqwonFKdoREEb9JC9DOqdqIcbIVwLq03UHVMp
83PLABa9M2qFrK+yBYo8vF6DeRFJsyfxj+ni8oF4dbWbY/Q0WyFCzlrd4KBrLb3AYA+UtMbgzjwa
eK/q7ewP3G0z/Y4Hs4co4CkprjzkHNmak32yS8oS+EaaUCQQaxq3BJe6oF1vgeeN+W70nfrRb0mH
UgGqDGBtxvg+aYvsDhhbAmtodKxDgIy0YIw9jNFG8oeQ4vk+UbFtiundNWOU/hOqt62tvBB5jxsK
iXQuHAEnOPYFOzLlnKqQP/ee3E0o/TFu+SL6/5QtMt2OL//1n2xef70R/6/ypWrbN6MOfv9r59gi
qc10iFEymQuSrGbRU/66C4OpZ2SBREfATqejzMji911Y2L957sIv5Uc+6R3fDTr4kXBcc/lDywDE
YnD5C7vwl87w98DMRa9oLbmH4AgYzyx5iN/TtdDFG/TtKNtQy5mfkiH1b8RYsSeB2VrPplq8ynmF
nsmXp8HP+0OoGgOpfX3ROGa0D3KDcLMJj3N1TItpuPZRYK8Ee/vj2IqB0zRgo2hu5I65DhnQ4/DM
OfDjHOXDZgD4FMIq3+PIzrejCmJMCVV2ZKElzxczGyNL0X5sreQjW8oHuFvppqycc7bQk+nFWFPR
yuw5lZ5bkhW3GcsT4xF1BQHnNWSla6qZEyoEEjPXxbtmGoZt10z+mW1X/d6Bf0C1Yvnb1OjgOVpj
/ywM846XUlwOGUqSSrfbQI8dc8uRdkINJiaaZbIrLOhhZTfPS5mHQVl7A8J1StRM9+d9axm7KVLl
dpYeXWzdRlusqS+VmMNNguxjlbkFNpp4eEjz+o7OIK1N450YQtohoFY+G6N1Jkd0/+AFxSHz9YHC
gLFtRk1VFzUZ10SnnP/6wOffs4afvwtQ/O//2Uxo/1pdPRWv3T9BKLBkiv31U31d/J///VYksPz+
16faDX6TjmdDo0MNgDF1GVJ+fardf52lbY8BECo9etjO13P2H2dpi7QgF06CyeSbg/gvnqW9H47S
cPE8hArMPhlPmRbrw9unOOl9YJKpdDfIVZcpJUPGDM1nguGOSAXrBpOl0R+HQQ5gBcoxYK6ARE2t
pooxz8aoOeChqnTqz7URagp7ow6vUrsiS60pFC3kpa5LV72yAnqsdeg+yw61DEbIocbgGMisXs6C
oLnIZHXvjXIYHs2piV1EflWKDqu1S4htQa3VyjMb87aH9fi+nGdXrWSMfnPVmdIcV8Mc1RNGztrO
QJm0QGUpCGLaB5BUPxRFAKrMHluHPjRWCKiiTdNaO3eRK2wxt1XQhzjfnbkxBI990VByoAerwWm1
mOxs1G2dlW2Dei7EanZzVN4YWxLnIaiy4XzE0++D+4K2gpg6ZRCRQKlCLxg1Lo3VTs0H8BmWwOcw
NcaZDys844mPnXsUxZiaqymbaZT57dl3t9zN15X4TZbmD5NoFmYme+TYLnR/ZM2k5r1ZoPMQebVK
PYZLIWrXA6NoavtQF4U+eGHu3aZk+DAD4lDSg6m4wj6P5NfLEw/tsvZxBQdOefPz1/TDtNGRFoNL
6QpKSk5OJI2+fUlYJaMi1gEmH0ZUV5bhQf9ptDyk8dif2U0ovw6kWVwIYP03n8G/ud6ySYqFKynJ
IvyhUARDPOQ2e8imGLsZ8V6bfAglqUlFX3XPFgfr/c/f3/L6v9sTeX88ROywmBl5tuk8vH1/qu4Q
/QdCbvKIt5YZ2HRFpdN1mIT537y1ZXv906VYRth4Kag5hr69FB6ajm3ZQcM5peCT6Ak+J7r+Wyzs
ny7D8sOomf8iEf2SX/zmJkp0D9s5SnzwXzb7cTw3Ozrb/urnn5u9nFi+fzvwXMAActZxILbzbsgv
e3OdDFm9TmZYvMTfdUOw9UbXQA0RaWc6G5w+aU7Kzk33Qy6oGvelbyefyaxCDR2mTSXDdcmYR4zQ
hjEvgPLMxvEaq1GMN7UHIP4hpc0NXIFDAnE6KSEqDEnsQod4Tc2oPDBGNV6D1GuQIEeOMRxIV/He
CW2w1c+94gbKWCTp+5eC/uqqbDugYHPvKmcN0mQuPsSWIM9rHQcwPKj2x4jljvFum+4cw8nvtWOw
RvSIF8sNmKM62CddF4rb0gAhsC6075m01pkkAFpyh6g990IIGCCtDGXkNgUEC7C7DgvXt2CjFbE7
nWWhMbrrKPPodhqli1W6RGXPaLf0huLKmosSmDNea1whqsv88FxVxLDyN4rM3EYmVFPK26TOSzpq
egovisH0ki0e6jm/CrVZeyevoFZdSzIR3U9USmW+ZZJQN3s8o115blZl+J7GtdGhX68S9R69qnyG
DJDfElmZIPsCzpz0N9BDjfSxCEiTvMUXqIYHM/Dr9CATjOmXc1bWi9K9LHK1DmvNkA3Dh+1YO9GF
kzr0cz00F7hFkOlGCV6Pu8bu4TFhfl6gXKo07POZ1gDI1hzR9CboJQ77gVIGtxVJu/GOK0rcOmOd
yM2cCPfTlOX5Jdi7CbLXULsYO4204zAV5QjSAVpFUh3oFQVMwjxAYi4d+9YwTobCRXfKeOIqEoiV
BGmVzIHYitYp+lMXq0pg6LHi8TFPkwigTiTHca+LfJjXljQ44Ob4JKNlqNbk4XvSwxzvzPIFpEeP
qSPpTXUeI7NDVOdbEd0TF/MPYjnf6Pc1fdvmOQLbpTWgy6U3UsqA5FIdOViQQ6g1uE4o+u/70mNu
Jw2dRRs6yUN5njuhZNLYqm7iUGggpWBYCkot1rj1alExKKzHZSDX8+UCdhyUNFe9YTj+tud107Io
QT/umpYJ4YFZQPUBkhdmrRmlc4QmOSjHjQlAknjMLgrDbZIprC0paKEePxaG9zOwowOtsdqdg60w
CVxdeaGcTnIKowuzFDlJHnhpaQDwVoMtxjaiQV0t2uOc+rVgfjsiPzHCUrRrRas5xiHqjNke97iR
0L+qp3HxQ08TljsKiwtHNEhLTDoy0wFup3ue9old7oHYBh8TcC71jtIcShk84rTeNU3ie0evaLDB
+bNaOu2W63irnvnnMiiS5aWdDUF0PSB5dR/ieLSNQ+UoxLtWZpZX3eD6NesReZ6btgijBzHwftcR
CKJ2L9lnGKZYKnWK+XLCVpZjmp/BJ/CSZ48vl1ee48JDzr8Q1Ug7vEJKjqiyGJlCBoeRfYMVSJBQ
QoicGjw7ahZuQUPLEzFinke7XCZNtzH8uS7EPtFlaEXrny/O1g97AKYvgc4IHbpkq/EcIr7frM0s
IX05ZKHexGNKo2ElPdyXVy1CnWyraj+oH8cC78zRZvSR7E2sVx97HpPgAn7r0F80GYrUfQNICLly
DyD+Kk6bYDj9/FX+sPUKe9FKSXZgalJBuscPqQpAMaM4IZpnE+tSXAejWdBMCfXKmamrfn6ppfB+
u1lxLShh7Fds9BzCf9isOE3WLAx+vDHbodzR2SIVh+HERtiV+zi5QXJXw7fj/9nRVSgNc1uNATbf
LK6PP38lP5xvljdN6b0UERIFMfrFt98MXBgYiF+EQgL884GtJvokWA8hSoTo6S9kGwrvb26HP98N
HAMAay8aNG9RYL69Jt4USxhC6I3VaGS4JatrPoKT+fk7+/NVOCTSv0CX5rvUKD+cpAba0KRFLIIV
WC9okaJ0PwTm/Dfnjn9zFRvVm01tsZxJv6TRfxf60eA+MPMiQTIVIxdoO2EftdH5zz9/L8sp87uj
mnCQg/qUahZyYIYZP96aTmdrGtTgmBUJe1u8EWLt1rm1C4h7BokWYQswRPL1a/qlqdX/rO7+x822
Aj7gvy6+10/9U0u1XfbfGnDW8vvfim9aYBapulKwmJFpI/jJt+LbJBXSNF0SDCDT82Bzq3wbbFGM
07+nGKeaQkTMc/9HMW6L3wSSfeqLbyLOX0om/+FudHySibjyMlsjyJdX8vbJ8gWrqAW9EmJKLS4t
v0jPwB/efvdh3Hy97b4vC/90EZ5cl/BWwQPMirEM8L5v2ynKTQMjbrvRuUHF21ruoWmm8NcWJtoK
/HnUPHyYXIKG5NurpLIzKlauxScMvIsQ4YcY2cwOsi3nJhMWxs/f1PLnvnvCvl6OaSUfnRTIwn+4
HNwNI/D8Eedunz0pv8sYE4AEmeVkQYl09Tq1puRv6mvGmf/mmjzVPNau/0Vs/v0HWfXLKN8xuWY+
5BcpbGdCaNppa/fOsJkH2AeIHxggiOmYut30N6vwD9vdl3fsc+kg8IRH9fTDKjyA9w2LnKsHYGDw
wSHhpKPSrWPZR3/zRv98KYu8VPaaRaa83D1vv8skClU+dOgtIsKL15XJCaohCW3tAo7f/Px7pB3w
p0/Vh8dj4YYBte8TovX2YgVVRQdjq9zkCGn1uqlUcZbYfnSPMNUrtxwD24+SKGN4W41jATUE6X7M
XUXSZhM66HZijSU7T91L2rbhI3NkSCntlCWfESQ4q7Es/fdjk1VQukZzF6LRSW04F0nr4MKqIWbR
SkaO9n6a82hprg4fF8v+Q+j5jrMmY0BZ6xC8u7mx0dOGpMzEtovdf9QVUHUUDCQkEKgjXbAe3hz2
BG+GHk5vhV0emYoxP7ps58/h3AJdgmCO2cXCiEIDK7aDz2OVBMbag4wCNaLpkOrHJeAvP7X8NdFJ
8jJInegphNX0yPw7/OxX0ZCv4XWVL7SrGoAkaUfITd/nxYlU5DnfSMpBWtBqPmFelg+TO4mFRY+c
qww9IiZ6IL7eKmJH/5BKa3pGumXBtXZ1anHKLdKrxCPPkDGyj9N36mMSXiLKFbVx5UAUURm6I0pF
aEnrckbkvXF7dMQrgZhbMSYykydyWxSNPi9mMOxqzzhXAfXUpqz76bn2sA+avtHQNk8btceNH78n
eCd5MDWBLyundb2HuXdABqnUz1+QI8F8oeFlEpdhNFfAb+dt75sR4IOEGcE8x/F12wfmWVHbQjG2
NMhrbFtJzc/xlgmtZjxMhJlDOOAAjQ4wUAUEBFPhtFEuaX9ovLwry+m6ES96GrwERd7BaDZhvJl2
nCJphIRwacQz4sMIaZEi72pOH0OCvhl51n0YbHVawvLpUtQX5IEgmS+a0T3PHBJ+d9Y0MA+eynq8
trvB77aDJaBkJ8B3D7EnQPqEDYyIalLZAdDA/DIVJIKtxmnuuzV4W5DMDA3Gzwh6qsdcp9NTBxrk
nWG2OASRMKG8ZU3uUEtbtfdeuo1N5kJbDahR/cF+R9mdrx2Eu8UuqXrvONStRNmdDJ+U7J271sTI
nFTz8BlsFYNWbXUCW0Bp3trK6sqLnz/qP3Z8WMGCxdRGAhrBS5Km2dsnvVYzamw6q5upITwMW2wz
yb0OTiX8h0CRaIWOtHP5OJS3UuV93Txr55zx4//l7rySI0fSPH+VPcCiDcohHjckqMlMMgVfYFmZ
RUiH1neaU+zF9ofs6lkGIipi2fM021bWlmYlPNzh4hN/sS7de+HeDvKhj8vNiGqFj2XaNtWV3VCn
+9+/8kNR1H+3+Eify6p/Hx/9r+rHH9GP//H5R/vrf//H+zjp97/3V5yETyL/g55CbxGnugMAEFEK
ZU5MY/8FDfoXAEj/x8yeomnpUJcUODP+Z5xE0wJCJMxIF7HT2VHwI51HMpvDR4IMnHjMpBXhGJC9
iK4Pt06AbXFac2et0lLLlb0fBPLPyHQBnWSVLa4HwR2mV9OkrnVFRzhSM5rxy0RpDmFzLg4XtK5M
3yr6cZ8DfN+NnW42sddii7qftfgTHPdC0jcbt24KDEGJTWsQr2u0tpFSi6vgl8iC8ooY5yVDtAz9
JjW7AWbaqGsDhZOvGMbYGz2LlF8+0conu8iQ5hRDjDic9p2yXryeZAPnxMEVwIO+bdRXRYUS5KCn
1vcxQOQN7mT6ifsYZgoRTXKVBCZodXY9vxu3aQ4WxZAKcMUbIAUalmnVYQaOFd+j8C1ws0ptImZn
9E84Z85mDW1gR2vDz7t9jUGCgfpBaO4xNWiQoaB/QS7XTDK+Kkp8xW78GlzBNaLtGKE5YRV/RoMJ
jVOjH8ZiY6OC0NxRX40QPa31uxipJnCVmS2+qfSShhddtFV2NflxemNT5PzTD7G/MBEXyjahEyJg
jt5l+jJgZ8LJ11zaIDIOwK57kFz85GdS5gkvCDzqNpVfMtquLk3S3pdWuXecCcAt5gljIDYCloSG
I03XtWX3hgwiWR7uPKpT1DAChGx9TflTc3OlfdRLAUbL5YMFursFcNXmlbKRPAyFejdI4aA4FUxU
7e4jqnxYDLC9lRzcRaBbbQLNU9cyV7sDAYK48NS1VbRRW9MP1nqmtr96Hkh+MDvojrCjrlAFa11r
3Yk4d26dqUbNzLa6zt8qmOB89YVDDbC2UHHblBOsFmI3x/3RYpiirdDBdW/sqhPNbQEEfkJXsMqq
dueHjUTGGo0ShEIpwq7b1tDTu8ZMze6TZcqOrSVhmn1HXWHcislHwSDHqcL96rqJ8+wQ79zPrh3t
Tg2bBF1eFKQ/EY1k4qr3i6r+0iuO9cWf3PhXqGaG+VDmXfE6jAnSNIB1KFYN0SwIPbhuvx5yiX4N
Dx4W6QVycxuq5kn4Uvd2Mu6pHsJL6G0EXS1g2ohnU/AjiU9t5yfiqwEdvUJvwhvQ4BOuSAUgmHUj
lNq9TvtkQhxZELiFWo0wqN6D2VcoOKIZM2Bks60yZULJJgPT74RaN3hdQc9vItdzd4Y9VggJtfqL
ENQnN35Ujt+zFiDfpssIAWFUtsmu66W7FYnTaNea043U4GhlQm3pjOcyQtN53cGSe0HpExBfmY/h
VZWPPRLfSoEhFlyCEr3FAO2fH6qDhsO2MuDBrUIkUYvrEL1yZAtkFOL4lM7BZBY0xQPAPrXcDJOS
TM8ZRhL6CtESUFO9VmrmA9yyFvmq0bB/VUOGUb2Sdijo6n1VPLc4xzdXBYgdWHktdqCbEESdBL5m
4eqgIRJHw8B15baZ3Wyg41jhjyKRppdrffgAF70zdzJTku90EmIEwTPXRD+j13Q+iq/19U2AqgaF
Wjsy/5yonD4W+qBfuwKJCKAPZfxmO4Pa7vo0h+3V4FLQru0pVNGHxz4jv4aoXWzGQK2szQDTwJMq
ArSbMQ+yLxS79W+Q5wjLmsnJv9LDEt8HrW3Qaa+sKJjZSj16dMJHz6G37aQD7RaBxOLfRvgAgxkj
XGcRxLCxNNuA2KnwN1MQlA/UZ92vChdrseppfzm7EFtJNMQKN0LVTmt83Haprq9k77qzlFKJztVq
oAoud6VsoBvpUZZmKMMrgbGjKp1vsPmhu3UD0QiZb710cyhWSmQCH63pd2XNqoPrEuZ7o+19H7qL
IoW/o48TTmvFlyrF92iG7iFKDWij6tcKlCLrtsgtJJG4PqhuoUFPwf4Vt0x3G+mlgRB7q6uQlPBW
jHNsYAXOhSPi8Y92rxsJUiaQc8oOukhfsqZ4EgFfMa17kH9ppsExylR2R1npdU7n3VRCJEhZXGcb
GQTJcoM6H5DQ7Dc8tDREWSWknwrSJDrPonYLgWbQ1W3Uavx3t2HQUbvfjYDVcTARkLN0uJigVNIE
WsXeMSlt+rMZi28j2BYEQ9tuW5zd+lmlCfzMKkK0ZEgeFUAqDqBF05XlNq415aegl9UiaBwM5a0Z
80GRB9ZeRU/54fNoK7RqhNOO0EqdKvscla6dI2DbqtheSTFa0PxlUz3FTo5km2+YgFliQW/Nw+ao
fkuxMnlWUE9BZ5guONJpVSH/BI5OORzvAJReINahl5kbg/5KVyXE4L3v8cILkDroVx2uf2IvSd9s
HHKMqLjBwwCPUsyOgDIGBU08mA9kgnyCFFDo2lFqvdmXNT8+XnEGa3ynpNOJb50UBWjCsbKm5qEh
N0xXrQxA/BWx7OudTaSNoxDGfpOxCmKuY0MPibuNabTkbajiuDDCmepve9mqYktSjNTHXs0ifCno
RQ7646Rm0gAiVYXJDpSSRdMeEqGx0VGGew1qw0aaTZsKl3aYg5xdb7ko8PSjg2qqTpJIKyvHlI1X
AswvNF/zOlXRDwFliaAYZFKKy9lDk2gAMpxeFQ/oGSflemobRPXiuRjys0ZEKl87uAZ+x18ez3MJ
T+BeAMD6LArf3yEmzLVZjeDuycz0WDbaStNb/RVZUtTsuXTM/DW32+hbqjW4u2CM4YBPjWmvXkkl
KKMntwizz9qo6uKLEg82mlEKNsU4ZdBAMLfocPYY5gQ407yZOZP6kjsyc7d5LLsQMCVCFGAnWqf2
bypsfFRU53pEnp06AUHZ+DV1kXXEicAtKC3NEhMUU41/Ah3DnQ+8LNzRkL04PnZyCIPXFk7oa0zr
GfZzbPFDY4AbfFMUXQqcAIQRoRPc1eI5yBSBnpoUosGOEamklo5NO+yKBvW1W9Q9remT5iCN/ByN
YGy3U4kaEnBuFzdpmApt/Yi1afYIWdh+jdEjK7fALXVj3+K7Yawy+BSoV/YmrdGe7iJ0HLyRMUgx
NBl1r22sClSLUewTu9Fx2w4+lpIa6472HmYwajA6OBsY6Tf6ggQ4MpQVOrOuP4VXMHLRzHKsgqfA
muwYT14onUzRKOc0C2m/qtsaAaoWSBKN5o64K7zDf1z/mqXIDugAtp+dHL4sZkuaIbZNSX9+XVsd
UXij8QSrOfFwHY5UoiDN0TAvU9MgS0vc6qsKpwiTvbBtkZHqha1sU5hgyUMiEF170BCB0iFmZ643
RSj1XY8urEZJbSTaDQBZZh0l5wdynVm3BsjivJbUpVAwZtNYn5WulskGtWes78ZkbAHqE+BbcJhA
HSrUUWKoNG+wcYaXAhz2vqM7EnrQXYpPE0d13BljzRaNZvs3iylcBXqHwYgfqU8+jU80C7X6lx1G
vbrS1AiJnjl2XCuTgqwzCtEm2lKZyX5R+pBd7wQgtyAbRy6OK24P/dhSsimwQSn5gbWjjmneTNSM
VIB7nRH+kngpix14b1wldByeeWmlrN2rsjOsb7mSxLj0dSjMB6DocSCYcqcDJa4OP0RVjubKsEvK
EQ3xIqLldWpJ4mq/sm8dKw/vFM0HMpDXFVgkmAoY9GTIPj4Spbs/gALkuxjOFDamhh/BIIPATPYQ
U87aEOV2z+HU23gE4Mn5aHUtF88YmLEH1AZ0pwx9y93aTTX8kaixm19J0MSAnWkdl7Q20JyCD9u3
UPmGVpPbHlYCgksDF/vqXfp6oqK9KMRiw0FUSBUUbR1EbuCkHGaDecUrX2YQYYch5XpPJhF8jjOf
EmIaYh0nrUysOyLVRyOCrjnxsPcXfsGipj7/AvRtNBJozbSsIygsj2U5JREXZSFV/75WpLnz67F+
Oz/PZdvx90QNi3YG1Vj0fJa10Smdk5FewbFloEa5scta4gBgRS4o7T5XVq6ChMjKnwZWgViKY62V
loFtF82pZ9xWw+JCEfp43qY9J+DoUViObemL9mMTKzkeSvjLTKNh4gJLEp35Y/CxjgXTNuk+q7jJ
GZwbdTlKooFdt0NieOGoKFwZpkmg4f8FZf1bqNiiys0otACBRlO8ANBsq4vCsxgckrfYyagNkD1z
jeq6Q+5Qji8xghX5P+tKfzva8crZ0CPoP2lUSkCDLkYzHPL0xu8zwiKXQzOCXdqqftHVF3bmokHM
rBzV1E3aE4LupjGDTd83KWgJtDw6s1MPwqrxLlcEUSMO6lRnjSLbUpaMLrV+5v/ku17MPCR1e0MF
3YoWBlnn4ZDI47g8cNBk4DbVb1VkGY8oenY3SGFbzyqGQz+59Ie1qrBPL+zHRRsITC13LdYNSFBB
XmO7HA6dmNqAJ/QkUdjHXXEWh2re0NdlgSkPcHshQIKEcF01U3fhex7tHhaZBiFysnRIZqGvw5FR
ki1cazSpIyQpvYkA9Bqlolqi/l0Fsf564SaYD9bBGtPxsWit0e1CaYyW5eFwOm7MMgK7vo46g2en
cQcehjgdxxfRwThfM74NEz0UX5zS8bO9qGz/PiqS6Nv5H3K0vfgdXLvwCeAh2PrcNH2/vcZajZFl
FIhpNTR0Vn02kUJoMIVRqC0TpAxEOht3nR/0xFe2uOcNXZuvQjp+h4NGPmAatPK5BhshvsgcuJS2
jnDdhuSXYSq0dwNnQvIoqdxA3p8f++g7C9VQ6fcBYiW+ObrxtLiac+BQooQBpG52DcpJCp36DYEU
Upjzgy1W19ApjM89MJiZFsO5i0011hYyziaiCCn56U3bdoj6lY71HZnteIP3JFv8/ICLW2kekMeL
q5aCLzNcDli4cRPq0CDXeWNTD40F/iiX7/OjaUEcsTmjczkYFtbRTevAny9cBaJVIgvEeWINd8ka
25S812PPUodLD+diw1CnZsB5ODYrwi/Ly9aSQQcgHVeZKjD015SE9evA5UfFROBxSB0I9QMO6vm1
XOwUBgW7QsahAWYlNlneCHQuKho0M1JR6X/5lGDWbt7+wh15uPDRTgyEnAYYYP7iTTEXd0E4Rlqh
V3GwHjkWyK8HI4xDeiexjg3Zh+eEeppFesGA0G70w5PXq/iYRCQBq8EvZjUzJpUSnm7c+U/nh/qN
Q3h3xc3rBxaCsIKGKBHAEqeQ+qj11XhDwOpjRhp2gQ4Fz77p7uJSTPG1j9PoE2Ih/j3mv9yB9PGw
uHUGOfn7zkyt9A7UZNpvz/+s48U2Z9CVYNuaCHRZi8XOGkSR4zqiRDyR1vkQ05F2wNDInf/08aFm
/ThSZIKEo8WOpjQcshD7A63sXuy2f+lk+4JY0MvHhyF45e3SNDTrljOKoxhxxZCSeaPFNHS1NN2i
E2WiiIUh98eHcmgDIXHJTmUTHW6fqIVQ3iUoHvQ12kZhNPn3cAUG4LT86fxQx0fetABFgNcB9g+Q
bDEUBZY0qXSgkERZsUe1mfM9i51fSXT7PfobwZ2AbPLz/KiLTIQ9S/jP4wAYhA0CD/5wgh1QZx/R
omDNDYc/tUqued+Ltn1wMWi+pzvdf50inI1xXEFuxSnlhUj5xO602Z9IxwHV5+FY7E6S5d4pFfQD
kfQo9EdbTfXXPJ1jA2lJftD52R6PxlSB+cAycNG2WxIApcT1GzaNsiqrmS6vUPi2mpf/h7vgeCBa
fTaRFdwAXsGZJ/U+ysBp1wlQP6HQOQ2/TwKNs3/rJFgzyuV3OO6gMLBYvabAtcgSLX0Oa0IGm2/0
pRwQxA7nP3106SzicpPVYzrHIUzfNE5gaAVLV8fX89mWanT975xtNsIMWAPzxo1tLxYuFYIIGMPj
Feav+Q311l/SMLObOGx+nZ/PUeBg0cgnDiTqJ08jDzv8QgLtQPxBKHfEphZ7+Nli/nbxpjoxyCyq
a2nE2s7xII0txwhzQR+fmSz7jDtj/caJMncfnoozZ/GgSLiioMseTkX2OWi4GlHnBNXOJ96XDHWj
9lJOe7yl7Xm98LsjnuSP899/Bzwlvo0iE3XclZ6jk7gxmVu3h1VO+Ix3JBH8+UmdHA7MI+BCQhGo
NofD+WOd+fZIqVTPe1QDgZZclSOlihTQ3PbjQ4EMJpIkmRZHh9Uop1GjNaBAGEfMf5O6UX6jJiTu
OWLbl3hDR1uC8gOKxjDSDRW61TLXhJTjAohxlVWMHfYO22Oy6JDNd35KR6MQNZqzoCxiI+zu33Ik
7z6WMqHFbTIM8kFst5qK66YYnQ8vHKOwaDOKkeeYN+vwG7VF3ClWlfgYo6lt77Uzg4EsXdp4Wtpm
+U/m7t8WII6CcEYDxMElRMBP6Lg4sUNr1Oj6lwg3R0n0xTCQhDBQb/o0ah399tgK7j6+hhCAwJPw
UhDXLcZT49gpaakjfj+XlBUL68XBdWLvw6MwLxRm2A0qMtuLCw9BSzWHD+avQjQ0xxtVDqSDjj+U
Y7D66EgON53uEJ9RNxKznPf7Azw2ExjdCAKZLtH8p7mmY/EdO9KtLgwkjkIZtsQcmUHnB13D/x+O
VAd9n4Fhna897u7OTYa7yPf1PyRohNuiNnz8fvoif8BVHcipib0xtDkkF7GdRN0DNRaUDKGhEquu
sC9UbtQRuRzwDTW17AbvMs0e2/u26cQrWqKGsk7CtL63NTl9Cd2R2gGFz/HFMpu8uCn9lkaUXQLN
onFrRk+0tKk44mNH8h9i4xJcJTWdBo/+5dfS7434WiIj970WzRDu9DnLehngBN1TU0fxj+ZN3q0F
ahcv/VQ4wX3dSB8jyFY1HssA4T/M6ER46w4azGLHxMlra+aGRV0ZkuWfUzdYcsVd3uugfTFVnoIx
d+6bqNZeY4hOtK3slqLPh787ZQdScmp3PKzLc1OjagUJBkXDNiCGrRMlo/F0cR8fn07n91tKd5FC
L+jbw2+O2liB/ALPA9JvlJOMdPDvMxdn4alX/HsNq6Krj00LijCJFqAqlQAd5upiwLzC8taGCwxs
JKnfBhcuUYoT0wUk8fIiZRQuUuqrVMioli8L2LGDxLAA7rFCmIRQHFFH6I6K/Hx+LsvHjlFcMGbU
HrkIKMktXnA/jfS2DlU0dLM2v4Hbh85MnfpkAEjfX0o0TkyJDI0DSuhPILwMFzAXa6M8bzHE6RXE
drCz2QY0Lv95CXwIhvicS/5aiiNw4f9Ena0Cg9X8/6ezYLIP/x7JSIqY/vkewTj/4/8EMCqWBdPD
oSQy0w/+RfJQNNX9x/z8cAsSYhF58y/8hV5UNPsf/B36R/RxCZf5R/8Tvoilzj84hGQ7IO5nfgGk
pw9Ip8yH6f+WNiwOAbQxhxCT3Ul0p803/rt4wrBTIwYMNt1ooajR0XJyK31qKif1X/SMjvNLiILU
H+9W5kSTbNE8mtsmM8OJ9HR+RmbSwOGg0YBHAhxX59pePQSrT19v7z8/XSpZHOa/x2MsJuaiZF1Y
4Kuuk9W31+dgdeuvLtwg2vzavV+75TQWhxttJVli3elc19unb3fPj/HmcVp/V1eXpqLNAcm5gRYP
PHj9FLQ8A924K23zHG6YDH7u6wufZf69Z4YRi7jIn2UL45zPMvMri3yPaCuwtHBn6cXK1qs1xe6N
63iu/VnLE6jfSHRB+/bpUzfgLg3zOkFBuC3aC8/chS+5VBcwx38t87R7eHDX+/tq5f4Xh9APNyT5
h+j8lJnL1Wu4fm5W9/rq0vIePgWQI+lJUKvkoaYAi2DSfHu/O2nA9tDUdO1mn6MutFXwc9xYkWGA
uFLsx/Nf8jBM++dQ1EYJOmk+GZS3FkMpFJlSF+VtRfj5cyCca9CFsQfRPLnu3b5ZNUmpXogNFxcJ
IlBECcS71H/nFqy5CA0T+PAgKIT0ylqrd5PaA+EAngpBWs+uMUaK9ufn+FsN5t1u/T0gSet8mZA1
0Pw5nCT+wKVe6ToDSsTo0cGztmZWWWuAq/amLZBAT5LS3zdx6G7DprRvhKgKr9Z6TK/BUWNJ2PTQ
IsBrUW7UZsZ/hlYG+n2Y5CIZsFEGH4MlS2LxJKR7ZwOXAFEV5V5QwU1H4b7ZRhAnrkxXkzcKkMst
ZXFjY7RluUOYAWFuexZKSwyNPyENVYDQ2p1fg8MHnysbupVJzxsilEqlbeYWvt9SeSMBZ2CqvTOK
UN25aQqhDY7qR0eBUYb2D8WoOY+hFH44ygh1zCdpLncgxdCiEX63q5S2ujDK8niQoqMTNie24AnQ
9VwgJ6ZKwS5xBK3QNG71pXAy5RrPwf5zCxHMO79sJ4bSQOo7HBR6ls7vLOfdSdRhq9khtHEkruxs
kzDyyyibdguku/308aHIMOmuU4UwYOsfrl0uRyePDOoBkxaIrQ1ed6Phwb0L9dC9cH0fbQbXgEJp
o5vE56KuslhAHBymAqlua+cixoNwV9FvMJIILxzz5dVCHEuZiMPOViA8cZanrm4p4/Vu69m+pr9l
hTbhHQju4i31Xa61qbaLzy6iKemFG3rxNlFJZkDSD8oLFMOM2Zfq/VaH8aSWDRy4PcjP3FxZXVp9
S0XSJ7tMjaKvDS2u75RJEbJPtVq/9D4sLzcuG0IxLFMo7sBwXxpWSRwXig4sq4fOQolEZgBVyxvq
3O7XuG6qn3RUGbQPrjSQDBrrBg0uxI3mzvbhjB1kF9A6UKx9V+aRx60bfCssOs14rhk3kzPl2wDm
1IWjsdxEs9oNjwb/42LhSC4+r5D+JA3hoCSPNcoqVEV+V+ZhdKEAszyAv0eBuYMkIDklkzycGhUG
3BwTLMfLppawVXC/s1LRIBk/KB88FQyl00MmwKZFD7h7sYpBJ7RxcJiQVbn44tk0DO0JAf+PHfN5
FI3XlmgccxKqYYcTivNyAJCeFV6f6TlBUj2l0S5wzVCHO8k99PDR4XjTaeXSiKfeAz/7cLjWyf0h
0ZvBw74BHqAwwhvHkNE6g8RzoXl1vCFsyE2kIRw9SFjLW2XChCQPEaD3VN+v7oWfVnvgJcOFUPrU
KNSDDRIaWv6QsQ8npMBpD2yJKswskL9r+qjylDL74/yqnRgEPAzPxWx0RLIzH/J31z4Mo1q6Stx7
Ra5N2xgENZSDKGzfzg9zdFewWipxEHp51DDAyB0OkyO1U5pa2qOAIfQHuy39Wx026R1l2mldj8P4
8/x4i/CYXYDyL18HVDLQKrLGw/E0gZBZO+aDZwG0f7KSRtlqBrytWMpyU7p9smmKRt+iJmddNQZ0
ifPDH59lCiiqDaWOQgedxsWNkXBf2lCyeq8WkbIF2QAZpA+RwQMufak/fOILIozBw03nAO6eucyD
RlVSCdJ6XKGiBKRaigGrG6iRceHqPTUnmnsqhSh1pvYttiPAXiOODXf0htHMfrCidu05GWbB+5zB
8qvzK7hMh4FkIJDKh6M7DAYFge3DL4gPURPZOC15HRJjEElSC1sGpGvyL2g0KfcTtgH191i6znPv
O86nDM60sy1DFc2jHCWo+MLt/Lui9z6yZsq6QdME2JwO5/K3Bs+7gxIMVmzGvap6oPqRodKjoXP3
eMfZKWrIoVltSmC6NQwSgt7NrL2g7ZLQwrLJRATN3tNqabJdCqga5rIyxekGVxvli4Zm1qM+ZEa8
Ob9+RweAnwvujKwDVgJHYLF8g2XHrYTH4EEMt39lvoK+N9ChZo1NtLjp9SDGb92p71q7t7e6OvYX
buNlSDQvF5W9GRTF1wP6e/j57KYthCnL0RsNehg6PIO11nfR3pCy+gbRIbrNmPuFTXO0RRmUys2s
REntn8vmcNCpnZoBO5DRi6K4e03cDs2yIKlpN3Qasq4XXtGTo1HJpI5JvZk2w+FoRZ8MVWeJ0UOO
vruyY7uGc16X9loPdfXC9ju1nIiOcHXS/+ZFWMyMY+/3bcPhSxtwiy0pF9f0GLVIyEY9zAd92A62
HfxV1vzbJtTv0Ga567lZNN5vwGDaUp8x1Ixwsuth9LAfrlYlyvHtHv0MH6i2gxZgrGZeOuLsW9jJ
V0QfigdzsLZBZiRrAw8adIe66E4jbUkhuQSNfiEwO3pV+N6EgbScEXnCs2SxKkpkK2mvxqo34t27
DuGJPOOJrPQrpWmqG0NNL2Uupz7DXLKml47kInWLw0/u23HkqL1UPWCTeMFAdLkrgf69FGYZbNvK
MPf5LKFw/iifHJSLkOImqlbEG4eDqikSciJEgaBMe+zIMqTXt6LTy886FJ5PoaHixg0ZCJWR8+Oe
2N8UL9DInGN8irSLytdQAhG0mkj1ot4tTNpObg0jBCe3X/D/qq/nBzsxSfRECHQsmoJECosHG7IY
5uu2jSIchFR2UZPilBNZ7T1e8NmW39HikNnWHw3k5neMiBGGOgaQtAoPl9bqjDw1IId5KnXRYlVp
Zlmu1T62/1JP/9uDdPRI/x6I23heSNqFi2/ohKFh4HY/eTJW2w0JVeKlg9pe+GKnRplFiZkU4sN0
cg6no5a+PWCMraHKiKjERoBfVzf0laS8MNCyysvrDOAHeQEwzrNc+fLkZVbqKqhba15ZqSqk22ps
y03hmsGEJd68fBp14Oe6CZBa7Sfcp1dFpYO7UsLKBlfap6q9UguRRF7kROJSS/bUOhCh2zZXMxU4
a7EOGD2hcycLzcOFqHA3eZyIemeZ4XSpvHDqiLwfaPFZyVWB3yLY4YlswOAKZzaMEwq0xD5pVWlc
EkM7Sve54mY+B1wO0jbKW4efF7fKNu+TjNtHUex1EBrKVytu9Kt6GORnKWr7IapQdEIvwbgElj0R
TiCcas34fYJMIO2HQ49IR4+pzV0wSjd7Fs6ElAK2WcMn3gUTXyI0XW4DOvrXIP6K9dilRXxhy534
pqR3zB0HYPKUZaJi63lbulatepZEF3mVqXXdX0dtXbgXdE9ODMTOJv8kFzcBkyye9WyE9JYlje2p
gTChKBUQEsbmL3Pov70QTjxdZChESLytc3NyMUoNXxlSgG979HQtaveyH9xN10cS0Z0iTNb15Jvf
zl+xJzarPZeJiN7Zs6AvD7+hnuRhgXeX7eVKb2+qAHkbYxzVa1JA/0L+c2J24FXZ/kTK5OTLd5LI
yNHSRjMpQzfNq0yC7BHUgdIhhiULmMy5Dcjy/OyW/aD5SkL8kg06A4EQJFxsUZFXxahpgelJBKXt
XT1OiOuESB88Vng230x9VnxCx6J9MxEswqAQL5ynHIeyfHPhh/wGNS2CJrJpyo2zeA4rvQhLKMLD
44Of6nVNi2dkMhCN7BqtKZ8UNYAprqmVke0dWJXxPmrdqoIgroufTQAYbacnjRVzgrJObK3ISb7E
QVjmm5oXJL+KYn2sVg10Y2fbxUbzJcuAq4LP9fGJDToT+SA1m/zPua6lXzUlkvdqONTlNwOElOG5
iTY8SMvui7VTQ57YdBS2rH0YFH6xU2CkGmukGcz+JkzKxllPZoXAl9uNdgyzS2q/qqpr3ghAy/w2
1NGEWKe9nnwpMZyB2iYb294il5V/Em1n2qu4xul9VdS13W1zvTF/Io/Vj1gh+Y1clZnGkvSj4n5r
XWkPa1DGSbVJ4C07O+CwqFgoXTzAZk4M/4H+UJd/imdO1sY2Otjf0DpzsTNiKLYrkyRQQ8TJ0f3t
hKHDq9aESvMQR2111/Wo5WPhI6rXuCBAX6fUun7U+GE4V6NEGWBTuWL80nRF+1w0GWouRj1pz0YU
K3+OlW7OYvgmdvOd0T9ZblrofEwM1nB21d1x4ydkdoTh0JGfUs2qgk036v5TFakociEJ5T42daHB
t84C/2eYza5IXewX943qd7bHnLqXHF0R/8FqA14PYcXwjNO8kvdtpiEsIKlnDevK6BVcxEUmX3s4
UsYeYBj6LL1A8d4v+/aXqaJJ4bX8N8C6a3WIgaevouMfaCitGXDLsptQNmqGPMRQhqsgR1+Z17DV
Eaho+UG7WgZOiZMNWekT/C+sbGVWajr15AEBCAexDP8KJ8exWzeI9eir0OiSeo1QvO4lVZGr+0F3
c3+NIW6NJEvZqwlQ7sT4mYtAuKtEQ6x+naCaIq8dpUh/DFDUfxJCYuhnY/U0s6krPF31ssIc1hn8
PzDryf8wjUZqu7zCDnpt+yqmcfnoKN9wLbTqTVKn1VNBGEEU0ar8DPZZsJ09ftSVUAwQOYo60Gfr
00EiTsoj+fY/u2TA8iMukfxTUAff5SPVz1UwIut8ITE88U4Dg4YbZJOJgu+d//67UkFsFG6p+LXp
mT0q2KsKa9Vki+B5+A1nZHwSAlFlXgUMnJi2A/5+4QI68YCh5EQRmXobXL5le0UaaPChD657Ddfk
PW5MqOvDtL0wynydLi857jjmR3pIG2cxyWFsGyM3pO7ptdLl44r4gJffwVZmWqm8oMjeGan9R2iP
df52/oY99brwPNMXQ19qfkUP19dscX4hVNC9EaNYucoiMe5rQ50+icKx90NtfT8/3vFUYdTQSaTu
Q7YJj+5wPL/wMzQGe+Gh2wNvJ+wUNcLOty/aG2RjBHp1tZiGXTgphL/nhz7eStiQUAObtVDply3f
bJpOWlQqA8pPYxCjqtDYxh9BBJ17XapQCVaQ6zIUP0Ct9is9DN1LueeJMhyFW1p1c9JCbrZMXLDh
sczRiuWVFVlhgJutg9tXFiEcjUUIcfa2IaXDZ1aJasOjD1Aou25WXOf+V5sXE6vJSxy44zCGVh41
LdACMzx2+TUSBV3JAYuPqxKRf2eF0KV7g/2HuO6qyPlxfvmPdxpjcZZxPUCNmVTn8MsXgcB8XU2T
q8wx2m1oRMkW4bP2LjR7dzcrLF743Mc7jZwFyABLTuUaVvXheF0XmZDvJgfx/RgBdRE4K0tM8g76
loYjQaLh02zUF07yiQWdC4S2jV/kjABeDGpgpQe0ysAkFyLuPQ95ja2wNW2DVlUvzO/4aoLnx4XB
nrDU48YJbn6W3SBi4eWi0IGDt8l1E4+XuuYnvhpsQk7NjHGfK6CHq6j5eE2BuAGUo8YKT4ivfEZN
v9uiDtFzSrXwQhXht+7v4V1IJE8/jd4gR4Vq/OGAiKWgvUbWRm1Yz1FwDB2uP+oZRnkz9KXxhPpB
b131TVIjvYVXtL+PQy18qPvKfowUILOouwy0FmO/Up6x6quRYKqxq7qLdTMTs33A1O7rQjRPsdp0
/r2djeb3xh/dlykgFNqd3/Qn9gNAALI9WnewaJfd7GjUCS1F43sotg0aOBC/RPQJQLyNb7nAwvnf
GG6GOPBowctaZkJYdOHbA/LHK8rWQecmy6SypWpcPZupRDTh/GgndiCAIy4iDTDtfK8efqoSLSjF
RgPGayQKuRBPre8tZqAXsEanR4ENBdSIvsyyJ+NWjJCmo+/llhISjCRGDDUQ71znwkAn3offkH1Q
wfSouRAPp5PYZldaZuF7kx3Z04ZwWSf6c1D8qVspVpVv9dvCGcLbaJzkpaLAqY0ylwNIX9n22NAc
Dp5SL0bXRfc9VWmiZyKiRv+WxEb2giurWTyf/3CnBqM0SJJHDgtgbFH8CGon6N2hUzylwmK8K2ME
xPKyVK86DXGx82OduEBm+jgZrD2jb45gNwOeKKaGK3mQunDWu6bZqIHe75pq/GPkeFy4FU/c+jQr
wH1SSaPhu2wnC7VpAHRrmKCDgHnQ1bLaWJOV3tYJ5i/YryhXlSatCztn/jiLO4tBObVQIwy684uP
13RhM/B2K55eSEtdBRJFzXVSarXYtlY9gMOTM6PGiLL+h6L7zl6v69H8cGkbuvfMf2PW1JaWZcQk
gyEgrFbxKFxKzQtzH2BYF4i+x7ShG9XN5OKmsnYQxPh8/hOfOqGQ1cCEz9UksDOHe5ejGHZtLRUP
0xfrRsaTsg5IZy/M79QoqK3SmZ3DVUqmh6PUSjGJysn5sskYogJOH87YZK1b2xcGOrVjEeolQKP1
TYNiMR2rc81E+CHTsakmxQg5rd2o+2UG1FyrQF4C3546jBwLMUdF9J6Xw2GEisUh9HAQMUgQm7C8
aT81FrphGBKd/1AnDgc99Ln3CiyNrbK4sNFIRnqsTX2vTRrgYa0Tt09qKE2QjLKVIFLNgunhV+J+
/BLgPoWgTOwLvezoEsjZ+sgjul6LnLhHWTZdTdr0fzg7rx25eaxdX5EA5XAqVVInt1M7nAiOyomK
5NXvR54Btru6/i548A3mYEKzSDGs8Ab3I9Jk1EMG778u5v9nRfDCmrKWvLc4lJmIlZztFaeiqL4l
k6fKcNbQTIxiJzPfovg4XBPouLAt/zh9U0Om7/EirN00uiyj6oNTVzj5Q2U22c3kzsXx9S93aUKE
YBTmgC6y988mlAINWFoi+ROSK+utPxTjPu2N9FeQOs3u9aHOxAgAfFL0I2CBUMCVtomuPD9oZtUJ
Y6mK4FQEQxvb1FcOqzTRGBG6i9RJYle7akyaqEonUHrDjKIlJhSfNoHQY1Jp/pX654VnefN95ULb
Tv+LtK2isFGLdXv/h66kUei33XHTe71JqaNFuZZW+1y4RHw8aP2Vtbi07BYaS2gycF5etIpz4GPe
VDM2vRZR3CFHDhzKb2xQua62rvOVgOricOSoXDtc4C+S8RwJu6mxHKJFLejizF1xvONzLY8LSnbX
SH0XrjkcOIjq+ffNp2X7MX9VVhYUcBd/5jNjEI8J4rpCObdMK0wAX0Ah0oMrk7tQVCYypTO4iWnz
z3ks7GrzgrbgGJyGSo24Po2mVSMPmtlqLyHsaQe3TdLiljL/UB7rdJjbfdbgkE09dJX/1Tr/P2+I
P8n22ZvNT6EWAY2JRPH8iigWe9ikH5LTUCy1HeH/OfU3oq1bVPVbQbk1q6Bf7xOlzetOq8rydq6L
9Zcr3elz1uGrGPZThRwnLrSFwbtg1PVRHyfvRlJWX0LcmPDYfv1kXvpiW3TxpzS/dSaff7EmydNV
V1lyCgohfnWBlX/RSzzKwMtVuPoUs2Ne2f8vzx6pGJ1yiKxILLzAQ2FkjK6SUfuAAtTSH+1hNr4k
TtLjCAH1ctwPXS7KHaAc+70ahsC8smVengdft2iR8XTgO/Mi+ZycoQxUUvrEVZYIoqy17eZAEJQ9
9soanSvL+/Im30ZDVIZLj3zmHAGcAf+dMMTzTn2a+kcN+4d4GrFZfP0jXpwTTwWoNSoubLznH3Go
oG+W7cAocE8PhpptxLmb7AA4cb3yaFycEHkQDCgwiaAfnw+VyXbKACt7pyoBSRNAEjh1Jv4I/8OE
iCWoHlLaITR7PgpIW10N0vVOmSea3RAYfSRm3Yo97R9VYraXiS9EPk1FEhbyCxSsiVhnvnYL9X7u
C8wadbnvAjSoFc4W/8us0F2g6YTfGDS657NqaqJsJBi9k8rWTwaIIdDYy3DEwne58r69PNUbzAoB
EwLnjQJ7FpTlDlBD5a4e6K52jHOj8Q96XSI9HjQmhCeER1//XhfGA0kMohMsIJiy8wJLkllmA8TI
PzUIud20eoLOVqWGPcr82Py5y7V7/9J4hJybbZvJv87JEE3ZZEQPI3eIV+iPE/3utyRv/XCXoKH5
Q0/awrySjl04YhAhQHCC2ttYUWffLl1GUU5a558ybcL+uF3akDa+t5Mdmv6vL+alofhwRAjEm0iC
nG1+b2zxaAYteVKYI9xkzjjs6AOtu8Zu/k2Y4c/mp3TIQd7ioC0OfL4jcTa33JGX52TNlGpHge/T
KrBhfX1Cl77WX6P8ecT/igosoxi7UQ7+iaMBAhMpdBp/cv4g/Xw8rbXr/g+7kU1PWRxpyC3yeT6r
hRhO0tLlW7UK66CmDd5Kd5WICrbNwbYLbBlen+DFL0bVFBUfQp8X9UWkyD0Kfa1/8uYk3XsIXBxc
UHm0utZrlJLtizwPMagEQ4DdeumUgjECeRZhTWh6ERU0rKXQzWjs6E6VNjuyRLssUoulnzqfFnQP
XWHnFML8+fpMLwTyjA9GgVIICDuaLs/HH1tVZpbL2i4eulen3EjLX0GvJhu3VN+r0Bt2h/ZR9qVY
jr4wvZ4oyBre16453HSmt7Wcl6yorxyZCzEFdwEwT8guAKvOA69GyGKCEu9RfHIkkt5ui9uESLxv
04TqeETvGdMP35qn30aPjdqV0e0L34RWF2wX6mzQCc/2W73ho3vcjqBrYOa7VijUwyXW4teX/tIm
Y3NZgMfgR/IHnq98lnr2mmv0HpAYlw9iaop9MUt/56/dj9dHuhBVbwxtXqo/tCWShudDjRwpRZXH
P4F7mN8sDYiNyKDZ4UabycIXuxmKdvN1WWJdJ+MOcEPYATi/1km6sK7wJH0EyLjiX/YJJiu3YNnI
4NQEWfkwld0czrL5Z3z+5sHJY0LLCsFV0sLnkxWuXeIXYQSnpClyXK0pkQDFlj6GvK8v67ZqZ0d3
Q6fDs6DVsNWcng+U1ekGrkiTE0yDNtlVAzrPO1GJ8glpeTe/WYqqv7eMUb9Wwb9w/5qk+JvT3VbG
PH+dpaD93rQV+7MqjbuR1b5ZvSy9t1MxRo303ePrE724fzbQIfg+VpXm8/OZeq1JjFgalEpsa/5S
+kl37w6ZT6OEBkK2JOveyYlR4bwGR6Q468NiXJXivDRpegjsHzQCkHQ7W+3VHpUaclpZEzYqX9ai
HYKjiyNkEHYoIFt7/gN1zXP1whElBEczga477+r5w0PtY7HqgIfOH70pQuk0D6026A6FkO3+9TW+
NBRjUb/ZrmGi5OdLbDlyaiYn440DzfCxygP718Dl7CDX7aT9lZ174XoFsPr/B9sO6l8PuK4vKwbp
ZDHulOl2pBGFf5lUNcQrGDIckNDpfwTxgTpVC0x4Pb0+1UvXAOnG1t2HsKaf30YmDUg7kJp/Qne8
fcDWZLmDLmBeCZkvLSjVve2iMbfKzPbf/z3HkniimyTXq3TE3raQEFula++zHiPif58Q5VL6yKBF
X1Jn7AzbBL0i6kqmoo/LROU7v7Ha/2EUcJhbir11c18gA8YCol1TuqesqrOjKusW+/a+u7IPL/Bu
0PumN0hYjFA2NfTn60YVe+2UW7untq86CHfG8E5aGlJfs01hzy5dfLRkduzMNd8NXaJj6ql7dyDI
6Fzak7bTsWwNPa8XD9hYtYivF86VL3v+E/9oSpKA25uy5AaYP3s5hRgXGSRmEjfTWDqhGVR1bCVz
EvyWMzr7PwKFHz1Pi+HHI4iO/IS3B2KJykGKH9Mk23xcysJ/MlXj/LaXdtk8YmY3C9ESEleuzu1W
+uuN+PNTPZs3byOlmfSrz1YT1Yw59UQSo7Tj91HnL4m986mIYFAEmQ5b9Tw3vQgrl1WcOjfN9I9G
Ptj+v+2d//wMerDGloOwhc4CgCbXS0eDYx4LCGXRYrrVo92M3RXSzNkV/d9RqN9DcNyEms+OHL5s
UHLcXItll+vLztGC7N2aQrGIWtkK85COxbUu5YUhwQrxJAFugHPunb0KaZUsskRLNMZ2xxc7oXXu
cahniQ8Dd+h7EhLv4+uHfZvE2Rd1dd5cHRlq0oNzLi/+L1PaDmkSi2l67K163uPRBQCvKq9Blv/Y
yJ8NtYl6U8XjtaeJfnYUHZQjylyOWgzYQbu3swD4XeGVuPjl3bp+Z8NhkTaYhWmGSNbWMi4LI/++
9F7R4ArWiW9WYll9OFp98CtxTdliAOoa9xDWncfGstYlHIyewqQy9BXrpFrTh4OYMUG7kWbH2fWo
fjq/jEFv4VilICZCFPlTuhjOKt5NS46AlClRPj6OADM/Iq2JOAVxGWLgRS+tZj/P/bwijTyN391l
Xqy9uWr2h9lQsDNFFzSPWqFZMcoVVHrdUbODd5sK0W2zCUXu7Nl223tc0dbxLdCWxgyRFa7VLjEq
PExnu1dvbaH3GiWeoAwQV2w0ccrLzfYCHTgj22mocdBnbdLyGIy1U73NF82CSNjiZLsTfoBqDJL/
3hhhX6JPUQO87E2vjwKAW+t5dyC39Y/T4Orvp2JDjOMrNd/nVd9BO6hx7I0URiw3LYTI95aVUeSF
qeM9WEWXPfnG0Pphq1YvwT7U6+1Dhvw3Tk4Y0atdo4CFhtiU6ivSli0WQiPrMoeotYkOpG6SkQNk
4L4YJ6mmnTXOBX6v2opqf2OowAG93FbAV02wKKFXds0XAGt4M0GXLJ5e3+xnIS4neoulqcoQ4P5B
lj+/vmYxOlTQbCfWZZbuR83EE0boJcWnGT3Q1VkPMkde7/VBz8PN/4wKkFKnNkPV65yZn5F5SHRS
3FjSJvRCYfe2settjOLCtJ+FHrqWSH9VwkoHhQGtzycxMyGrW78oyuHKErw87yzBXz/mLFYiN+Xj
aJ4TG2Wd7ppk9Pet25v7VfeTKxO/sNqbSwR1DliOKOZsl91fIYtHb34Vi2nHBjdnlPtwBSanzcD2
lSo4KA7KPVB658oTdWGC6Kps8nOk29ub83zUaoT4O9WzFc9cm8fExZ6PmkAbzUv6+fUPe2EkKLLW
5m/Lw+06W1j61/xy8LEbUdSIp7Sv4O86xbtRz/TbnsD3ylDbj352dSKpzSIS/gGqQot3+yl/DVUt
Wt7NJg7knam9UyzrDTnth2DIqRsoK732KFwajniWzbCRgOmLPh/OaOzWRbYqiIs0cfcqG21qN5oR
BUVi4USpnOgfV5LpoYMDZmYTWaHb83y8pRfoX+oqiI3Eqz9uoGbEsTCY/4wvliauDPYihtkGIxIE
VsVrZJ8/6/ZE6YDEz4+hj+XJqTET24mqxqz3PcWhicp6v6bhXAd9yi2ZVW+GSV0zo7m0wMR72BkB
kePhPfue+E/aqZF7HpalhrxPpe1Vx3kwzH4PJay5RVtg/fD6Ep9TcYHJsMCbdipKEOxa62yNbW5v
7KC6IM5K3x1OIHUqtbOsAQ1fheMJboU5rJDGyDGZngJ6sjsDrODPoVnMmHSxdW4zv0w/dnkGPN7p
MGALy6XCYfL137ndP+c7fUOLbi0PiqTnQpWar3h+NIE5lpc1H8x2rX55szXuXx/lxdFlMWDCQtSi
9QUi7CyADExot5NZBrFo+vVrV0s39BKpjWG6ZN3H18e6NCNsgDbRWgqjLw5TawX0nUEjx2Cm1j0x
8XSbd/m1tuWlGfngF6h8Bjp1z7PPS3RX14n02dXFgjPOpOpj3Sq8gIL2Wr380gHa5JdA/QI0Jhd4
flrdZVB+hfZCPBiNnoaeM1ufO97tt/DKk0+V12VZlHj0/I5sLqiEeGVSV3l9US8dIHpUxobaoJH0
4oaqFjw8CwkNRymFeBB2iljddcOMtaXTaHpstum1eV/4kEAyObWkBFg2nIfKEntOQnPTjUlpcKJu
6v5kVWkWvz6zP8yHsxNAhrXV/ChRIXdytry2MHyt0FM/RuQ3xQasVcMi9jzpxft6RIBuXyBa5oPw
7YeRxBzXr70CvCIeQXPIJFa50/YR8E3N+SqywX6ckhLsGHDnlITXUKN8CIATZw8Jfm2fx9YZtVs1
bYq/MvDSn7ON7EI44md3SBWUbVypU/NoJ5pnRJj3lfBtBsOq4m5pk6ex8YqfPq5l7/UVo6IdvCEq
FKY9VU60iH7+qkPf0HFoXZYfy2i31xitFzY9vGsLlPZW/KG38Xwn6svsY/jZBrHnC3E09HQ4NLMF
Znssm8Prn+VFMANahGoFr/ym1hacZ2ZNJTPhamYQS2LtCLUQrP/srNjhmKiOjgmGbNXlNfTDH1WQ
s72AYw9oBKLVYGOaP59gi51m5xgjl/a4aAfy8oZ0AGWB9y1qUzc5oWQKm2JW9+vcO29wNq/vtbrU
3oxuWcSg+iTeUVgifA2wxMr+re61PSgwNDdHPKgG/LqzfcrDhU1LRy3A1Nz2R6I56q3EDfZ/WXfS
Ccji6AW8CJ5x2/DGvPeDWGtNFReUVFug8Qim3HlJb01xoQ3tj74ojWsgtwu3HKHI9kCQEKADfvZE
CLMSnSjmJJ6zuQznYAx2CpWBCDZLs1+KFuIrepD70UjXd1WTXcMtXhp+a0qywH8gBmdbWw2pLNNC
CwgunSnugExGWlHVp0pM3U21GtWdCOppP0yLeegqx7zCYr40PF2NjQBGSIYs7vONJw23qIw+JwL0
ffGkE8i8cTYN+QQGZJgbQ7PrjWoISSDp2nt6fSVGe1kTY3NtPauNogNb/TzgZb4SX7Mqie2SJD30
1qF5LPwKK6lxUubjqkyN1mkh+l+FWjI2Xul96Z3Mvi2KcTGOmqWs9TSWXvY1STYb7MbO00dEpILu
ykN06QranJJAz2ArSHx+tlCi9NZqJnSFSdt/Xc3CQ7O8kOThGG0vu9cvoQsvEJVSA3YPEosvX14v
BbEmUtIAc8F4yoEL89td9enL66NceFvJnzAmw4ONYs352jeZUeka7eI4BaRxCkBWf8xoWB+AQWp6
NPbFlQLopVnRsSUMIzAFTXq2hKU1im4RWRAjTpAcUTrNiz0yuaK+khmeN4e3G4vQkuCfGjr92HMs
sDIlqpsFgQv0YeTxKkO6PjWIyfqq+UAa3geJnL8Ppl1nIQ/B+M2scrxVKPv39d5r8u6m8Lr8HwGQ
L36U+XwD5WnumWvb+3E1CXmgBJ68NfMq3fd6co0N+LISsS0A3SZeMiBjBBfPx+qtxhNtB3l5tZPp
uGS5DlSknEOPLhDSIloQlSa6/RyZPBpxpyITaKpr7b4LJ4aLjaI/jCdQt380aP/KZTtc20ut2+xv
eW7vbVdzdotok5tKVf6Vx+PSUOAeKDWCZiIuPrvDm0kJ6dTsrNYe09/DOE97rF/GJ89tP7x+Zi7s
YTbuBhcERr9R/p6vLIJxfZdXCzGxM9h7hLjbdwrLuyuqWBdOJmOQkuNAdaE8rHynoftD1IsuonrS
M/xYF9rcjzlLnaLAO7nfX5/W9rPP4g+yCa41MJi0Uc4FiEf8vr1Ub/y4HeZxDb2lz79Wq1esn4FI
Bl5ot0H2TQmEktZq4olCo5Sa5Ou/4dKu3URD6A0DhIMtdBZoGMXgDTDgvHjJrOVrii/5UYjOATEx
W1DuE1IAgNqB1SgaEkLc2o2lbiB7IzD1+i/ZCjrnq7GVlui/YYADvuX5R5bQ9j0bJ/c4yCh/ppNv
4Uq3lPvCyOSu7qrxrZwggjgIBFx5js95tNstQXeRMwvmAYXi86KF16nKW9LejX2v89TeXgf7EJQ5
WgZdKlrzoU3sToSW1uenNrCSD9noJR+KwFMPciiTa0f4QjAckJqTPm/s4hdtioQUKwMU4MRmLYYw
S/g+4YIoNOLbbnAwOoH5ei3Ut9eX/8IZo+8JLh2bHtAC/tlp5kJfLQQ5MJaf3K+96ptbr6yyK0yY
C1cGsHdMK2H20Gg9f89JKyu9HpjaiDLGTa2vvR42cpLflZG4/f71GV0cDCT6prsI4OL8Pk6KVFVN
IalHY0QfN8Fg3XRNr9A6Xex/j9apQAOydwiq6PecXVBCr90EZ0wnporjRk7djQepO9cgMRf3KUGr
TsbCMsJ8eX5EsDy3lkQWTqzsFdUCX2/qNZR1VbxLenB2Ua+M4g5HjaKM6NVmD1NnlmiSrUuFcble
ozjx7yuMRvzGY6B8Skz5/PcEXjsMlSzZqWab3c4UllqUNOcUM/nZt6+p6l/aoRsPGsc3eNgvSovU
Ku1V+YMba7T3opFeUjSjJvvvrxoJPp1e9EGJQ85TUXs1/LlpGcW2jAYCg7Pgh9zLg5F61xTBLm1Q
H2Ym0DXwBdDsni/fRMDjdA1D+RYdmSpY1jgoUBpKUnFNmvnS2rE1uUERCUWnefspf4UFWS401WGU
G+ueVt/MjLcX/dpdWbsLjwkm8lvxj/4AQqTnwWZAqcQP2q0FlNfBzxEx0iRK1DguoXKlFJHRBsNP
YiR3H7S1qhB/aZtyZ9kLRa3Xt+bLx5xfYoJJAJHDo34enAwpHXM/N5zYW/v2fi7LueMSdVO4RY1X
35lyNK/lD5eGpKhkbCdhqy+dnQZ3kF6eEiLGZlOmJx0xfhHR91wPabvWN6s1Xavmvtw/lAeMDZK5
OXWSxj//qBTR59rycy/WDEzVilqkB+pJzr4RYJNfX86LQ1GQ2CxVKR6fd5etVbeqpXTcuMJf4NDW
enW7bKZxODDqVxKWl1ERs6LnQzQNkRip3uezIgKj0QwmLrY64WHrvs4HOc7fjHy19yXqdaGX+UkE
x7C90WVhXkPOXNrDdDLBkW42N0BKz1ZVLywtW63Wi1cnEGAgUvFen3PjVp+T4Wj0xnJUlkCGp0wa
RHqsJlseVNNcwypcWnDuOqphQFZepolzIaD/2akX60B+D2aPRbBtSeTcTfr1r3/bC3WwTUuNr8vb
wob609z463JQ7eJ7+UrpNYNEPEYD7f8fVZFJkhZf+1CBYMCWow7eC7G68bo2uRFOyKDeqUpfboVv
9ccpn4t33lSuv1//aVBI+drPo8Jte6NWBrnA2fLm57sBRhVTB+cdJ2UazN8Ivzr77eJUhoY1tOX1
B1u5yL54Cc3pO0UmYoaD1KTcBCkz47Bmk/C6sHF6fXiXo3xWuG+7TmuG7s4pbad8JOIf8n1f8+fD
WaxtHuIT3v822tVvf8nGHdNDb9RWfodGU2He9QHd3Q9OTkYQTg6GsTdmO6fAhaTeqi9ZFQxN5A52
XoJ0CmSxpwKWFt8A/fTLbrbkZKFKbEGmHn1jtKKgS1wb0d9lSn57VebiTwNSap0jOtlpcT/Mi9h0
J2ZnRQ3MdXiO7Hb6VrlZUR7GxQ3GHVzbwYhSJEhl1PhTPcKjculJDJ7I5JusMGcK91qAEtcgiv5m
kpvpXq4afw1zN2mGEEqg+ejnLR0UMfQ4Q5elNOrItPKB2LPrQd517jp/F5jNuVFuZnhs6v3E/1Pk
SfaI8l8/3ZR5j2hDCo3L3C8G5J2bIQ2W4amc0CBydx7Fce+bWoSRHhp78JJ9h2qq3K9+jnBO2PmG
qj4Bz/C7u7WAr3K7FI5sD6IiJfi+tPWqR8Nqu3PUrKbd7vNmKjELE/ki3oKkQ762Ukp+Fb3T2Mh+
JdX7UXaV9t2w6vYBQS1L300o8ThLPKjB6MZwclPdvq9kP+lRb1vr3SwMnod+Hp3v3mQ6yaPhDlS7
66brPzluP5c7E48WJ0S8DBRW3WkmlkkOljU7s2v0+biWifnUdm72y7CmgIjLXNe7ujeD5eh2bJ93
TpvU32hxeH1Itb7MwlnPjM8yMbXhTTnKFY0eoxmtO/o81oMzu2qJLGUXPyfHTbunLEWu4ki9ebkb
/a6tHxVnJtvnqWMWYTGXcghHx11v6lqbk8Oi2vnJ47UPdgjGLe+MxHFudb3UngLJP5GtpOQNzj24
kjJLvrSkdU6oi6Scd8solVaEgdFsHn25l6komKr2W00vN41su7MeBUWO+dat9TENdckcQ6ueLBl1
eJfiv8D98tFbmvHbOPiTidwlynA7HbzOdFsmoraOSARZ0ymfp+YXtG0sP5qxKb/XwVT2YRk46BJ3
pKMHNbr5t9zZBApRhXNCV6/8ko2+BB9z7OkM+l6lgVrXPK1vtU4jFiyKLh/CwKE5F069i2UJtr1Z
cNDox+wCPDOd3Zok9Fiz2TPI8fK6iceCSvCptOou4UfaObwBmfwcF9/od4bRrR+nVLqYytIjeXQT
rYaD425Ug7erkcDxtPJkcg5019MS4EmXjWRnk6F/soY+56mEzdneimDREi0S7ujJnTW7G7Avc0Ba
Nd2GR0QBjPx6GbIg2aXT4hD5TZalvfPsrsYAyLLGj/VIn++bL8uqCOUwJdm9IQrDfVoLWZ4IVmtQ
SW02jDm0K+T5btcyRZfPM/Nc3BdO57VRmo/BLZ3ysdinWiDvu0Bfv8+Fogbm214xR4XR229Rthz1
R+UFXcBVCEyVm7Syfxi0QMooQeBzvbH8wcZpt06Gu5VCgBtWegOgBudLtwT06enjY16sICmTue93
gTKNDNy3MYM8E0Xzacn7vD0s9qSW45xSm3ucuqF60NoEqMCcdOW8n6gopWy6Wjr7zM7bd13bGB/S
SrJiONf374e+bJcnI5uSap9yvbxR01h4O8Ro9K9u5/dvLK0Y7dAaBt2I+6VFm3iiLCVDnNWUF/rj
6D16q53bMY+dN90ZncrSt84ix884+nA+rNQX98Jlbx8y3gPAoqL0I91d+yIKzLmXkYujpLtrHA7S
J3SsS3lIsS13b1tl5MtuSde8/ZRpw2gc8XMW77NJNt6Bb+sHDzz2corczJ3fdEmbrhGYwGXBacED
ijaYtTfurFyoMkw5HH5Y5XKoQ7vXsyry2mruD1VpuumhawineeKMqdpbZlG/JSAx2oNTm6KI8nQG
/TVjTvRjQqvZCJvJrG4gNdhGSCGPzStrIGierNp3K8iX74Y25b88T1iPVY3WWegsTfEzH8TyUy89
t9h1czqgjyFzpe+WSdrvqZQXIFMNhUiyxv77xIM8YCIytfILTLzk/eyuw227NvL36rsrXeNKTh/n
YcG4vWtQ3AzRcOw/Laaqqhut0pQ4VLXRfPSsofvSJUb+nlpydmNgmdDt+2U0clZl9r86JTXjkL+b
l7sGZvVv16cvcJPo2dzGxtS02W6ZM/1N62tlHzdyyR/U5C8u0ilumoTjHLgZvqZB9rGiouiRlLCr
0Un36i4egX8WO/rerrwbW9f5lAEJwrSumTw9zES3/l58OjYuhKsk8gtvvBc4u9uhIxz9WFeuk97Z
VdOVoTUCiPpkyVHsknngPoPpoCgFo+TKJwMe+Lam30KXc0xXFWnwTn5gg6TsPUlFnh7s0R6+ztj1
dJ/W1a+f6C0uWqjl7YqchpNx06ql0Lx4kl0W+2mWtNwbVvB1mWX3w3Ym295zFdX6FzmvvXNIRGKI
A8Gcbu9H5CYfTK8WXyzl1zzyizneT5owP1NPGFXkWMO0htZM/hK2Jn/v2LUyd3f9sAJ7QdlUdf6N
V6jJipjZjDKqwH2Mtyeo7FB32+btotLVofRdo+2fDChTEkp6n12SvTKixJZ88JuCZp4v+0E8EkJC
LQqqvENcFAZVu5Oapn403qw7YTvhJb+DmWOSO3qutG5WuCvFzvMzaexXDYHuozk7Anu00XN2WlvM
2V1leuqdmNvePiIuxR4H9rQ+iQo8ZTSNJrSMzA+w4QAsS8JdCqC5QJGcsjgSL3QPaz/hyeCMHs9v
ifndxzHNmCWVQPmuRsrfiJBOSIpwlVatYSKFQqv7sxmHXnx6Pex9WQoFa7LVxwDuYzFjngW988xp
sLPSiHFLs+NSKyacsfRS6KElSYHCVE/S28EaijvMdI3+SgJ2IfXwgX0YJM4bQu08iXeAEla8aEYc
VMEWpKX5o9MWddihNHilYHBhKMCL1HoR46Qbdp7rcSHXFfJUdpwMRAIpcRRyoslwkmN3TcHlZQWE
NApZigAtLqrL5xlsa+lpmy29Ezeo6+4TgzQ2Xer07etf7kINgNo1ZECE+TetmLPkFX+7SUcH3InB
EGtobTpT97RyJ723kkUc3ERPf7w+4KUVBNhK+vYfHu9ZtoqcY1svVQAgk7hyb8yjebc0noxMBO6i
14e6sCvRZAKkA22FPtc5XGKdF+S14Btw9bRGv1cIIOOeg8k17HltOLrz6Ff7elwa3sbOyMYrw79c
2q09se1IKgOwZ85mWpdD3qRtCyAU4fqDp+fJrVmBrbWDWd9R4pdXarqUvS/kni4nEHXNrel0Xp+r
CfPV7JtmbDuZ9q1b3SRBF59fgT61sKpIiEkvo7GZ0VXCdRF6azkMw12fWJCM3WZZ6r1Msf6O1wAO
I7+78L+ZQzJsGlCZVYR2qs+QAHXeVJ4KyPoIJevBN2kJlUegT1pnV3llmhIkmuMnO5219dPS9GYZ
dSgPfp71Eglo4ukSYLPq3Fu8VAja9NpWxcHWaqMMlRg74qY5SXKSAZyO9qUZjMkNfyVRt5293fRE
9obYZR2dGXzCh8V/k4A7ke8wS/HzvTbXeEcimp89ik6X9ldhWKsVcqeiTkZAaaRRR8EPJd2MBy7d
VV2g1aEe5GZybEctG09N3YibAOWfUkRpg8/UQ1Eb03oCamE2EV4pqx+afa25ka6PybSzsRjNb/xC
14wjZWQkDWctddxDjpN5syMIaqanYnZ7vNggMo6H1DSL7mF2jdy9gc3QFx89hxQ/RJyqzG+Rgob2
5HV2l0ew95NyT0xduh9tUvg3WIzyBBfuaE1RNxVKRalVAvp1B/AN1Hyk/rjW/lzdA+d23isnKNoo
C7CO3c8Z+ix7I0jbbreizgSonOaAfermVn1bV2U8JUsteIrrrkvvNMMbmpD+Fm+PXbf1EPZ5nYsj
OL7+cQo26FauYAcQJ2E3xP9wtcTe9DREnT2K3VkoE7i/dAHTTtuPSKmOkWejRx/OGyU8arpgeKtZ
fs3LwDs2HjTMQ9H7LVtpfWg6F9uVsA7cZXNRnar+oU7yXvwulGg+uXrukj44tvRvc8NP78RMeyaa
ld2y1rmZOseg0XzrMOhVO9zVizk4J6m55Cy2ZtRPQYNpFgwO0+EI0P//NC+Te9N1qwm5UxrFbcUd
K2/GykFFustx4jwudWGo3ej61WdcS5FSUEiWZLjRlNb7yemCL2Q4xfs16M3blB6kFk2ZU1d3nQ9A
FnH6RgtOFVnefWXLiXi0VF5xqlQwJPjJ0yM4jFVBzFCDQ253htNMXcgp1Zdw7E3/ocwKzkzVNAg/
Dn3adJE71+0321YY09R9Ffywkc5eODKqs/fEWTqtyDSFmTJamaEiEw6Msysp+ryb9MYu7/TKdL0I
AFvyya5rVUdg9PLPhIfQ4XEIVB/QRAp+z6rX1b5Pq/VDqdZuOmJgrY97BOe2v1mseXkosSt6l6px
I2vo3kgNqHGah26u+paep2P9JPpX2r38f5ydx5LdyLGGnwgR8GaLY9HdbHo3G8SQw4E3BQ88/f2q
tbhsHMRBcDSSFqKCdVAmKyvzNzhZfhzLXnLWSk9RT7mbiAwGz+w4l9DtEyo9OKy25wqYxi8lt+sZ
cgsYQX8wCpR/ndyaP9gzXnWHmPKijobg0heBV5cNGraF5x06LV6qgzpjU3Ygey/KxykBo3YYPRWn
EF5bSHMuXg9lMVaM8JRkdej5qmKL7MxjzuBh54J8WBYFDfgx7mlsaOH02OtDnx7oOUyFr3c13Wyn
6sZPQ9IglDx6evspxXhAP4IosG345jy8aDrlvb9MufiGUp6pXywRTccwHWrTFzRwsCqJWjXIGmMa
TkWDw+shmwE2BZMeOYmvDWH6jue2/Veh93GzczvcphOw03VuXpRwpAjl6qLPtVFVB6p7wSKrJ3SB
26M+RHsunhsdP4YBq8V9R9mdptTr8qfmlLxHRGoGgGL71B+ttn3rlSm25102lr9wOijfzm1pXbJY
0TTfs9Pa9pHG0x8UnNC+/2kCAG4Wt1YVeWCy0vU3u9BIU4fyR+DRIXvyQp6miq73D5T8nPdU99LD
knu975pFdrk/8u1NLEd2XsAmG025Lhet7rStEbSN7r6fepRvw3Yuzmbvls+I9u4J0d6mOoyHWxkd
LIzKbrAIZuyO9VgLI5BZHrzmrjq6wkjOeVj9FXqF/Y3XUUGZstlzLr5N51AJIJeTGHNYNuvcW0kH
+IhYjQV2jlx5kVr9cdIzl4KWOp/vz6l8RLyurEtBAlRwsQ8DtmWuHhlUNbI0tSIjEEa4HPOijd50
BLO3Uaul58yg2znYjr2TxG0cG0CkUnCGkr6UBHy9nwcbwfl+SdWgw8wp8PrwpzWre35OG7sFBgrT
Z8HrQfRu1Yirh7hKZqwJgknrbHFw+7H4gbZG96ZDok6cWkyNdsisG8vGboG1w3+AD63hrIndt5YX
GZgmZERQ1YqThwkZpnOvuMUOWOW2PYaDOBqUkKLoQCOB+3oG06TQh8rqtUDxqgVvJ1v/ATIqvEBn
Mx8aPFgOPO2aU270PPBbU9lpFm3MrbQMROEOMWigFavhkzjLnZxOTTDgQ3pqBtC7mZ2GZKRLeuhH
8z8cCCApMgNnSEkxf/25RUYTDH+MJRj0Rj3US1Zd6OsOgWUN+Q7+60UKY3UiTDanRN0wwYT112M1
lj2WVm+rAcIjnGwVE82/2wGCqK+NcfPTwzCPwhwayrWfpviyHnjtTR0k0UZ77juRwXJ01KHyG5S2
/vhdSS+bByXCXrK7vp4GE91Iuyf3CoY8sT40hjH/0IYpzY6jW5s/a42ayc5J3QgPRHogURahUIKE
X0+GQOEXFbgMPgZAi2BQ2+k4LwYS4FbdP5iL6R56GKt/FJKkHBtBAakH8KO00ddaJeEgcRIxRtVe
qvcHtSpyXzue1DJWTxOokB30yrrTezOcDFa/9T1xPy4SNYpssvZB+zvsTOMfdDWG4txXDUVD8vfs
CkW3+oS1n1k/UMUYzJMXLmLPyGEVPl5+iCQ70nCWDMS1XEll6rNd24N9Vca0++bFWnLAcSV6m4EE
O92f4lUAfhkKJhO0e7g23C+rhAKZhtgu3dnBiFkxDmmrLscoxqXo/iirKPEyCk1rgHwsJS381SgY
n42JiybINY5nh7ayqx9h4U5oElblO2EOe7iy1WaV4xHpXUkEI/DfSLoCIK/JKUP76gxL/xgOsXdq
lkJ5Zgamw2RZ5Rmh3v+gwiJ59uhg0ZpG1XIleg7BLYxchUGNLufol7V+HEfFuuq9lewE/Y35xDVQ
4sUBW5F3rndqvAwdNUtWLam9A+Co5DjUVXSJ3TY7YLvb7RzEjQ35arzV4c9V7ughTZ1rZCeUIhJd
fwbrNSHnJdKdRHpzKLgnEunIXK73fj05eY9Dln0tamqMESZVb0ehjJ8rey+6bE0id5f008bXzbgR
KzFoy2HFEgVjBc48TEZxalq3e1xGNz2k5CuX+4dgdVO/bEp4fGApXdh8N5JPQ1JIokQXBUbjOLns
iZWf01KDYpNVQG1pjHj5SYJSIx9hfv2xy4Y0uP8TNk47OoSgLUG4kuytpTRBmauI5bhRQJ9NOxG5
zSPPDbFz2lfZ8suHmgYcKhVKD9jO1W6xQPLnQhgRikBd/WTQYH1jU9p94zS2/RSFXeUdmSH6xU7n
RR/uf+FLxvjbpf2/wVFVl5mX1BGRq/5bEKdYHxXKVMZBDM5eINuDUxr6zQX4lL4dMQXTBEXDw1Qj
/eZbQxuHD1Y+oE0+KEVdHfWwNy/gWszlbA95s/iC3g7ofYVyw9Fy6wb6oya9xZzRFHumf1sTx4UO
Xxg0LBtylUz1PF2N2vKwMkBzFVqErjjnsI/jd3mydA+eir2Im7XqyZkL93R/3raOHZcAuY60YuH8
vZ620KnC3O0m5aoWqK940H4uIYoCx6yaxp1NuHUOsPXgyOlgf28FwTh0alEuCQo8ceZdxKwPyyFr
QHT/ZYeG/hdFHu07Yh94RiSx6T5lGnJlO7nd1ue6SA+Tucq3x1qb2si9rjGTno6ZNiUnz23C0+xE
P9s5XnZC58ZVBKWQno0sDsAtlLPx235MsxRwyZxgheHVve3HSYSxaUKXbTnEBWVmXlVeN54SMVIP
ub+mGwGOlA2GPwk6+sprjTl9RMTUGFrlaiA2278pBjcVPu0wBPoq/uwDlMpe7NxMGxPLMwTpQ5hM
SNuaqzrIFCd67aWZcsXV7HMuuvKzmhdAFtxhZwW35pXZJAHE/cO52bC5Y/WKplfhNc+bKabgVCA9
Bh/iQYwOTboBM4DyNDl0GncWdOsLaa6g2cVyIhO8ymVmVUP0Ih+Ri8871FYy0GOqD6EyNSDONctO
820jJECIZPXoN2ARt2ZROT0lO9qd4bWZaj1CjMbBQNqdB7e7VilF1EtFuP8VO3n0sVSidt7ZQpvD
m7AypYgdJsKr3ZshfsVxdUMsFXTls0apg/ayAw7Eb0kzpqce7+3qarpp1QRiGQfly/0tvBErUKKF
xy8rEpyh1XaCl1dpc5PGQVoMzvAPDohd/FCx/4bjoo9YFdYugkUYFmZ97EPeRARH89r6P6jwSoM+
qCDIN92a52BdI+asxoBEmdroMZelNxcGmQ9fZ+89v5aOkBeYSaebOMwR4kEv999vAaMq3Zy6taNc
G2Er0RuvNiL1TL89Ln1KQWZQOVUNz79XWic/xzb8ia9eEaXTQdWj3DmLoWjSi4PD8YM1KUr/OCrK
/DwBhrB3tubWQWBlCG10pm9fKVYx1qrXRMrVTcbe8vs6i/5ShqExDyGt9D13+61gxiaEpi8rnzfG
ZwWQOqg1WArFpc3DyKIb5ptuvBhBZNTR3wnnZ68itpEtcSOiukCjESTsWmuQ51lH6Vil8gwE8tyC
nDovo62f7m/xl5rtKmMhUUG6h340pdS1yxUwpGSiOk/G0nRx8Y+g1Z48tpY2I3SlLxnITAMxmoe5
88rp0qvOogQV6CH8KLFbSYNIN/L0qzDhx/tzYzTjY1gO/XM8yk5OZwy1dZiX1JmxXrT7+QHObN18
SJDWs38pZGEoSxX1RFaDaWG1s0PW5Wq5l18ODYRueNU3x3c0Nbo4qpZQnMoNBGfsxZlAwtJU9sVM
R+FNn6p1c9BD2Vzol5YZLiyz1c9A3vLn2sswq70/21trirAjZ9nk8gNC8/p02ZrSqqNhJ4HmUMZI
hF0f4hwDnvujbBwN8hpqqRBzEJ5ev3cFraWhAYwEYMNKH1TS4XdZt9QXJym17/eH2vwggCH8m0Lx
TTa1FGkDQIwpBlQ7XSasEg4ahsE707Zx28q/m2NOMYwMcRWHc1VkKhKjSdD1tHsUpxG5PzYo/4Ny
bY80jrs3kRbXl//ybUwiVTjen+u3YL5AORQdB1CPtKjwvdlU0iPs3XxnDjduOQAMUmSFlgomhPLP
fwu54ei2lR3laZChF2NCem9RFIUpbNR+AUt6unihm9TPSPQOnxHsSJPz/e/ciG0w7STRjjIqLHw5
+7+NH4mlnswskoGm4VkGJ/EgClE/l42KZFLX7YlJbI7HvcobkBoqRY/X440xdBholzGolC49Lxh5
Xc2lNo7JHM9f1SndIzZtjIf4qAGbHpY7YJvV7sGHBRDpIqIA0EZ9yuPU8sc0KS9hnUxXVZT/4Way
5QWKlYkU+VxrcDvGGOXoDEfBDIT/QA+1hjIy6WcMn/fsJDdOOkNxA0p9K+8mGyR0p2Mssiho7cTD
2sbWH4Vaayi2JE1wf5dsDoW2KltVukasXxKAE7S80nkdDiP+0Eva5o+hiNwHpejHHZPMjeNOR4+a
IJ0ZduT6NbhUWjEOfRYHy2zN5SMYAKPxax6ExrEWC57gc5ym4TcL8cX46/2vfJGiXV2H0GzotMm3
KLnvanNqgPF0Cyn5oFrSTFwgoka9P0Ej+6eNO/0xm0g8z/0CquaIwv2cHzrcauyzYyeAYu207+eD
Aink69BK13TR985Tb/M/nGwrTZ4jWJvxl/s/eWthYOvR7UF2DyTZ6kWQ4SaKBcXgXYGTRUBGULmk
CpQ/8PJRdi6WrRo1tU1q8Gim0QJdb23FxLsABXYwDzBqn0G7miTC1XgCnFodChHHp7Fop5MIk+SI
0BuEBgT6dl5AG+FS5qhY7NJ4oLyzCldt645NqjZSJL0e/q2qaXhopwmuhbuYh9lMxg+uVfwKUzHs
7I2Nu46EgvqEVE9F23EVR5YYGEAyoc6eDWF3DWmMAt0evb051gl/6x1IYss5o8uEfKVc79/C8TTX
vQHBzcMwxcxKv24VMzzOSdfHZ70wmu94VqRfO8gVX61u4P9gpnHJWzOuquqsLHFmX5xu8eLz/V22
EUQp2mEaTyNTvhFW5yJHASZGZh93q6bJ3iROtPxre9FyqcY59oHd1d/uj7exygDrmGgmAD3JG3Of
0YloPSFMPTb0XTz7X0dL3saN/UZE9ldQX39XJd4S98fciDtQ74k3dD5QIFinGe2IjV+TTViGRUb1
vQ2L+aC6nX6KJocy7VIDQLfNnVi3cXo5ujwsOLh87DrJsI0i7kh9sUf00u9UmiC8FSXC8M3S7Jwb
uUKrfUUqSFjD14dEY21SaNNQhDZkokKfmAMKQ50OGaEFojH5QnDa4E101nCsYk38iJoFBJNXNMqf
e9eQhzO7LCnts3WwqppcGRJBQUGDtgT+J1Pt59axQqw87Q5s0f0F3Zpc2u5SEZya800ibLUTYC6T
YgnE11zCeKIvjRXDSTAG8V8+7LehZPD47dQOiTJEE9Ky16RNy4vole9GnY7nWcvG/3ASpUIWOtVA
L+Dbvh6pGHlgpGGPy2UxKYiExurT0hAc3LnqDi5iEZf/MInk3OxNlefh+kasDYNiWi7Cq6ECevWr
Ylb7k952xS/gYhCu7o+2dQZ5G/FiozFy2ztLShVuZGfjzmhb4OE7iFHpM4xMC9bbPNcUWFJJ44FY
nOzpx2/tFtJwkLUEedmOfD2xnjHZI2LrHH83HU7oO7rP0DrUg1GZfygGIV+m3F3MJlxw5NXXdUpl
SuzZjXEqFVW0QMZBLaEFf3vVenevArz1VbCxqZAgoI622urW6uJBrScwfFeISvm7QtUizt7sAKqs
ET29v3hbIYbEibagbLfeZNqj45VIfNMYrM3eeSeUaAn60FTfY6YH2E/rxvYNz6w2wAp6/D7Smtl7
X2/dGh76gBoOETKJW+VCkZkpy1hYPAzjMEQYUoRlf14om/xS8yj8V8T10B6jMTe+ki3k0U6E3Zpq
1AIhSVPY5xesNxA9PNoOnnN1irl42xX2dK5RiPAp7lhf78/05lBSrIdkRMoUyj//Ldw4lYiBr0bu
teohWTapsRzFkGQPaqv/B0M1h9Y58CgoYWR/qzk19Jm3lcJQrecuT7VtDIcOR5pDLNIJXlezt2E3
NhGTJwVZMG25bY5EVgqedHHdq7TqaiHsWctngeVQQyWqir7PVsbt1ZTwyXhEVOi9t8mv+5O7kegB
SuBKJspKr9LVkZmjrlmMCq6xXlvOoWm7/DgUzh72YWMJXYp48pxwu5JQvl5Cw50AuMV4q/WT65xH
YUIGg6p7SRtUUu5/0Etqurr7SdtVwg61Xes2mypcRH17z7sOoI+HqzUmmVH6Hb2NH4jFj95Xrc5D
95j3fd78ipTOelogJT5rdWjUXxazpkVkDrUzPo/GqEznsRNz/kUZB6cJsm5GLlQZqqh4U2hx8bGq
6bv4adMsz/bQ9sphHptseRpqTf1IA7hrTsrkLP1lmcP5Hy8FH3dIwlY3zvo4i2OvjZDW4T/GSVDl
WmTJsrM2HxvEROKHGb54AxHom+aM8/TeKidUS2GHm9q1TNr8I2zvyPZbbN6Ho9561b8t+qQ4ktVt
3R3SotTV62wn3d9KJfTw2EQ9W8kVbfzBztx58mv4dGWQd4MY6DMA0keew2vqg4pmKm4hKm2yk1bU
1uK7tWs+p3Dqs68VSB31tLNgrP16vYijL6eADbg+3nMzLGkvzxxVLeUwjmkdKEaqwf+zJPas3ANC
bu1FAMxcacg76DdnPCEFDa0RQ2lrVJ33FXLtD12NS8qgejtna2skYiCmpzaldF75r3d9NyiJEHBc
g9gys+rs9CVStVoWue1ZT1LAbfcnciOd4OYjv6Ygo9JsXR9lAdiBt7Ny7QEGnbkeo0/WPLXI0sf2
MTVN80jleNwZdPMb+VtR8aL6c9NIF3YjWlRZ6EIOYxuweOGz7lX2W6zJ98Stt4IlBC+VFiuabTdm
7i3c4XlsG/oSAFYGOkJ6RNHCahLbb5QmdY9GPlfmIclV8wHMuzMd0tgxxPX+LG99MLgj2XJFEe/m
3sdMHlXtiWphHY/RZ6ytSnj9jfsFzlK7k9K/XKLroyHhVRKBzaW0vuIhqoCdTTsaVCSC88feK6u/
6Iciq1FDx43Peb6M87nXURR9XBIlfYo6Gmh+2mf2twx643MBKagLjNxSyqOzTJjngJBdBvxCFTN9
n0S2Vx6SyQKzryDX8VnkJYTrse1UqMhdphSHkt7I32A30i+kqqVy1nk2P6CQl8OcR7T3sYlCFDf+
eIbBs4AEhZUo5RRX+3iiJqdotq5cPbX4nGWGd6ln24DwPhk7a7lx+YHlhZhINZHlXBffcOzQvRDj
iGufdTmMuoLYiz7DzjJuVZIoNdNqpDEjhcxXWUVV16bXFCbLmJjTk6iM5mijS+EPHirLh7Q0zR/1
YKenyc6+wVhMTlGv/bo/pxslDX4CVSSU5nSi3mpOtZ5CJqQVjmllYLRkZvnoV0m9nAAKaWctK6Md
0MDGMSHsUeDnsjepoMk//y1paxcbFX30YK4ZXnR+GQ75wfSU5NIr3L33v21zFcmBCXsvdbLV9Ipl
MkDrG8rVipzymtjI54xeY+0I6G2NwsNaAroc/bYolMD+i+sxVK4QYuZDi1LASe8w3Lr/LZt7RYLk
8PigpE4C83re4M8n7jRTwFfDxgnwaoiu5WSYbwebyrflTcu/9KxV2zdh1D8ZhbXERxBg9vv7P2Pj
KkGOwEWYkohODWO1XSZvLLpcSSjrZ1N8nbGEPgx9k55ITReqN1N/oW2Y7qzj1qASqwT8ACM4dMxe
f7qgM1WY0UiXO47sU6Qq4YOBIvObPM7EdYhK8UHvRbdTYdi4VGBcs0EJBBBO1plpI/VCpqkCCBYn
NeIWsXGKOgFIcTGSI6rExeOEtfwhljwuhGL2hAW3ziWvcBMeMcChm6qNmsANjSzBuaTJ+Qavr/Ko
efWv0KXSKB2yd6b4dhNT1wDcgY4Y2k437a9U67Rahwh7jRdH/+QYc3wAMT/vnP2blymvUpwEaNRQ
WeDf8lf8dvZnXXSio6tx9erWfd8MTf22h2d27PPeeRaF4SCkUANKBL/0xw8NhsYBklcp9UWJV3o9
dNF7YWohN3CdhriHC2fH4q8Wbu7sI0MU7pna355WQgElDYSyDdq1tCVeDxeh7LHgiD1e06mPoDEi
l4toiKdW3XPsDlBAtJpC6GFBnWL2BQ8P3c/1sSSntqw03QGEbUw7D2SPnqWUVOU3vf4xKITbapSW
A99eIqCaAdwvThGz8TUVvfvNRTzKPEet4Yw0lSweE/djxsbwVJTlBUN6JKkcr4fvl9gYRjr8V9IW
41B1FJb8brFbv8yS4aktQXXWee486H3x9c9Hxq9Iviy5y2+aFV7vVhRZmpELIGwOmVvnjzBExQTj
txwv2hK5j00jMOda0jC4P/RawQ23cI4TIDx0ANADBMLy+qtDtw0HRALZAYszPGRNZ2bHuQz1oz7E
y2XSWuWpTnvjuzf3A12jpD2nqhH6wsYTix5m47e1Ff/sw9LbCWw30ZQfJq9D/gvkEDJAr39YhWyw
K1XIrv2o2F/w0/DQPVqcCxyE5VMDC/5zb+bj5/vTcRPOKL6hVEhBgRGpwK32QA24JrJavb/Wea2q
J2PK82vrxMnb0asgCOMsDN/4/pA3IU3W+5AklR0bODpr6hCuMBzAqB6uHrJOkDeS+aRSBj/9h1HA
DqG0ymVxAxXr2sYskccYrk3TWz9qK6vfUl4w/sMovNG4hcALyB7J6zUTZu6WTULRohld69IOU3Wm
AbnXKdiaMRr2qITCZqNFskox2tky63kYh6vZKagCNTPaPU6cX+7P2C0iiYUBlgOyjruAXH41TC2o
VNhhwTCj4156jGsafNls7V0aCSs51oDjPeS3Sut5SarqnSj6yj0KWlbxARE5d+/qu9masDfAkWC+
REJDR0GGr98upcrp4hrFluWKFkEG+bqk6oKwjlrFPio5ukLje5r/uT8HNzMtx6S85nAOwbzc1KPr
Kh5aAGBXhfT0XW927TN6Z+POrtn8MpciO+gd9InXyZpbJVDyEnMhhYG5Wplef037RHygfatftCT2
kp0jdxPp6YdLOhwpN7DgGxPkaEKRkVWfr0tupicPONuTUzbpR2Ssa39CrveCm4m4Rl0S/WkHUY5M
L4F/uGOoJb9eRDuhGQQKRL0qiqjPJuqQ782ZXoLtKd1eYJF/16vHtxyL+4zVk6DY9ePQNTBW7mpl
uQJtRk4i9FCnauz449iYxZ418W0iwWCI48AzIvklg1lF64kOodPZ+nIdc+S5jFGPH8lH3eRcjM2A
KJzZIv3ZtVb3c4w889kdvOltmlIR3MkhbnesbNDKrino21vRTzfqkBxLSfJ1oZfvIGt06JlgorSz
g7aGkWRDD2cMGJ/q6jAOBf5MqcOWZYMh6xSJuXUPHpYze2/vvYFWOVGm6YUicmO5aoWCiUoziFOR
oW1w/5zfnkCE1f//c9ZaAQi7kx+m83LFGRztznJY3tdm+jPUl+EoNH3aybRurnZ6aeBzaYhyAmn4
yo/+LZQ1S05V0VGXqz3by6kqrDZITHO6jOmCuOGgGsFYUBS+/42bM/nboKuZLMtZsxZzWK6uNWkX
lEaLh0iMe/48t4dOo0DCuZMFYTbhKoHApiMy7YVzgBLL/C7WZ3HqnLS6RlAd/nirk7D/j+ovs7j1
ZasoadyhqWhcSyWLj2YMgsfs2z3q2+0HyVHkkabijCH4KmLJiiWYQ2FcsREQB33ORwx0pvpj0lN9
v79Ct7sQwAobAwaB5FGvn7KpqecYEavGFeMI1XfDTD3NS+ueuqJIjiNo3K/3x7vdhri4AZ/HqRqO
BrfP623YsbtznOlNCgK5FJdRxV9VlS7HIqqj5JTmXiR8oKzqTiFma0ZlnwDte1aP+tLrYSsowk5c
ROYVIGd8BKk3HHKNZnmlIDd7/wu3ZpRajIRTMK033O8SpzqB+LB5FTmqhnHXZ5/xqliellSff6Ho
Sk59f0B5iF7fOWDNSJq4Dbh5cPJ8/W2WV2hJHcP+HPWk+TtPMkc84MwOIcGoi0onvW0V65I3BU7P
VPoDTNKrn/d/wsb0yn6uVACnkXDjbhvqY5ujtOVcl1BT/N5z6oOZhdrJddNpJ0W8DSm0jyXbnE/e
aOzOc0yXKsLDfqmM+AIpzj4uzM3p/gdtLCLUGA4FAFVq6WsWERRQqxgIo2QrwqE1ZxXnsUbdA+Jo
fRnzCZfr+wOuPotOLBcbRgnkmCB/KIC8XkQHFEBJhykPqKy4T1ZYkGeayOH+8ShQoLlZQJAAMF5v
FfzS8Ihv8xy+TlY+a1HSHJfK3SN5rs64/BaU4EldabjQxbr5FlNkWQ30MzC1svfzPtNO/ZL/cHAH
r30TNcYQvVRvT15/dQxeRgUQw6OOGjJ93FUVp+86VHHNJg9GKyk/pTSxHobQSFHhKdPK86tMSBpx
n4Aa19BReZe59NN2VnHzN8CKZm9KDsMaeqkY5jxxqebBMKvuB8sg4ZpCx/FFFKYHO1maN4riCd+e
0+Jbbjb15/vLuzXxvHVo5/GY5r0p//y3O77Oaf0OVYO4KtzFQzOPxvfQsXGwrIfuoCt6+QZyGFHv
j0eVfsXIB9Cnl74qr0dFKHxqkW2rsDmxqvdRp+oXgaDsl1ad3Ddpnf1KwGB8uz/mxnFhf9Gxd2hy
3VZvtKrMu6UZysCrhPFWVIpA3krNr/dH2VhO4AdcwChDqSDuV3UaNMkAyAmlDND/dP9C2j7NTqMY
s/pKZtNEx0KPyspHTi61/axCDftUt2GT7NTV5fz9Ft/lxgbHRmmfTJ821rq1NXau1+OphScOxYRv
oTn8nHG+QmO21z/d/96tWX0BHZIhEsjXt2SMuPLSJbjviDDszl4eWWesA/fUoTa/hxj3clVQWl7d
V3GbxI3ZLGXQYvlzoAXZ+JUROrxUlD+EO71MnUP05zhipIJjwuut2VoooZbYJAWOM+lfRiOHEdoj
0We8sZVJZsAow9lBlMZpfaQQaRV/fjQozVDJAFHiUK5fxaRRpcsFnKIOlj5Tjm0/zAGW9v1prMzi
2Bc6Gc/UGTu5zsYqAlBw0P3CIwJizmp+seOMyjJFYnmMVONshH3le9P4p3az7EpUAOiByD4++LnV
pxn1oPDWD8sAh0TTz5Ia+WFDx4JLUYbT/W25rgrJZWQsCiLYmVDmWmOAs5zavapw2lsRN9PFaEKB
3aYwinf5iDvJuQZ4/hTZzTAfh1qfsidMBF3l1MwOjpw4BJf58f4v2ppiW77PQK5QFlpv4QnR837R
Zj5+mMqfQsfvC4MGbQ91sjkM9ycIKwpvtEZeb99+ajNBvlMFGQLM76Mxc4JwcPc0olaVmZfZ5a8H
kSj7IDdke5HkOhJIogyswcsMv6SYaR9xCUi1M4rK44M5x5OCcYGSXirdLbSd1d34SA8HaYd6OBQk
Nuzrj0RvH5JquzTBJGzjk2JV44Pm9frh/opt7SE880jIpfgEZdLVMHQaRt4lRRNEiql+9pQmfFs3
qnNRGq091JmpHOouVg7DsHTnvNO8g55N4pOFg/DOE3Ij/NGjhTBNz1I62K1iUjL1jd7FUROAAikR
QrXKr5SJhO8a0XC5/9FbUyvFoIjmcFdvKl84LCyThht40NPTOqHEaiLA6fxhC1aClUjGpQ6U9Cu9
wc1Ddw7xgnYyzKpK9EFzdhpfM3oDZ5TrUz1Tim/fRXo47inH3XwfI5PpSGwCJOAbsDwGHa6aCoiB
1CujD0YH7xt6ar9Dk90aBfAQFwjFWPLK1YKF+EWXroaHdGujsldCe8QEDxnV+2t1u0H5GCmJAvvV
4IG63qBFHmG3MIRJEA2CMz4XkBB8qyk81HKzYgw/63G3qA/jqLfGecDjCDB7gb37iQ7AguYgghyp
Huz8qJvYwI+SbVFJyJWmoXIz/5ZRhvid6U7cpkFZz8bEvaWSPs5ovNEbndhwJ7UI56BuKrwaYjf1
fhpkv1jWaJGaPoZxIhtZXZbhV6LxZJpso/2uzZCTzktYxJ/aps5KBJGyZI+pcnPI+N2oQIBBhzBK
irFaM7MfcKFOjSxABWZ6TO0yCaYqD983eeHtXLebQ5FcgKZGQuQmfikeTeLCW7IANlJ2xehU96cq
c67Jkn++vxpbIxGfJd0doOoN3zYqKiBsUZdy0Arb74ymC/IQdeceGeHT/aF0nYV9lXQyd9BdecbJ
QhRR8/XCD02LgZOaZgG5pv5PZdIng7pmeJ8VGF2zn3d58ZdgDf5KUzVLH2xYt66vRb36HZJbkx9E
05uGL0h7+jdWPVjvu7yzlJOTJxicTLpb/lBx1tX8oZ2ML5WLNr+v5wVo0zEy5r2v2Zy4l8o86KLb
2K8LkPw03NPAGSusFXUsLoTaiANi2XtF+a1gwRPeoNqqgUJbJ1/RNMY4ZhCSzEQzrwsOTk9At6I/
fcezOlzZ4NwQq9IoGb1eHQC5nZc7Drb2ODgf0xjZIzQ07eP9TbD1LZx87maALoiZra7MFnU2ivl9
EljYuxxxJDPO8A73vOU3RiGCg/2QYFfJ2nn9LQl8lbiambEx06N3k9u1R8vuiz8P4oxCHgmgHJT+
usmMBvZYGn3EKOrcnOAhZWczHPc09zc2Gn0QKmDaSzq1bv80iHxS/cuIBaWYnZMTZW3lh5Prlr5d
9266sw02ojPDAZ0gIyOHWne2siJGgrFb0gB4yHzt0b6ERJLDyvMGb/k6aXF7SjDI+1vN072Xldxh
q/iAPBTivi9h70YtDTtnWxZU0qDyGuOI7Z5QYD5pi3GdXLV6o8XT+KUE6vZvp2TOP0K1/rm/N7fG
p8TEPxhSwK9YnQA7tLKybLwswFCpms9kfW4Dezjv3cD2six6k+qied8Cv+tPRKymPGKighrp/V8h
r5H1LODVDmgBQcHb1DnHytYIRZcFsToUF2NqCcQm0K0PnZaWH+MsTfQHYbZ7JeaNbWZQquX5QSbp
8K/XRwY7+hGTcqsI7NHCYSZE89TyE6rfYG+hMfz5BccjkkAjS0q821cvvcpwQGNYZRlUYlR1X1vM
5oNwRfTPZMz2Xkq3MaOvBpP30m8JR2aGwrKakBd7nxWPiptGR6trVb9NPyup+q0KrWrnENm3a4g8
AK0WjxySD1zFnz7pRuHVZhZYeYP9O7Zd46e2LIA6FVOiulJJqZh2BIi1jevVoLlvyUY/xYE10rVq
kfMccPAKClcs770XL7Zkws0mH4xjhBnFGSX57DiltnaN2grLr0g0J/LH5kc7l3v0l61J52IEl+7K
rMlc1bnYPcnUYtcTqFbKB6tD/zB5bv3UR3F6DHk3ARfHnWCnOLIR+GWgJK2mZOuQP71eanScstJW
qiwIu2J531UAwISquD/uH9Gt5aUTA4VQCqTgD/J6FCR6MFnrSGSW2FXOpRK2ZxQJxMcG9MGHLOn3
WMRbZ5MzwrHkvHDUV9vJ7kjPW9SGAxUPLHTOpupk4Y5+wYi1ON7/tO2hyMupg3LprO9ndbInpXaL
LLAb3fItMf2oTQwKZs/Sdh4nm0sF7QWQIB3WmxCQtomi5ID2g7hPyyfVUcYHbAqrnXLrxnUmFUXJ
oiWrjAzn9VJ5atP2zshDy0yLZXhbhm00+ZOXLOKU9GXaBHYSGZgUhpNwHkrcAv+9P59rbS/5kkW3
g0iAIBK51frVsGB26bQLqXxWuog5ghxXr5GC1kCA51k2fjO0xMm/lgIX5INLUX30E2UuIlo1eGt/
npPUNo9pnTbtYbFSszyVS5nZZwz6tOHPzw6/FN95FMJxvl0nTeCMSyNuODs4eofv8VkrHilu7Byd
jVWnyc0mhuRAQrOOjENoUv0FXR0ktO8vPGwy31rmeqcesnFA5duSTQx+nVrpatVRECoHKQsaWGPj
YH85J29ba0r+nms3/yzI1fOdufs/zs6suUrk7+OviCr25RY45yQxJkaNxtxQagxbN83WQPPqn8+Z
qzHmMTX/G6dqnBoO0PzW7/LaBc9aScwL/tlYvshnEYhGq8Jw5NJSasjnGi3NeSvN+9jav3ksvw9/
P1X/lJYvigQq9bMVEsiB80T292PdF/HormqpLmc5qDsPMxY/hcpXBTk77+6TsxaLeh8XdghXkI3n
xar3hfG+v5qr0Owuvhy6xUqtO6/cvjcNtiDgArCIy8NZLl5qG8zPsrnpNj/Tm+uItHS8qjyESe1h
1r3EHnMYOD5W2mHlYmVqLFsEdM8SPEdhS3VMosYar4Yi9ma00EXj5WffCLbW4C+j4+jgqvjfAxcD
cQoK8h/95csnotzOj6GxoiFjfHNY43ZFe8Dz8gLPvTcu9drLZqvK9JjP+jyg+v3hC/5qZbwKP2BL
zCUe0N3neVbiEe6indWt5f4vp4tZJmMTNKNI7C+OcwGvwpelti5WR0d5qbyb0vHpN/1pucJl5S3p
w9e+URaezPoJXoyjXxyuXba2BrxjXRS2PeW1F5R5r/bujcj8SqYBJ40U1XlD/ed22kaHvBySEAsp
d7ahdg3Ou0mO00cEQdpPf/9cXruhf1/q/EL/VQBCEEOdOUZGafLEnPlWK0+RQozqf7gKTAOGAkAm
EFH6/SphuG/VcmbMlGLEGJG5+IktXvPGVV5JaCwNAR0i/XZmMr+oBURdbcLxu/KyiLA07FoHQy/M
wo7Qat0rGY7VqYyFnWOXWr/Bpnjt2Cf/oPJ8OBtog/5+f9qeXXhHfGF6M3U28cmf1CJwnGm53RUT
xezvz/N8ql/EOEaXCbyGM7TsD82hBFoYfWiEZJlvrDtMruNjy/jvaEpnyNBQERBnzVuAwFcv6uB6
wFaIf7ycUc0sW0UTxNXl6rjFoV33JdNjFVwiSRPluG7MFwkz1TeyxyufAvJOLoY652FtkJzP77/O
ZzSFQ2FZE3o3cefc9G040+xG+ou1JN7x7w/11UvBowKdS5rnE//9UhgMhUssyL9dXcdHHRYilZYs
b+JhefofrkSPB4ScBBz8gQLrEhmcrc8u42AYdObUGCiwYFPym9TF+hb2+CVw9VxnQfA5u2UyiXHR
cfr9xsxWVrgpV9XlNGt97WP/eox8Ib00jsvw04Rza38I5I49l19M/qOvvOF62KV8az37//yQ8/KL
j4XV4vmE/etllv0QDUqgRl47g5dXztCe+qLRx9Xt1aFaEosecMBrvHZUnKGaRVQq9Hj4+8N/5Vs9
RwdyFOw5mjD39x8Bq6dbgw099qnVSKk10ZP0XKyxwzZgsBJG/8MBpvdkRsnMgs3qi2ZPqNV3C4VS
q3We7+Vq0zX0xLn6MYOPfkuY8pVozmliz8UUmYH1y6XGpvYB4+Teuqjlikm6M41XprXty78/wdc+
lDN48azOCi74ZRI0cgh1ICD/bniKL3kAXuvCtNC60mWuvW9/v9irr4s+CP2ds9jZSzhGtdqhUi6M
w2pZhiDrZsWbKxy2II1y8nWnL3jjjb12RSgICG4x6PLxgPr9gPR+tJFb4LDDREAnH8MuDYyhKYsb
YYVmzgMho7f8ZF57cUDfWOGfQaF/QFCH3qJRw4nwsqkbPkPpJ5AEwreu8loEpyyjrmDy8Occu4Bb
xGqPUnzsLA0QI/Tq4TRCWDuiMj+/m9lCiHT3quD093f4yoE5r5rR14TxB9npxRNNVoZLVWdzLIPG
uaowoDq03hqlBbCBN16e88rbC8/AhfMqClZzeP77f8UYVL93kzRLfYkJpcQFWRbzkMtO4OauV3e0
sJ4MhvCIN7qsL7owsIas6CaQMe5eAI2xGzv+ZMcVe9Sy9dRFq+Vyj/1XEx6boAjsNwqH157Mv3/t
i4iIpXoj5kmiLQJwJPfNgnjdOrtpRA/732sGMBTsllBrx6P2ZeMnpoYtBztq5j/78tnesDFUHatj
z5qGW6V7P5/mWb/x5s9v9kWhciZJUUGCrabbf5F6kF4eBzVSM0Rd0tzNq2PS0HKqTLeem8WhsHI0
MPxvvB47X3Qi7/5+8F47DGyRCR7MGs9p8PfDsKgqnNemrC5Dt/O6vBzF2eQ+mKV7KjeMOVJjR9jL
/v2ir5ShtAeAoCh06Upe9vESQTKAmLgpJJZbv3O0mo4B9sPpbgmHQ8SI1Wn7Bahg9R+pN+dET9wC
Q8cnxpT+5e1uZd+0LhjMS6svwlsV2T0Lv8rBQ3OM3nixrz1ZSDcoS53BeKxFfn+ykQnB6snzLqQp
ziX94DknGbbuKcQVHQvuYX/jS3ntqcKloCs6SyP8obncaNl4IASby6pcyq/r1PYArobmMAaOia7q
SScqJWQmR7p3S75x8X+G7i/OMX7VFNr0fIBdX46qAu0UbLUHnqyuGg1x1PKHXMDjqK48RE/GQ9mo
hX3nUla5N9PysgWpbDcdvbi7tappvS9HC1hsW7pTdwvldAyyvnSKq8jTc3uHA/F8l4zx+B5NXtvN
+j7u9+MYB7jG//1wvpJooJtCYyJC4lL98nBuYzX4zcB0ZOib7TYwvVOmGguq43+/TMLOhP6EhdEf
UyZoTy0KhKK67BbLXMcaUaXOj94SAX0leiIdi2QGRxAt5Zf1ZDgFuw7XUF72AayX3IOBgi621YOQ
8xkLP/79ntxXjuDZxhCAD8tTEFQv0tiCyVPfnpclhTfF5RFX9m1JQWi5n2rprzoLqx73a47p7J6M
a/oG8z/8t0Fabkbgsxo0+5H7qEVuGqOfPDTf9szf3FFcRCrif7BJCwV6ncTFdFJ7ud1hZWuvt75d
leunOQzLFt9b/DwyPRSldYWi7UDGWrR455e6u4PZtA9vvMhXHjFMPkR0gN4xZHl5XhBCkTrSnqRa
7uSeFcOynrzSr/pL3fDnGznqJVX7HMFiun+iFy0C+ftFwN5FNy97DYK0qBcHE71mFk6mpT3KtAtE
qbPKneXjXPttf21DHbdPfWk1axriaWtn4EqnOLWW0dHM5z10Gddd9sMb8f21RwKRDFw/NT1CGC9+
Y2c7ct8W8PZdE/P+7V4frc1MaSDEf9S6/OdxQBoF9gmPDMT3i0vNvqoqHF3EJUKpzhExtPlnIYsu
0+7ePf/9dL92V6hHw/U4b1fZD/0e0MvzdrtHAubSnlV8NK0X5jM6J1nYdp//fqXXPiPyEwA5xrNI
6r4YlqxFq9t9kuKSacyjkHV8SFCfTG1EU+78ZF0yrFywbnT6txx6X4l9/7j/oNIUAoJ7WYwUc1Da
MuBpKjX3B8+Y6L0B/PXf97dnVRimMgh9oRryIkqIyRfdNE4cD+zaLvbW6g/Vht+XpZ23lN3P1eGL
rMSlmEeSmYAovSzp6tkupGM33FBcVleVXLtsDOnIam0cEpBVZVD81f3fX98rByUBAcEJAY7wJ965
mM8GKAvUmdqME2CoqXjXOBi2qah+A0TyykE58wwxUKLG+FNnZ67dZCQat5frZi37ZYKVqLiqCKZ9
Nngb7I69Udt2swA1DT+VZewWb4WjV6qc8zaGoEyC+RP2MJtR2qWyIfDYfv2zwOp9vkBtp/nshEIM
6RSF8jNiXUxqkf5rwo+W6SHajFS8YaoDv751ZxGq04IiwzswXrgl92tZ+qkooNce/v5eXjkMND0s
JsmIMINfDpXqyMdDvGWb1lOSnaS7hamy2/1CBd6eCUl9X9Tb8gbZ+9VXBEiTbpL5EluG36NG3KvV
LqKlvdT43n5zEiXujepW+nK/OjXT3F5Lni/pzQ4u/367rw2TqDD4iknHdMwvL830yHSYQbaXbmQq
ldYSKnYKUwWnXYEU+5CTaYRAUET1XYYTr+Nhcxd7ULSXwfr49x/z2jcBBeAMHac4ZFH5+2OYO4/e
OQoE6pPhEKf09+5DXfrD2brFnrc33vQrcQyWDCQZZrHn8uf8a/7V4tJly0r1JCCgfxE0hwkhRvTl
8v9+T9S7TCPO9LU/dIhK6hUGh5qrCCe6A0TrpZVtukNJXnzjhl77zChGGWhDwz6PRH+/IdwH28Ga
QxhsQdGeJimjOvO2Kvq6tWvlsS/Q3f1/vTlYuOCIwFNRzFHZ/H5FRIEh7SeNvHQF4u2YsuNuiPRi
Pwep2vfwjau9MpSgEmb7yWA5JJy9JKZ0PmNAqyCOxEuMqrhWDVrSnQzaLy0c4P7Sl1M8ZDMEwf4u
UWtVpkWRAB83Y2CZU0giNsyHy6U4dGvYVIdw8NfuMHTuXCBo5A3+f34hKBYjzXSuOiC3vezu3Ald
kw6Zz0vo5OOhTrbgCjmV/oJPqr2dk3l/43oBj/v3RAawnO0kGB2oQ3+YeYCn65m7qOayQDo4o+wY
sybG1qHzluji72/e+XMkcR59nQekDKOgebzIzyiH4ZfmzOKSoGKmvNILguzhWZY6RUXC/qxo278V
YhrUaY/GWmcGusaWwlFtSrjSQ9+mwyyr8B2o9O1KbGXyBIhp1AjBbjY8hnJdyxyqa7jmS7OSjd/4
/e6fz4qFyD/6msBEWab+fnSjHQ3caABAVeNk/qFg3PZjLajroHq6e5iNReD/onFMYEHJhAjURn7z
SbatNNdhJ9BIruDT1G8UPX9+wcjUcL4BxjB4+0OrnOepcZo7p2pH9Z+d2gpTb02SwyIX577X29e/
P4RXLnee3BNwqbH+1JyvLXtdxVILmHP0IxWq5Te62QE0JSFDHczW32LN/Jlc+XSpigEExK9gZRqf
EG+1Adifeq4/rhWY7M22DeR9P8Ya1OgL5M6bN+qfP+M8mGYE2bElomBlp/77m4YNoOCwtctl39rD
YY8ncdaZjt5IpOdP7M8jxcqUppYqB/7cy81XKOvCXlqRXE7l6FXHEBZLedOZKDgkjrGqVK7W6mRr
tUXfnHlV06EKtinKkU1YTCpja3nChKVzz7S08GHegvK2L0Qlb4JhwkttdOQyXMMqmads7TajWDOP
VQmkxy2nU2EKxM6Gct6WD9PaiTCtd3zGs60tBO7D2pYjivdR8n20hfXgD4H8IMmyJWM8t3iIy7La
01BQVuXADq3nHWUzk3f7om4cWc7fjdmEvE72bfsZOMvSQI0Ili7zWngdGbdSiRTFPTQDAYxNX86f
cJVujEWD4zAHlcn2JDLtB5TKxGe7k+1D1Ljqwdn2ZjxVrpi+VDFz7YNT7/ueinFdcQPSRdv+QiKm
Upea2ZCVxomo1rQP8HT9tBbdjIEI3MjWP61ryOoksbTpv5e1x4zQmCH4aNkq/lGvyRAcaurw9eTi
zNYio9DO43VrsSq9ltClylwHm2jfaWkZ+x2gcc/7sYiktlLEldb9JxGtRW1rEC5wdWfviqxOjHgv
3dAi441j73wQXTF8koFVlAtskS2xn/ZtSLoLyx1W733jKXazWAFvtktojqxOjJd4agNMfXLjSocZ
OKxuo971gic2C134jgbenFqzD1Omz145FxsTp+VCxIt4qgpXP7AwplKRwBnutY0E98Um+A9SUJZr
lzezcbcUhcUI4yAw9z1eeNU6ZACIyue46z0/g+/Y7KnupHhUplwhd8tyZWkxxPFHhI0dASJMVl+H
oOgHKGaj+Daj6CoyN56oyQ3JLgHjBnDvgPmIHFLQPM6eyl0A1RFjl4C5gjH/VJTIr2WOA9gDOH5p
yhycWiJyxr3bl8JUzg1lzPwNENHcHap+asfDIsp1TEe87nQaIvcvsjhB6jcbg3165hsPcsQG2zsz
JV2d1mYOr61Ox0DtIhaPUjmtk9GJtFlT9KHOlqSq76xpRPY3QE9Zp5E/6HdtEwuF2aYav5RDK941
gdedrE72P4wXyuTktsbp8wnfDJEliBDf1bMKm9Tq3GXLOP5tg00iii7puAfRL2fxiocdp7wr1Wz1
doBVgzdYZwtP5LNNnrmuhsGFXNL2/lXFvFqldr9O73TdGJC7UVncObtdPySkUIGsel1+Um3RfLaD
YX+srGbas6CuHJM1blH+xAmpstLaXUSdtbAsy9TChszkRRt18UXvzNsXzx28D0kvPJ3Wqmy/bO0e
3Celr9dsH0x4oyXI0ryq4/Wn8i3jpnpRzC/HOFYVDC7tQf2f+gYB70jWdl6pxeg0Ufti8e91cmhi
PRY4TajmFoHW0uHO6mhocj2pYMg9M9XmJ7Q9PuUpqYMqV+z/xIU1D/61ZGV2uxdVkksY6iiZYDpp
UmCH/p6hUbyoXLHck6lEuy+TYlo/Wl44TrmZV/fWLz3BH0E35rLfY5lt+xpUmUx091C3o3jGNteD
Ntz1Dm/XlNHMKey6D4PB1T4LTK2/VqWYymzYSrmn+J/wgSzjNqMMHXTDjzbA9CotCGYyn3CoLY5z
FYZfQrtZn6cwFl+8TrfbYQ6XOciSKaw+BL0Vlifw5BCBTDfoMq/EGGggWgwCcwr+xKHKKYspXUvL
PflTK8ujp1gipUs5je+31rVbIp1c7wvXZfjV+dTNqYoa72dt12V1MCOCUce2NTGjHbYv37y9a6o8
ZlSGXSsicPeTVRU6k3UYfGW+N86HxipHlcLL3J8t9rxnGtsW7+nuWOYrxtvdmCWlJS9Gn6Y6W4fW
QWwCXdY2DzkzSepYffcBjlvz0HQJGLBlmpctTRJ7fizLYsA8qVP2d/wi5q8CrAUSBpPbPorAhMOh
RNYvTJN1RvcxqrlW1tT1mWMB2yxIm6Lun9caCFE+BmEjD8uyRVE2xLa4daED3DmwErZs3qpqxnSt
8r7A5GYGadc67u+L2Q5nEGlL930/A0z4HB1rPOxlh3WiG+E06DtytnOc3uYxi6Nq+9LD0qE0xbI2
wO2pw6K6RVsTPRRcDJx0H12EMxnaovEbdvseHWJrjcDgRBbwBXCqiKj6fm8ulV0ExWlS/ZnxF/k1
D8XdmPhnQdu6Vtb1riMPzWq5XxgPqAGx1xWAnlbKe5pkkryHfQTdMDJwXNJBKt3hbSnMnbct/XXQ
VlOU+uUIuIkU2d4adzT3vmr3eyUGzipCYeFzXFDHHdROOU3saN2rrWnRfBVjGQ9Hf8O2Lk16PRtg
lciBplYjfXHtDYt/WZe6+l4qwgLuiFXVZqZZhvvJ96r22CyQXBbG/OoKKZ59YP3jT5dbPznfMR9s
sMfo+T9o1N5rwry2y0M3Rutzv+wektoQe5gmy4kwaE8qeQ/JoShzo010ctxuGjKvCMIuQ/Nz/hV0
hQjSvber6tiYOZJ8ZWXyDIl7xEKWaGKluyJbZhIYYIWZa40VKDto+azrcNmpLSrFLFoJ36QOsII5
c8qxFKmzdsltVVaIptgm2DIjMLdKfW9oHhahq1+qd9clLyIZG6baVnhXerbi+w8sv2PjJAIKDFRN
ASiRWNuB95z6uptu99jVU2YomT8WFnS440Tsv9ThViT5JguK455M5DIrNDoGTl2jfAtVj6wbhsX4
1fWVuwPCKdvPo9kTcegUANgUN6n4tkdvYMmjreBMKnfeposWttovr7O6D63VYagTSF+uWRnHfZut
TbJsuWnPUYsthrnbSlWHF43b1O+RqsK+YsKuDzxHMC4fWhwkzMkoSP5HooT9IcYRfqMocMxBadkn
N7TwzR32FvS+oz9EMu8CA9TNWGe4BPnGEJH3UvQHu7bFnPalTdrBsa2KEMQRdn1tWWWv0nlUos9W
yBbkx2Xr+USJ9r+6fW4+IJdG9+/4FZ6xuJLs7sU+d9tT4ujyNIVdkPC9zNtnFRr1rjLe/Nm2JWkQ
yX32D90wDUWqXCJshp+ERGfYt0n+VtsikxJH4A7CcQ2/ibjhC7P30bsqGhnP3AGjz7QYCcqZI9Ye
/zyrWlRauip8Ty9Xb2mEgG2f+42n7cPeKtfNtmogLo7eFgQ5IB1gRAJ1BpdPJIlvAQHhzBEVVdGm
1mqKjuNXWdcTohQy7Ydp4S/rJblVgr0deSbCVbhYk3U9LTM7Q/ZngsKrwTXgV+8GuoaZTxELnFJi
VComl7NSGN0+4X+7FUglV84nKfvy3gp08hBNNkm+FMR03WDzdFqrqhiPIy6ZSBOFrjMyoe4thYvN
Floc+M5ihRJ26mFJ7KVnctfqC3xfq+5CbLX3WY5aePQfTu2l/eiCaUz06HRHe7B8AN0BGI2crQbi
h/baFbd+fLZUrnw2xWCRAqQu6bAEZp3GrdZjxapmRoPMQjt8g16mUysM2h/a7fbxovMr66OUNiJF
E0D1e+cMEMmCEQG1tAmBj6egI9yLTlob+zsUYLEe21b9Kan7wc7aOV4eJ9spryu8ZEzWjp4YLuiT
nSaDUkEmsWh2WspD6d+MftGxG4wr52o1lrOeJLC7KRXxqj8jkxLwq+1AYPRlQvux7Zvmag2Ltc26
CLHSbB767esAaG9OK2cKV4yAvW3LKj0uc4oMTNHjOL621cHRFOJZ0tHZ5BxVp8tYJY0/q9ZfUCtK
6qhJyTKW/d6xAIK8ozmIROoim0Yrtbjy41DXakqR/nF/QjsPKEGSDrHqaOjlYW06DpmPUcuaIvgx
fCiBNKoU5YHih6ed+cvey3HLN4qPjud07gRGuckxX0w7MziPt3ZMC5aWoG+Gof40NXtyC2GB/L+H
ZlyPE2WSnzZDUv6cB6/4ztrTkVkQD/aShYXfc1lkhG8Ue6Sn0Q+osCs7/CgRDBzTzhrbm7K3WcCa
Lti+YyiEMnziwIPOfNVPa26ovH74gTN+PSuMWceVeuTB2h39jGqfbOGQ6vgcpKWZ05bq5bsUC7fn
TmZhugwP4KZgH7MeXUvUP2nRtmfRi2piISA4or7sx5ZuYhnWtKl8gnCxBfzgdXUQbRH0GHJixFR4
83sQDYGftV0vfmIeNf70y4SsIXwE3tKhmvY6nxvLf/A1vVnmb9H6QENLICNggZOMCc/XbSn9OjNO
vVQ5ZV5/fj4SSZF5F+Yx2MKhT7HvobcM3N17hChK5WPVy7zlbZCIEf7Soh7qol6fAi2BcjSS1ikF
nGLdUrEHtK96EMVpGaSzplrPG69ZBEN9wGh+grwAznImK27mm6wRoUvnaLStjATfXBWYoRBtxtb8
sNayfqfcbWruOgcokLJk+KWCKN4e+9UkkBFUn3jvEECv+zyeZHmKi3Fuc+rOHgCLY5b+JBfkGdJt
NF5JnV2oDtiJq+mcpe/yWctNZHYRngfGsiSN48wy/sI0N27T1ew1PSCzP3E4J+3H3fK3OQ2BBrU5
Mbq42Qavfg7D2W/yYLLEx8W16y4/H+p3Ci8VCvchtIcMXoGLpUMTMWibZtBzK9Xjp9iEesymdd3s
DEiIRfqzWv3UFjuctMTaVZDS5G4XXZMMTkppNd6XsYm3LGpQoEitcbS+C5LGj2IL1WPrlTuqyyLR
xP5ABXTEIVWX429OTPjrrSRrRD99NSIKamx1tjE6kvfNp8ZW9XdgMsMd+kvycQx3JzptizPMWYIY
fJlOoenJGLLTKqt2GRH+JXDgVNLh0By3lf9d63G+8Wqum9Y4gjxtfSsFXfe+FugINB6phlwdZPaw
rR8Ef/dR1FZinULpmG+FlMnHYpmbJC8sgFd8CcNIZvYZ4Kf/UITSCljD5dIUe5VZQnvAweI9cPN1
7er7ltr3lMg4eVz30CeOJ10TEO+QqU/7vkh+ofkztCnF4DgekrHwxRFdhLjJvLgioJpilV+pGp3r
Ff10nfp94ODGHjnTdFT2EH/fisY8+qs7XwXOWaMO61bzRLjmrMRzwAUTqTuiJIjBMnUYATzNJohv
dbQPe4Z4bP2D+ijxUxNb3RWkjDliSqFBHDAPGIrLqt+ZI02Dva+nJlkbRvZ2Q/YI9zFKaGg9eWro
zLeLEY8xC1J8YDmHahLTe3ArxmT1HNeKxDQwguqskrffDHoU6eR2gnTmmTV+Z/Wrfa+rUd9C+aYY
2n1ZXVM0066ZSpQdKIlpwZB6cRnY1bvlUReC9BNp1aO/f5CBW97Z+IZcdK6rPq77NOF/kGA7kxZO
vKl8LaqoT/d4WTsEIuK4zqrK8HVoKBWMyxbXHGK/Ej/2xUkebWseG3z3EoeF7LAnOl1i45ZpHzMk
z7Tuvc+evajHZk42TE7HeF0ZPk+9fUnfqFcq1nWsM9ztbCerGCyXaRAju1r6Pf1GuAzVjW0lYsio
6CrrCDGRbQc8yOBjU4VOlwtXo6XrMeAyqe+ECJ400aaeQrFg01cu0U6uT+LpS9tsxcd184oiZ8ng
/pq4m5s2ceETRo6I77Z63viNsjmzkd3osQCSJdO2oSlLp4KhduqPSfl9Rs6xzKQaejJMWcXDoadr
/+V6a1zlc68UaWVevD0Neg9aqAJYfFN4kpw6MKCZjs6ZYXc178Nya4lGVuAB5+RDH46aAG3ZO4ON
aPTm3GLa2h32QFkcBjbeTmrL3b1SWoU+P7gIH9Bygc0Wi0XeWb5TvcceZAuZ6G3qa2T05Gd2WG+f
18YteV6lCa+sUVnRFfDj2GGxpMsNkdsyCq/wMd+ee7TZsH0AP/fc+4axTOnbyFlL4CjUK7PQT32w
6jE1c+teU5kZfZJnql+a1Mx4sq3rt9uRMvaxS0KNTg3L+PsEu7iKhnxqFHqQOn7Et058XvBWIFVs
yKSCg4zpxdpdLR+SRDUVnbZynYMvdxlCqYrsTywErfGym+mt06RwwxsRFN4VQsOJm8ZLqR+3MpA/
qODcZ08adgEVPsKY0/UeQj59EbUVFdvujKeiq+13cEj7EWB1obY8Xsv+e+1pE7NCS8oJEYcknA7z
Xo5fFmZtLsV72fYHagFGi5HeawSjZTU8C3uwJ3ZAhfy5jCXhUzCzjfM1VhZf3r7JD1PrVM8gdOix
3UEvn3dn2m6NX63fOB/exxATuh8VU8423SbQoUhjFsOjRC/ifVmq0j3t7VJ+N1SMcTY2hj1gEtGM
pXvrqq/lunTf9taxH5bO6T+NaAU9WHIaw9MKfvAWvn70va7LokcW0bRNPjCB6/LdcrYTuDRQhRSZ
7q8dFPi3CRGjB9FtcsuQOqJxpVJ1n6Rhzp+jJBVy5jQfiY69FuE822k/h36BfF7rFoBKfPK/nSZI
MyepkSIZs8Detu2UjExYKFvU/IXFtXvXRIn6pINKvXOGOmovZmnbVd6iDeJnK8lkS+fKs3FBcfFJ
TM3ql58LazAlezi3+bomlUXY3FYsHJQag1+dFRnGqax8HvZao7hZibr3GW23dn9g57Ne9eG6RaAe
ovmLU7rVQFArvejUISEdp5xLIM/cHVIDRtvXBCLCW12ogs1r7yzPQAmJKrap8I9kuaSsI8/rvO3j
mH82fbTRL8x0OZdev61BahR7xLRP2i1OKT2WxwHWQJdCe4mZxTXUsqlgK9ClQ1/7GJvMRJhUAsCu
WZloDpZXuuLXxICBebZjA8YcJ687+mALncyfMV3PTTVCx4UmQmgcLEFLvPeoqqQBg0KTK6anJVAS
IT7odsCyulplqMi5KkmyshnGq9VF3o2f2CxNLjEwf4/1TRJmmDXZX4ptDJ8n1hefunKhxphbzqcG
6TsyJwyUT3iarAS/PtF9dWfEytOtjur7RXuLd4+Ri/9xAErWd8e4Z+n9lZ319EsPrkWMn2KNM+pp
ItcFJ/wA+vetm2j6mUGO104NnuMCuZ1FHsyiikdN7LikMtzksenBUGQinNWTXxcNuumFiEf0W0NG
z1jdJbTOatH3w7RWTFmJ2dVpiWb9PplnuOC4wC/P1bCeOzYaxLvAtP0HUztRh9LB6K0U/418v/aO
+6FdNrs+DBC06jRWk3luZOi9U1VkPge9036VnNIApeNh/WA2b/yumiH80rFoZ4JWh7SbndfoewHc
Wl1H+OaMdERipa0cXIrnRToNI6FlCeglCKT1cNMzXR2dC6Fib2kZwgQm8Bjt20bNNmimyJUhw4Jx
Kg9sBbqIKqcxVO42wOD2UI1OQc/lePVVj/8f/7rDRi214s2x85H4et9YrfchZnJKuQEU59f/cXQm
S3LqWBh+IiKYh20CmVlzuVy2y94QHm6BmARIIMHT95e96VWHb1YmSOf8oyEN9MfaKedj4bN4p5EM
/x1eSHnYE9nW/yU6CKFXWJGDHMVBe6/BtKaiUdMNB+SUeSZYtpe4sHwzl23Fx4HVsPE91ogxPLsN
BqF/vYdb+RRCfmtS56qNSSZjoCSRi42ewwEZmibDrYpF9RzZ0LX5tg/Z19HMdr76RPXul20g5fUG
LrjT1TcscWXkD3Yr+2Csf4wOOlngiwVIhxrFJs5dYl/botmbQz+4cd1WpQ2OJCvGMU71SagpMYVE
ipEylujxDcfG3kLM7zNS7MTwRXTZYr4CREiVt1nvpv8at49gBdNmce/V6h3RKeH2bHI1BYxnOq36
jpeJMf0CMUQZglpZHOZ4modiHoZ5Bz/FulEG3uiyAIraJY0r2xF4nKmLtd4rbTgb0k3uuB/+XqWA
/2N0S3WcwmBwy3ho7fctWXVWmCDROJhjqKxTiPjieOHnm/1cxzBuhd7S6YFLe/jYFhNcs7af/3bc
YM11Q5nbnVOzD+05nufsZdjU0BW8LEAIrZ/MDWtG3GWl9HCLnsQaMSAKAPbpfLsevbvaCJk8tSwK
f6s+pLxu3oKfUje7LNreG8eTJZ1F5lmPV4XUucP7jMaQyeYEHKbji5dMvn7dI7EeH4AeVj0dQOBx
GTLGNKeqN/V/uPjq/eJB3Q0PA5VHrARrkwzfJRmk/tmbicIoAAXD+Q5pcVuft2Rp5HO4T5U91eZI
xjsDnL6wiYY0hfNeMASDRov9fghC5X1wbLHRZBMuBHESZlnjUy+4g5+t24vo1ckIPglOTrZbXWIe
7d+Zqqr4zrWDXF6kfxOIdWm0+8XgyuOfFECBv9ebefOiedA0r7wLcdcI1ysDjry2FDV+v3zTVKZz
6o6Dd57TemU35fmBSvUMIW6C6GDN/1NW4T1pVLF+yG5D9zd6Q1L7t+2dVfEGc/icOtZHvi8llH0m
e3XlaJNuu5DV2wfBU2JtLO7Zdocuxx7RAqQb05AcWnHjx39lHE3ZBSh/qPM+VfAjTVRnWwk3kX1v
9sxBCzgf/t9gD5V966tYraU0XZfBqo5aPZlwI7dg8KTwL2baZ/NEwKzjXZxWQOo5tKnIM+fc/GkD
Z3Hpha6IbdBwoef+8My/qW7BQbpqt4bhJfM+N/7x7REIbu7OASCm/pY0nEGX/RhZHvl+vBfp4j7L
JxwKTLjE8AS5R7yIfvSdUVzXaaNgj7ie9dGjVXH5x8WSmhzmafRenWpOg7xJp8x5DRngJsIajnV7
ziqTQlHy/psvnlwX8wRWnYQfHoEgSamsCmFa5O6b+3ZPjX7iHfB0zpY5kdOpeSGKUOKSP22bity/
Hjz3UqQCaP4uMH0/3QHrki6A/p5LRONHUJxbXBbXJdJTU0SxMOrir8iJTjhXdv+9Bx5Sp6EzLuCO
C5Sez7u049OYKO6Cnj1WFWYZEahbsmuGU08SdH9CKOE+uN7WAjqJYNlzfwozzWpEQOp9BvD275h2
OGa06UqXLK5VcK7niiTAmvNiexyzmecIivuwhWb0kV/bm3mCu0oQi2NXuzqFpFK642OuVZuVaAJi
m1dSb7/87tjCPMMYfZx44HR8rfuk1WfVHTFbREZffemP26jzJaS7tlA0FO5lRcKcXzQ6nPcfXTr4
LmRluMbvkZq85D6DW2VJJNcwD5yRD07znf62zLbC4UJNtcw3TKY2V3Q7H4Xot43yW71rbe9vud57
YY9QtCWuGp8/Kz7w0zTOYuRzZsbojX+cC1Lyx31X2iivOPSaEW8Br/+PTUo9E4JU71dIvuZHWN2u
I5rFU/fRbaxrzlNmmCwiw7wJY+cw5jVxPUz3ba25F7vGOeICBcgB+62TYNpzYNQ5uKfDKPwast6i
vms1AXcnwMpuZG2o1uO73F26BSleTCvohRHmV2ZrVZ3dzQ2nbxARih9ma4f6ASADFYASWoMxw2/F
ZW8bhIjozhRUdt1723dg+KY+H7YibRSnRDwXE90/6LyjVNvncU2cpwh5RXoHnBBPJ2dyhfcQgX18
W7cqAixtEITBoSqHE2zJRqC5sAtpSEpQHub9HhCNr/xhAqHzhqo566SOh1Mr2CbvpyMiE5hWQO8N
ZJYVw98zzC4qdvBI8lO0v5rQk0chzSGqfIiPSVGVJ0NRtCP6nZ/TMDD5BtBT7SkJ+rG/LlIo9yXr
8FCeh21I3SeXvDtO8A3IAE4TnoSpB2tAEJWMEIT69JWJ9YWH8aCGfVFYe5q2B+T1UP46z0GF/PxL
dEvk+NHppmkggzfY2nJqK/beEOV19HWKhbsV60bA8L9WV+kMWcA52jOfg98Azro86LPLEnYJFyDL
58P3WlE4CF+DUkcm09exDtV6ztAHNl/XxS6ME7jixrN1SBKf+m2XV0Mb8/tAHvXDQsX1UvhCH7CK
6DyKoPGi8TEJWjndccsNKA2tACIRWkEULiLYaK8PxPAB3lXFuZjTqqEWJlo/h0PHgoCAfg3vpnoh
lGnDCvJvmjz1YiC/PvC22//jJi5EgNZ7cAYqdnxqhoAH3iluS3eq28JkLvypdSqyhBiJLSHIkF6o
C4LzOBId+E52DZL1hC7C/9pV2eN+5BA0pWNEigqEI48c/AnaxvC6+W/oL6R086ED/v5P9qZvLzhO
uyFf4LGTwh+TeDvPITQ9tjLrrLM8JUfbUf/tuts2PdXEim/EFQPRPKJ5Fds5buX8Sy9oo8CoVgGy
mLkj8RlEe1aciDV17Mo/MOj327H8YJsYtpclyppHXMVLfWmWfQvOEpAYlGDr4G1VdngjMpsxqCiw
6zqax41OUffEC6Cgmt0wOUW40oaTdQLzJODss4swHCa5p6AM82iw/k651sI2tzpKrOexm6eLRmxV
5wFFVc2jD2k2FNWKY/iaEpCFCncfu72ganmdcunv3lHoOpJrDsfAjc01LwJ47XB18j1K6idL3RBB
6qNJQfayrnnWSDhREjVrxB8mvKOMhaeDy56Ny892XOrnDdcyWhjB5/YIBB7OB3vU96aZ4+edzz3m
WZWubN+1kD+M7f3fhCB0b2HUT7/qyhtQXmxHeLzelDfpkxdsgK5olxQhNoDeE3V+qTxOhgTZX6KL
puYU6LRXQCAO1XS1irPjclhn/M8TvNjn3lZ6PNODGEUXXkadln6TbP2Z5AhEUlru+3TxnbizlxhF
gcqVqJPojCFIVe/byrJcLGF4uxBG7f7gH/OWR83A6v2mczaLLlI6nl/IxhzNeUpjlZ33ljKTt7Xa
xLewDXl1hVyqn12aKRAMGwa/oHvQcbXEhn3VO4BhaWsT/VpqLCSnmQUPrpihhVeeg+m7AnNr8qpZ
5k9D7e9QCLihZxDBDllNrJNXogEWxA1ptLVn2HXLm+Q3lXtyAynQG8nVHQkLrGOQ8cEdvzXSZt/a
PZ4+UQ2H/VO4uwLx8oDzwd9kP+SJbMDYIldMeNpmPtlXHc2yuSLdotvQbiDX72tyIy2YtNcvsZn3
Px5anIGwyZSdNXXk/A+CrhWPlCJy4VdxrMKHYNdKfRj0ksm5opcrvCwN58u97wDxXupDBWsxq2BD
M+ObAQtqxWLTAinZu1Uk+ivRvDyijhNPvwa8bH8MyusvTkaScz7WhMzwRtImTXEucQFFM2+0jExH
5YY3dVZAayma2PFSTdv2duhtYJ9eJkJhNAx9VvjpDndUO70GrmsEXQHTxHqLmMPs6oqQaTWFs83u
KxYj0DLZzAu5ouy7zXlgHfxPbqmFnNoTyOil5tH72412qU+Bbw8fFHOz8x2iP74EBonppKgIGc5B
o72miK0Of7JfIBkARNuH76vUhht83biTKKKF1T7hDZHkI0++asoVELZ96mQrvjem67tilpnnll2y
LvIjmasx5kcLYFECWnL11fV0aEgWGtw/ujIIdxDjRweSKrP9Udo5SFOYxaqvKIWoTEiiiDb11NDG
UyR+F724zMPmXz+vYCxrAD2XG1fhIO5Hp5EovJZYnJuwJVs2I3OPdL5gmr4bn6Tr82IWGnQ5k7qg
5H97eBNWuJFr2eN5VvOgDX5UcXx4TVuNFxJ+yT5DthfqsuJBBfZFaf+t7Ws3eZrjqkarUGuvLm2j
wdDdzInvd2edAIuaZO7hcJbbhEooZpRTBYdgpMZ4DrhauxWKJAiY8W7sqYQptjGtbYH2rWmQmUzA
WNtUa9pzpxR00JOJ830fBzYpvq6frpNSrLtO2Mhg9qF/C7s10ERoLV1EEJzQFH3W/MrFsfbJchWQ
678PJYDPErDjjTmu7hg0RDO/b5vItjvbWO+/WDVxVS7g31/aQyEy4qpscFZMSXyjJ4e1xJYdYymx
TVjAJ0bvM3KauMTSUP1HFiHanFuIzusR+0N7yarBTe45PreuYNwOfK6IaWYjjg4XDRH7fHOuGRvT
S8QP/+nyfc3MtzoRlx6hcv9bLSTlnxg54KRPIhn9K7RAfY8z3lnvMJVm3U0Hc0x5PFj2ex8Icn6T
MWj6yR9TQD7Vpp594NxsTR5lU1qmN+/YScMoeNeI4NbhwmLU4Paru6a/R7ncWUSZkcKYnoC0nXnC
x+7JQ2A68AaCcpQY9qv7cdmXp0bz85+PeHW/Qp5tb1kaZL/80Yf1bhS3ows+7fLwIFR0P8WSOd1J
Q2w2BUSQF5y7zEJugML3KMIsQPg6i+UtMaFrClpzLJbOdZzSk0Y4ZxAuK+OXoO4dpJ8nfPTjYPTi
oaPTZMEu5+kaIh9c6yMZA+k8ioBBoMhmaOA8dDvi6vzGd44vaDZA3vRcZXFhejd66tGANW+7JNuo
pcd6UGuOKkU89dp640twmAWST+1NdgkcIW5J+sp7c/FhEs7nCN9+mTNZYx52J/2flbo1DxYMWL4w
kuy3TIO0Yh4eXeleoF4ZR8JYz/4ryJTUpcMmPXG6pu0PqUwXnoLKj5b3A/yXcaqrwYYZwq3zw5tn
Z3vcew927sBcEj0Df/XbmTaBKPzmyP4ICmRdFug4FkF621IM3g1ES02hGGzFqTOtdviapuy1ZUED
voYYda8ImrOfAerv9qzXkOcmy3qLlDEI9r/rlu3cgd0M9VyjpOGhqnT96UxLtr0hHYd4DaFVl9ew
SXdUpIBF5vUI1u0XgtpuQdKKcu80b0c8XEKNGKqsdeYoUp13pXJpk+31WFt/Y5Ct5E/NIFTjP5HO
z31yGBb7yMfVlAXDZt5TfCD6bwwojJQ8NBpzjDwm+/WgOMR91QBGSCb8NQznqzAbF1SNIu6Ln+xh
CA4SZT9Gr3d/z9mSfA9Q6q+3PW/+OdR9m331qxbxuH8MbfZo3KnuX+0R3BCrVKTzxUd2i8Y34LbK
Jx+y98shQJYel2Wes0dvSuAXQr11XyN8pvGzo1e/vTABVX7pdxApNBVlmwPO5VQLm21cC/vYRuBR
pVnj7W/GVbvlqpkmjmol3ZEi2JlVv/I8BfZP/ttLiyZxOMViWpFfjGzCrzsAkizI+hqrE5PGQHfr
dPTbCVnsQjomlXRg9/aWZsDetTG1TAe9xwvD2K2h7qh0niy7BAqT/hrkNd870VXrbCTTRZxOucuB
exth8Q0Wcof7BthHQ3lf8Qpm+S7AMPNuHlLJ/DLNY94QRczxkE3u8nnYNvCbmz563csl8yM/94DF
f4rO9OaEBzTwyzVpkvBJLZLfMVSENz+Ra4GEesr8Sb33YLTHeaej5PY0ZoByODPaPj9iNfbnEKnK
jhST7aYlyQNNFPc1l+AWRx/eBNCUM+l6w6Vz1LQ8mK0T794yDSrfVLs7xWpR6cLIBmiWQ/Drl4MG
DudM2fkQlONU19O98ea2eQjTaWNSDTY0mnw1zJ+jMPvzSGgCEV9zL0lXta1sWTrVqBi9s/0eP0jb
f+B4Tq4khq5vc9AgH7LzNP02UdJ/wkWm77TTAImvfoX8ngLUJ9+Nupce5/OrGaVeSgtTgcJz3f23
nkEYzhu6+y3cuITgNIlAYjYyi86r3kf+7K5qO5tRBdkjMKWXFGvaqF+8DTNXKRAA1LhnaHWQTKE/
h3TbMEvsC3K4vY7Sz9pmfl22QnU2RxinpmvWzMHn4CBvLeMeUQWLJJ17ROfO7RTDR3f2z4oF4IdV
3BE3TjtW5/CYO/fF2znnc2gMf7kLxFodlw7J+k9UUpgg/H1I3z2aj5eXCZGeBrJKPAPOklbyZU13
DmmVbsTYbTaNfjeia5MLUAdsmayVuA+SPcPUQIJ9f+VS10hPk9otkyhZhhJNK+I5hQfz4WCy3FHa
ETB4P3iZ90VqJa/VKBE0+XPFH7ULUzHISDe8T5OBUzZYpPq5DY7vnpOm5Xxnb+eQ5UOyJHWij+ff
HhfKN9vEaskb4nGC0o2aIL0OggG/xA0VTkw5Y0Q2VFXLBN/LhLKsjc3w1/bp+mPfnXm9dxLX3HW6
3sK3VB/pHkIsi+OfOxlsPeHoQwUYssR+Lqjzo4eDg6tAYN6OuHKnOTsfa8T+BXZrm+HsOdYTWBjM
+to4zviPxA/24d11l19S9K08I9VCr9xuG9C+HCcZMZ+P7g+q01Tzjg/HfGNDwVNn0z0r9oN7E9VE
4OKuWbiHd0b1P1QdGls4cuUgoyAbeZYbpMifB1bM5xbN5TdCBaDbwrmZ/yZo1fQp7bLpIQkkLdpp
tQLmqKMTD0AfPD8k3lqVp40f/aI4vP2+i1QkJwVh0pyWHZkH3mtxbKewbwQ6rBt5+JjSPWNLr1LM
lYn2UIpjukbKYQLHB0FRO+lfmiSN9/AYangLdBJ/kxW3812ymQMftXvEyznxEYrnlWuD+RIwplU3
Xj8T+QaRUc5Ow/RFgr38K3gRm3s9YlsDTPT9vnBMwAG7OjIEruIPah+HAUoDJf+MtgRFIQL60Wch
KHuVOqqcsto+k5xk4j8H3yQ5K0yM7sOUhAMuqXb1t3MjsjUoYxPs3bVPbDjzfUWcEf3Raxw/W2NF
wVpDfv3JMkgqOk/gQgDpJ/mL7C1MX/wUgSjgRm+Co8nN/rgTyqsTyvFePB+u6ufSiVO0XUwkYciX
G46czeO8Vet5wSyjrqkD6A6Ve6CaXbQHxqzQvqqCRhGZobjZkfgKxm+MezU1YiWJ3j7SlkY/d4mZ
npJEq7pIGl0nj3Gwe38CS3YxzOpmwgvAkt0vSmRm+t2pRPm52NDI39/UYlNBLQYYCBBfuhWxU+Py
YrRI06vyTNs+HbMn/7Ic72+cZ5244KQRT46K1+libC2iB0Ti2TvxVOLvqNedkDNUziGy4HGh/kuO
omGlJML7NCQbVzOqqlGwlSA7zTEbYEeCvq0BmSRr4pnENOr8ZhFwNSPEiw5KtTcdvmKs8sS58nX7
SAzzoUvFqNs9KzaM87gG5G5lzrxwWlKB+EmJT9jeIzzcPrKwEs8hm4YtkCPq/+rYTT6mANvVc5qZ
RV6PxdVfkt4G3U8XBOL4dtSbGa6p3mvNM4qLpBiTecsYEbpE3bV1wt3C4ed9sx6pt3kf9pxyDPsc
u9yAK7mibE2KNFpvDC+OWUOnwKswvgFgi0/pbM7fCRkfe90Km4h0cB1+O8PIhJh4dBdc4YxiUUZN
3zE+tbYpaVa9UV5pIBAoMc0+LiAKYzG7yHTxtgddWHZe4kSg9kfyZ7QN5J234RRiepm7o7AjLtOy
TwR6wo0YtuAaOyhILu16+D+TFUVV4SHM7i9unFR/YsNHXdZqJfEIPu4F1whSq9Uii7ml4aDl0cO4
67sI7PvcxbudUTzwLA0Y4sblR9Nujg/Nc0sgXILI2MsM9jlzKAzpbzzEwRfkFf4fTvUtvmmpuvoM
2Dg3X73GXSe0/dzR+kvTGQmDg8q0KtvB7obrJxLd1fNrnzk73lkukbmPsnCAxz/k3ITrJdhZteC0
ajk8NT4lKnj7Krm+uk00qWKb9+2x27oRvSniSFanACbwCeOFdJHFigPyfwgmmiVDLVZ7dTzg7RMI
q3f1pz520XlZ3D2YNlRbEAg0PkTtOIcvdE40yzl2bjCM2jLxygcaf6Ez5vs5HfBkzGu71wAp0LQ8
fQ0qC+mxHptG5kukPa4YI3d13yYyG8rMRaHW4bdDi09YeXrhjHO3q9MgYEUckSlOR8DydwTqO/Nz
NPv1U72so3422XGs+CCTA/WCix0C6kLjeVErVvvLsFRV8saHGsFvse5Uuanc4FslIXbzyROsu0nT
ZBVivJHDOGuQDO7uiu18Qz7wWPlOlJxHTA8PXcdD/yVxSU66sqcj0GfHQkQXz55TffSdXcFDR2k+
I4QIxx1r12IvDjRvcI9cnkEzHrvgjNS950FqRfe0Ss+gTkUj/457CvUXz6ns3xg+s79IHjt8w0m9
zjmWLp+NlYDQ5j2em/o3OqNkP09EeUZsEnTz4dgKE/88D/9fO0nKC3jvwNz/+mZazAk9bfsERrSI
e5oehi23Q6c+rd+AcgMGofufCQ3kAZpHfm3B4H6c3WidjnvJq1wXfSjEq6iHFodGwqv8ndt5xAuA
MqB+alBLp/cIy0VQrB12VMSS0LhFtev5YeiDtspB8NIfM6FT3QXvIJPMOnTtdJcsXtfce76QtGtS
DIFBB4qJ9Eyqz8FmK3jvfOlDNf0wsuMt8/2WUEvi0qhBiEZX6xK0O+1fEOqSth/bHXfK7k/1C9Vx
klt3620JCRBW5dAaIO7JCdJv9KpLFCnzbqonXjIkFrdl7qtbh9567Y+UyaVKUo6IOMKoFGP2TQvl
Ka7+LJhk/LjaBNtBAgzA4euZ5Ml08fEhlgi9nAKUz/IhqGDdss5lp/HbbX8d+O/wreBUELzAE5tI
5yejyF3kA1EZ0LxhyiHAF1iOXghCIWtwvdO6oLTK49oPuwtynC49+yIdwot1IEvJ5BqXi5sK5LWz
2gNxDeNKhOdNNMFNPxa1L1qbSqJx6+Lp5RgWMX7h/ZXxXeU5xt5hpAAu7sP1pUlw0uZyajYEo3yJ
zOLEV/nu5K1PJATZ9D6blvG53jG032U7qSPIX7qDHULsKeqXqv08cLoud9CbrE9AUplwXwcnSqcT
EWtdyNPWHn0x6CaSxQKN+kcNUPllohy55HMChsSIddRfFL4A+3vWARyZYGLrygpxSHyZNtiu67Qt
CZMj9QifAVckHo+EfqbCjf12vGxruJlX7ckuxtzX798TQ44//4l4SDEsBMtDKm3tXlyN7vW0HjX0
BJEPHOxjjV8RHGrm5hk6pDAn28UeH7Rq4T0A53rkyq4T/8uapF7y2reNyNNln71yINL6zmYcnzlq
S2JOo8OPF+4vu6hvaquPGJ6KdiXJ0MRovdTr/k11VfqlhuLxGB2Q9BduqOn09hAmoXeWDbbnkfhm
XB19pMwpqpL5N1QItH02ZgE7bNggNeTLEWAWzIXdFTG515V+kBxANfEaClgwTMUl8Tl1cvYWwP+7
HSkNoNWI/JQRrHMVYCDyumJOjHDytlPcbRXJj+GdPRCUXyM7pP/gHDBjAQe1dRnY2QblIYf9G28x
dCJmzP2Uerv0LsFIFi2BClv4PqM/lI8yM7u+r+do+84Lfmvo29a6HDIp/wU62D+R6wocZLOzowlL
GZ7jFcUnl0aK/2lqwdvdTGoYb0x12cWx6lhyW1fVUS5BwP7E4/4q0Uh9QqJnBRrAmxcJZHr5OPbt
aPlwMbOwYd3AWrLV8wsk1cx4aNG83DG5m5S5fFnSk6wOTr0gI+Ihx3ozypISjwj9y8xpVNiGWPgT
Q+3+Y8si/TWYPfXTDsl+7YkpEvczOPVDQlLazcRqMN/0FKmg403I/wfTqtrHGQ3ch98s6choKb0J
GTYHN498MtuSTKsKRJO6leSaGiftij1osAZlhuSNJkXscJkQ+hHp4MwpioS0Hl8pCpt/EnfbvIm9
c3566wixMyTcJo9kY/VBCVC5RTnC9/QxaS1GEhp3QoRQLqV+QZcgkBgq31xvJCjUHqJ7cHUUdk8q
tNMfl/pjU642JIiAQAU840kq6/hi6e/IQASRHL3pPc5Y8Lh7TixL2XeFFk/gm6nWmJihKnqPUDO3
UDS+fU+GY/4Rhx21U4Enm9+aU8+WPfjzn9lB8XVCZFzbC6n07m8eCZJDWVNc9qLE2BcCJsJbYt4R
hfSILF1XqmxV6pWelwVRdXB4f+P5GNlG4OHGQiakaRf1kUxfBek/QTlPa/0qiJD6x2WexIWz9rvP
Iu0FKGvHvv8zwtRZJOhzwl5zmBCVXdBBaS2bRE50BAzzx4RnFW1s2kXXxGc5yxt094BHPhnMp3gh
nyL3vQZGI7R1RkaFIM5IQ9Csl66WW8U1b+IPmtgN/pZgiF7qpGYX8tos+NiqxPcvq0zsl1b0df8Q
I1z5jJNNfChn4l0eeLf+D5Eea0Hi3ZDkRCM13xMp2+06iwO/RlIn2dXJAt884w+j52vL7Iqe0hfB
fp/GqE4ZHjfQENnRYXrqtI1/7sYiE7BrpqtLBy394GHaE+eJ9hSX0UjdYGMMkeHlcI79cZ21We98
LHhZEXcsrTgOTZY8wJKqgZdw5lM4qwSIxqfZdnCgZEoUkafb6XmsKyIueHrdbx2nxXhBskXXkxN0
u3rr4rV97dR+/PVwO9xZD1fljSenkF5vcq5pjd+jA3NSCmCdVXHm5+HEFHA3xnPoIkVxyJwLRdPV
l4hsBkj5KJR1YUPmywuIfOP9ssqadxlujjpjaoyfDl0PyyUmEuKnWNksgFen4Q1B52hOJuKL4zEg
qSDnxiRtw1Tx8Sb7NdpPAAk76t3FIYet9mLULKuzs/Kw7e/1tQajLH3XwvC3YvBCBpdt/qf9lCVB
Iy3QJ21iG7LtHNWXYR0C5xxgIPjr9n0Q34XGD/5bjykagFZi97U6ugHJvUzXj1uFNGIRjP+MCuGY
RfcHQkuq3kkNeRnJrkLKDJm03u/TFh1nzObjawoAzq1BAulvg4Ee0DyN1O8sHhrnbgVe+zrjT2hP
WKLFs0ZF3MIBTeGrBxTOU7YHcAH+LkX1hP9Q4PPsluxFeX1vL/gyKeH1b4wMCpr5q+NpgCl39LOm
jHQ/8/o4i15fMlPbutxNT5WYIvldXjmemLiywaPQl8expzrIpl3P85SQJSJGtCNNDTvGSaTT4DL5
YYR+5/8I0XBzhoJtcE3lO/7uh0jajSduQMXE4NTAxJDhsiIN9OCs/nRLk720XG+kw3CR/Iqxdy33
oqlqv3RsAv4AIGGCMiFjRBRYb5M3vzo8JO/B1AzUVSzJq25mTnm1MuQ5w4w7lkgcdHsAFxByJ/iE
OiiOrprA1/wpObvwUmicxiaI8hXuBfzRdeUbQxqDnJGuh9VNcUxdjijYX3qPM/S07dBoJmrFbYRe
wJuPLW5BxqRocmHRAZ+2ijKlh2Bye3WzozBK/mGnSRISQSL/he+ZuySKXBrD8NPvX0LyuH5UclaE
LzQBOvxDcIKcSe3Sy73LBvNWm6TDhh9NAokQhqrtJFvk6E/ADgBhtVTh9yrtqlddH9WTC1NTPYQy
PpKczA3HlFlmvOF07F68P0x1SH6a1e7wSfvg9NNp1ur7jnj0uOtI5PqE/BAUmo1IIE6gihup4HMD
NuZV2fBIPDSHbhBuzR/yjJrkQqgcZYn73u8x6w+xCHdOMs0vVTN7IPAxi1cZLVB9/AzNiI8piqvg
mjiI6PHjxwdqxmVe4CBk6hXhOMx5R9lgdIUWg6pAHdNWRXgkKeI1lM50b3T9Or7heVhf93bdvgSD
VBzTCNoVavzG/ljC236Cf2S7J4sB2VjaDYn5H2nntVs3ErXZF/oJkMViuj2ZSpYtWQ43hNqBOWc+
/Sx6gBmLIg7hGfRFN2C065CssGvvb6/vlj3OU5+YjTRSmKOedUjWDEM7+h7JEhpB0a/tuJjO4H21
6W89e0AraSgGtEyKd+netH1N9XcxFku/Sirss2SNTuMdSfvuW6vZKMC5p1SfgqZAsg8N5zZHJWUc
vZESHNwmn340T/fDn37ZasMByTjol5mZIXYTkg/vZJB3aQAG6M4XwxPBC6j2/CkeQhZOKLPmMpq5
qlKGCeQtDTq+2EVMGtD/xDvR0Yh1qBJjqDrn3In0O6qyTYYbN2nuD1mboMkhUW08N47d1bui1SsW
AvIfj3SCz4kpCR/rh8kLS2fnA6sy9rWWzV3cPnHNUfG16KtZR+V0Kim0tI/81OFTxeEEmF8pHTKo
pqE3x4l2A/SUnF0mr8ugwpnKqX4B+UT1J0ns4kftdFa103zT5qhIWjo3EHGgGZFVgxLQn80R9pHu
peG5UgeUPkBxsO4gG6TXD2JywmdS/abxwERMYIYKs/WOWmlwppH8p3Tut6itSVoapX9U4x4iDP9r
Vx7BH8MtiKwJFB79jED+ebf0XJE+IvEK2sGKDlXXN9GpBmkbcMEKugchOnWGCNjB/TTpiv3ke3J8
TufFSHoi4pZb5I75rKIAAW9gFPGtX9mJDmHHqb92FD2Hc0qP/UPKgYCdWoYtrE/ZKedoaPvvDWjo
XxAT5J1UUgnayLI9e+9LRNQ3dLKpEJyLfHChExk3VYXl4o7GFlQRE5EV85V7vvFdIyH6RUOhSdiE
5oiEJu2b1pMpEr04dlVnQrrhQN7XNBm5gCi68syfBfGu7geabxJhFupBp7MoPdmyHb8nVk9me+oC
xz8IbsDpd5Ky9pEW3zmlo1fEzVzvFP2CoLC96fSOPJJilwZxiWU4r1TPREITvhbM5wN0aPolkl5/
hsSmPg21SH4ozJNvdTrk94H0x7ltxGMHNbwx+0Gjvjp3KGukyxwgdr+CVMHMjvqLOexGzq9bh5k+
3iYyTR6VOIqN/YQuONoZFlKDr5AxfLrd8CGmOw08M3n7iZsi5wzF5kMzFP2nIYqm5lNOuY6+Kadq
XlJykkhDAdF/RWHR22fkY3qJCihjp8QU0jJ2ZcnF89KruVJ/pzCuZnvRh2VxR14jv8mJr6ZzhSxG
HAPVV2hpQMIFpCcdgo/EIeK75ntEn9mEbATNdoMGblKjsgGng/PDrqSulJNW1ovoPE3OSEdZlhA8
F6bqMOeCTBImswEOp5QrHLtAXmvFByeT8QPNNFV01xeJgRRITRFdxb6eoRaOpH80yCUXhJDdXAct
oTB+hIJG67qhhXbmopIx9T26LO8VApcfPRatUUUnrDBEdqyE0yPKtEX5gIFzWe60UOVX02gjxI2w
kX+j0raTc6KlSXBDgjQnbsOeqEOVVY/q18YulJ/cxjPebp9bH0czlUgvx6gyd2Aj2/CpRPp10v1h
bI+JGLjxT6KrEcDqXn5CVRc9apCOQEXleTE9hGWpYztLqw0GcKhv/fThf1AGmkoTNr1r2l1wA56z
sO47EXrObrLGQTv8j/D0SiKKTd3J63DK0tKsyEDuyCw59lCBhxMqdDXnr5oQJeRRMV6KasysY9Jy
Yo0tH47GibjfoHuugERNAhzwmtBduaPMf/4XGpfi50ihp2hdgNHqXjNyHV0I+l3BPXMLDj2DNhfQ
UiAh5FhNUJT8swCJRjMtlI6e1m3BJBw8oEfH0BT2wwgcZk+GyPqueBP3CYc4kJo22rOcaJxGwEjf
oG+ugSItHet4ykIWtkwLJKjClCZdprZubU3NqYWHCSY77M7XoZsrDEzTAg5nC312ddAXOErFJ407
cg1xW6964gP6X3QU5nNtUXHJH3CJKhMasq8Pqq2+ZQD4GnpmzIOWniYZLZC9R9LR7btOe0TGYJ+l
0JS9pCBzIuqCXIS+5pjW5nQo+rjcYW7q7Is+3zLlXZtaYLv+zw+ZmaR/TS1oS5VVmbzkLk2h7yGz
sm0tvKVdtNuwaF39nMg1MISawe7vCK/mYCaWrFrXpH581m3deDDBxm0wq1dHsaTF29J1hG2Lz9mh
T2k1FKKuwJ2V7JQ0LnlfGcfr32910vw1yoKMrTe+iQpraN2CpmgXhwr/aFMd+gKJK7uJKoSUxHzd
xnpY+VRY/qiYmGqqha/w4tEwkHdINMrWteAhHo1ibB7auPeAt9H2d/35Vt4iWlBUNSZyJWj1CwB6
C2wJPUjUuhjVCfpnG9M+IZWkeP6v4whmg6rjfqOBol1uNkHGdo6IhdkX1fpDPgmkotPgb8yJ91xd
RiGM1KVFj+Q74iywRnThBjPPA7d4svNSfPacQRlupjASLnlAT2xYs8/f/+0mih8VlpLsXRYA+eVc
F1idWPCIapcQoX0JDK4ZSpTExyEzfZDKM+s/NnPob54QG+DbP0Ydi7EtTBMcE+Y4fqvW/G3/XtFU
XWgECye36RRTc2OEvqCXpOJwAS4ykbudhe7QrVrisQtVAbPkmqIZN21Ld8IpVp2Se5VHTzE1ergt
RmKN6Z6WCM+4ZLTTIiJI4YBSabUd/ya1DKrwBfLuXUJLfnrEDgqFbArzBKVgMslnq5r0YmP7fD89
oVxzMEgUMxLvmoX7oOYkeRiGYnQDOzafAUWhY5gC9eP1yfl+vc2jzPOFHRpzpMV6q2IlltQ0RkpV
YAYCpW/2ShcIty+m+nx9qNUHckzHdiQIRbBMb7+ZSqvqZPsWQ+GXfYwlmdlZOrixqtceCJMLHOR0
U5ok2t+OAkDKqSpHYjKImGg/1gbog4lLHT0LW26DKwuAzKZKbpVbj0VV7u1QaJsz+hbtwfW5IOW7
JO3hQ7X9jDQCYCiCOzCrwWvvtMhuRaKMwcbGMv/9i0VgM7wmLVpWqQssNjCyqVHaynJwSZcopBBT
6rV5j0yPjMNtWarRwdTzLRPylfdrkwE0cCpjm8G5+e1DF14RRlZTjW6khFh6mH1ytKq2P+pgb/79
UzLU7JMgcfDASPLtUL4ZAZGPmZuRHL5KMbR0d1HrNXWZboy0+ib/GmkxaZpSASHTpqPbEIR+Qrtl
PmROPtIaIzq3hHJCTdY2T9fXw+qgDtVEHSMdlYjj7ePRD8cF2qaho0a88R8rxv+RFlxe7Exo96nW
iteRyut/1wdd+3ySM0/yUqWtLnnhtK35FHXi3vXpcbkpU3qsFEnHAynqauOlrg1lm0KixXM0AZHw
7fPBnuaK2heD20ug4L0saT4Ku1/t0DsbJ9HKm0Q8oRqUPTgL8KB6O1I5yjzrNLN3o7prHqGI6qcR
85DPlHbLO9vzkS+G6o/rL3J1TKyC6DnjDESZ+XbMcCSjqM3l0Q5ZcErVt05uExDzh3AAnAQjQAX/
M6Iml5frA78/6HVN4zzAj1Y1Z4OPtwOjhctiuEglh54R0D5NsT3BA+Nnnrb5Lx1Iib/xHd/v2wwo
VYNzFqMPc2maVbHw+kDUJSx7pebOCEsujcN64xuuj0JIS/As2LsXs0WrM+iOQ1O6aT4gH3GQ7X90
IlNsPMz7ScnD4EVrc7SK959NI3UqO6+p3KqHZ4Z6p57OJvnE/hBAL/59/VOtDGbOpzeuXCB9DXvx
qahujVYZBo0LcEe5bbAfPAWDlz6MarFluDRP8bdngQ6Ck2jI1GZThaUzl9MbBgUFr3aLoi6bn/Ca
uUWJdkweABSimu4oPnY3NPl4jzgYJdx0NY7664+78gmBILH8ONsxg1teSyBATl5MStU1vKC9U5sW
uQv9Ri/XR1l7qUQrDrc5/IOM5alnh1OOvVTeukEqgpM3pa907qZHS6I2vj7Sykqb1zZm3xaXV7F8
HooLfaANVuWa0aSe28H2I3LYwKCpOXftGeRq8++W09wJMfJVuQJx9C3PhCLHTEEHTeCqlTI8chpA
FTIn51bQmHu6/nR/AsjFlOEA59xhSc/61XmH+yuGptMvQAcDFEnS+5nezIZ1FRVz2nN2dFXIm9qo
8l+0xvavmBGII/ug+izAfG/sZyvfkwkjBBYkOnHb8kRC2TyIUsy6BTS9z7BrKVPaYa1cxhR5/fVn
Xvmijg5wmO0MVySOwbePbFlpYrZh2Loh6q5bpS+Mz17ZpjT81SSKwEDiEXP41yElAnK2TolABSOh
xR6AUifLkjCqXSwmIDkY5pHaa31QwZ7vs56O9evDvV+DDIcJI+YqKmVEaxHJTD3prqCxKzfQgtYF
eJGfFZ51Y5T334xRCHtnwzKVXN3iPSboiqXXe5UbNs70AG7HPie+g7h6Rr1cf6DlUHwp1TLJ1XHy
mLhmLc4FpZSQ+1uFAnrVlTd1rtcoVa385BvhvwYsf4Zises2zEHnnWUjBRhUZFWiujiJZBeClq80
DvZzV5a/8f6WX2k50jxP/1p6GgCHOG5yDCqCoj/1rWcepAK+4/qrW54J8yi00Khc0zVuXcv7SReN
GidFq7ka0QjEVcN80XXHconZrWPXaNERKqRzj2dKfRxgHG4stpWHxKlLZ21rxClcxd4+ZIxVMt5F
ICMFooubTLHbSzg3G1x/yOWS5iEJhywELzQ62iRy3o4CzMuUITuLm8UGvekpfaghGE98ZEJU3djB
/KOzzzze/45RBHOSNpy347WTQjTkKapLYVDt9ukUR1+ryoJHd/25VuY9b444yEYlo747CTrUPqOS
mYLuFTxc6ZqOJhhLDYlcemzgG2wMt/KxUJ7yAkmHObSDLQ4DIy/RjdN/wLXZoAmpjKI7Pq7lXn8o
fX47f585vD02eq4dQrUwwltuHKIxIy6zqPBY8bXzEuZZQIJD5vVzWShowGzc3UJyKn5wymQ94n5R
CsFxO0HJRL/aib3ihxrAE7u1wpPvqNWFua3V+8p2UDiXUzDigsC2Sls69byPeZU1ygGgjvk4odUh
dZMoujyZfRw63wAzj/X3oBAd+mv6CQRFMYxObgZPjds9BJks2OPSo6IdR/E5bpy/ax/YxqlNU6l5
WCQs3k6kwRdwZ6CWuoFqR+5Ev+EuUpKcZALNZtdf+8oaIW3Ka8fKfSWVFEWALODJT2Czgu6LhYON
Sztaf2hlW/waxm7DbXk+YxYfWad0oLNQ5vzI8sJgV32bTSrDYdMHV2jy098YTdqffZwq9sBvxQfY
Hjg/p/iVXH/QP8Hfu6ENrircWEiDLk/bNPGjuiyRW5Hb9Y3bIpPhV/QQzqdOsY3Za9WGaRe0/oep
VcqvIm3LE7p+87n0cvGlh4TwoSNleLz+q1a+9J/8Lwp1Xsq7dH06aJofxhIbVBq0L37V1DdwP/LP
KOiijRewPhSlLaqv5pzXezupHDmBMlBMvnSjwozMK9Q6Rpjd5woCk/+Hp5qz9IIkEPv74mBOO1Hi
q85pCciE3iUg2c0hUYLgEx3nzeP1sVYmsD7fn0xS3BKj6cVjlSMhSFTbk4s+YIpffGK7zwNigvs2
AQr0Q4hR2Ti8Vkekk3HOPOn8azFioKShr8XZ5Gp9YdFjD1IS1RtOL61PHjbxt5ypl+kENkbOSd2g
SkDU9u7+VndKYZVxM7px4IvDIOh67AqUVMgzUpSi/g/V0c1/jLz/jMmcZCMm4qH8uJgsATrO1DfY
gDMr/4Q4hH5OJMDnvE/C/8+h5uPnr4Cnyalf+509upOwo/CYYT7wMY3RBu2URBXjxtRcfZkG1rKW
qeNpuIwJQAWbdoAMxHXqXrvtAfyfW5kkv2fx/MWfiuIFLm6xMUfXlp6gi0tSw6astDzaZlFe0bdk
Kw2ajh4GAIPnpqhCcEj0cF9fDmsbLGl7m8GkbVrLVR7VFX3emTPQpi8oUvh5eaFNUaNdMob81RP9
YIuFSykC3I0szdbI87L5+zsCP42UMeMhUSbuy9RC/eSMQEWHzLnIQWt/dkGNpqAy82xjaG1t7LmG
y2LD2tZeHiulUXQU4GO+aldVOSd543UoGsewO4AJjuw9ViPBcMi4FvV7E4mxO9LXGoHg95wbOFq2
tlNpAAj2diZ9ENd0R0NXGwfP3lVGWWNWNImevuge7s/x+gdbmxtkgQh+qEvId5F4GqSeNoI7c8vE
Tk69o1gH0AEJ0aNqb8z9tY2LgEIVxHHsW8v7ktqBeJb9NLldVY4nPw/qC3Y5+UH1x+kuCPLxfP3R
1tYaqEDKgAT5BqnetzMCObDu+8Bf3c7xHHGSrd7eo23x/MdOz4Xtpt5MldDiuvl0feA/9aLlWY9i
hPYDjnoi5cXIps85pwK4cHNlEAVsiVC+Vg4uMG5jlXZ1lugg7BNOXXF47Ks4gG5Q0v6CznIwvvZg
E7IPdJ3EArR8SDuTl8vePhRjCCreBi8Qn2p6v9VLXnbR5xQS2szK8YqWBo6g8m/Q4E+fo7JT0SiN
homEFPWa/N74tGPv6UlqfkzNNMGLsJEIHeieKZ/HPrJQNNvlgCq/hXh3CzVHxzfo+otZmQFka2GE
OZwmRNmLbX2IMlh/8+7AepkxZoWWKLdRHPTfkdtGyalu27A8/fuYmkWKjDw/Kf9l3FXgKRF0jUIG
Pqe3/lAW2ci0Y2c4Inj1NJpVO5Ie/y9jUoGWhqOT0l0EIJVPdnioGHOUlsdH0BA0N+wNJ0MZhqdO
dTYm3HxGLeYbgguOSlUn/U5d4+1MB1Codx4QetdP8W7YeQ02NnsDcPeWcGZlSUly0wZXJNMkLlh8
QAdCLI1n6eBKaA8BhAlVU2D7pLiVwmqNwfwH03QX1WP0ev2NrmxTUoJYJn7mXxSF3z7h1Ee1qRrU
9gSYcewhzHB0jlj26N2xE4bYKF+uzVPmqGZIDdwN+bi3o8l0gFlLI5VbNlML26gBBCpDRQwHq5ng
lZgAzDf24ZUjhBKGwRTl8kqSZzFl7DzwGz0oJxRJUDXvm3huDzaD2ETymL5CyLy3Mksf9pndeBtn
9jw7lrOHcukc/msGnsCLoaGhZWrN9dRlTykvbP7JMW0Q6FW2jFwcZeXFxLbqkFWRMu2Krqw23vba
tzUdLtcYFejk7hazlxRwSnCusSs02UcbKyEXw4P/JlxYztcnkbY2kgVDfM79OMRf85//FSPEGlSt
zC/5roRJ4kMQGSRVaTxQsgOUHioiO2dKi3vdaukNxvMl+17WZXZBpGW/qGmmo0Kks/E/VkFp3oTo
VhoXtDJ5pOu/c2U5c1zhGiIFURTpsbc/E41KYznpMLkyoHdTtA0k8Jou5I1R5sW6+O70y9BdT16R
LPcyalGEhoMgWEhX49RPzl6XtsUtsmv/psUfiEblrq90+mq06NbCiBPak59N38jj5riTDjGtLQjo
s7NqhYj+LRqKf9Yqym5IykLH5GQSVrOHKAbND14PLSZcMbH68tKRdo/IcSLrP1OpgdqChFbFLffD
ZLzYdYnpsimtuAdkmlpQgotm5COFcQGAv2GzvuvGMfpvkEHxUYa+/1sUZtocvF7z6d71MGDbY1aK
UQ2k/OpGh0rnH1LFHDMccnpxo6t1mn27/ibfyQm5rphk77X5JkgtcnkJTADGAkvwDa7RbSh+EBUU
/a8W2M8X+quD+lGVteTOG3Zmf1u2A8TQjA8T7Emkjb8tROLpxgG0MtHJ6LOUyM8RlC6rCbYG4DIp
NenqOar3nW9on7nly0e8B4en6w+/sldyJ6TeZXMf5dHnje2vNaU6VdbnhYG3psLeAsqtKeVN1DTy
twbPKfxMlSH49/sMWRRSkKhoGHG5V/pTKELI/zowiNQ0L0QNTnjqBRY0X0epWVvFtnm5LdaJjSjI
gJ83X/SXEURQj9QWJ013U50Wbp2mhXNl4gAAeD39gnq7P6Vq8fH6W105DphO5I5NSSlDW2qFuDla
XZMFkqK2hfwUzpHAWdxO+8eqdAiey44slT/Ft3RA+1t655X9Bz96tI4od9iRncUn7dOJlnvsFhGl
Auim0wl6FkT1f9/lOMcRBlIopY9kKZTrQ6xT4jEz3bg1eqwpLVy2A23L7n5lJdizIGhWbFLBXybF
o8ZwPEk85g7Q7w8OKC+c1hrlqOcUDq9/s3dlS7YBroAGpCrH0Xh783v9aykgw6dxF4dmt+osmsvN
1LiTdhMeQ8WYLtZojSSK0+arbDv9ECh2dJiwPdl4qyvLcRac8OXI2/JLFr/BpAUBpFRkuQZdR1+S
yGhgmmveKbd74ws24f5WXXjtqdEUyzmtJ9DG2vMv+uup7ToxC3p9zDnYzfCzN+iWmTI6NB2jOFBK
wrZvxB0n7gcgrH7Y4804WRv73epT2wT5RIj8mOVyiUd1HIJEtSBzOvIU05S7xywHXBWKgkOuW9HW
jX9liTgqOWvBlj/LtxcSSPreEzPyWsul5Smy4YM4MaBamR0aG2cTq5Cz67UdfkL3ADfKVmtc7Un3
j0ZU7Toyvgfw8/Y5BEHzcn0Srv0w0p4SGykBJEZdxA5aDoG+VxWDtWvLTxYR7s5oO3/j+Ve2RN70
/x1lsUMY8JHwQg9xu4ghvXLqfceWXnwZevnawf+9qftG34hS/9R5Ftsw5wwFawq79NE4i5kNmZ6I
3eaQLaq0VXaFpbTVKc+GAjcUDIF3DS4utOkkMAM+ZOAsaFUq4Avdiwik8F2sNt03WK3jBZMbr/sW
JorE7kFk8HdGQCkwQhBqQVikW9ffV30ff/LMHjOjWHTmnvTo3CyvJMMLJRwFA0Tfrw3M+YzaOoQI
Vs5B3IBg03H+peEQij+OMVWkeQeMSQzvk+0NyJJyfU4r+ijx/UPdg3aAsWvIrQru6oLUyfTRjkp/
gyrF2wVpwcYCI12bZMLy0TlFEbHbuSotNbhoMZavu7qSjrLTxtC6aGY7wl8QiF/pxwo883x9Oq5s
v3Nlh9lIBwla7MU6ccJWm01fTHei0HCMTB93tEjg7eWk6sYesHJkMhSJ8VlpPhcM3z52bMR0GdmC
U8sPg58xLU5giwvsCf1qvKfvbbi0YAhuqOgbW5E0f/NyZs6iBrJnbArUXhcjp5A/o3Ey3XqC/ZYZ
otvLIdwqla29SkqgXBIJsnD9Wsx/6ItjHNqW4fbTgFeir6XsbJH+BU7t53//aOxsdDTYqKUIIN8+
D2YZWMToKSezg91zHIf5K4pb/T5sUFNcH2ptIyFVjJ/0HKtSB3w7lJIBGCwK5kc6WPqNbyjls5mm
4i7kzn0nBmjrllltxFZrL9LhckV6hsXBFvh2TD+CuRZhRupaut9aR4UgLN2HRlccwatEG3eD9cG4
FiDGJmgVi8UoK6dMce8x3BAzc3aGfMaXa9EFwpPcWADvh+LWqhIw0o9HeKwvpuEYhkYsOzZlRyTT
bVmN0Ko9Y3oqpmArlTu/orczfr4g63hSkM8l1FgMBe4hZlMVhmvQZk9zNId8CvPwdH1ymO+XtDZv
Y0h0Z93Zu9yd0wVeINpId3vfKJ3zQNFCfDTavA9u8X3OElz5nPZ2nlc/M1wqgBdzrMIKq+NnHAzV
Z0ciK9xXaVRCrdIiQdUcWpsF9RUrNawW6karDpHX2C+DZdJ6rgUi+z3R2vDUFcjzT15uShKUg+f9
MBNaGXeKEfifaRTL0zsbGJq9i1pSjzt6LBRtb3ee+SNpY0M/hzACf1gGqAUg2YrxC6Ne/UeFb98H
bFXt/xrguvmeG2w30pYuCnwPS6s+B07RWs+0mpHhiqep7D7VQxJltzEGDR+nzOjjk9cV008MFKv0
4uWw+w9jjyIImmYpnnua45EglYh89wi7Mu1ESg7jF5lkvb7zoQT8SGIv6I75GDWAQgiY7+NCMfHQ
S8tGvcGGESSgpqbqrrVmmnpi6q25cYyvnE7U3TnCrfm+SIJjsSDCRlUxTYh1lygYg0YoV47/n1oG
nIYk2kKbxtk4wsoyMJ0EDjpZTYDnACIBK9iFU22ES3/i4cVMRjTDHVJjJmvW8i7ZNV0PKVKlKJEG
TzZOzCA+ImBksKyH6t4ereaItzPYi4iyVa5I5xDIIAI3pOvUlxTAQWSUn6/Pe21+B8sfRZKcriwu
EhRfFxvwlOYgJZNcuDIZ2xhkiK1kd2EGi4Op5vhfrAn9ymXIQmgsNdDzaJ866qTc0JfTJDdpkQ7R
SYYp/pQbP2zejpc/jIIyUT4Cb9KUix9G6QuN6ZiDqgryvINI5hXRMRn70rkfHbV9nRQnHnddHdv5
HpSjihcARSx8ViQeYi8ibQb1osB50g86LrkFSIimeaU0P34oQq37ef3XrmxSAk2PPSuqCT2WVyED
Y0/sUCudQnmqPsW4lQ77UQfiuPFWnPcvheQ7qmJkv4xmLs6wrqUJyw5U3VX7zPmWdD7mDQg4P+jE
qXBtsKpJwTv3wIeGOgF4VGKjoG2IAt6foxwtKP4Bj5A6RCfIb/zrEqbQ9w0iqGRD5j+e+KQ2pNhU
gBqBFu+DtR2dS4IkcuMesPaKOQWo6CCM19A+vx02LCA41c1E4mvqBPa7aXTDrUFsLNKVg01IHSkA
5lo6NezFC/YSuvjpR5EuFQAs4iGmOD9ap/A/StTR0emfZw23DOJIktH0nS33J0L6bsgAYrt5kRru
iBnIx6mJ/I2c98qL4+Zokd+l7orQYfFIZW9nEfRc3SWm9G88FbwNjVzlw/Vnmf+WxXJFtYFSTzik
ebkOvP082dRYnt6XvZuFnuf8dnphxgd6CiTky5oFeJ9Rr94Yc2UmSvoYaDImMnhfC88mc7CtnNYv
rdTr7706K1NAjewsEDuHAm7g3Zjj4nf9QfX5SRZPikmBQeaD3hOydfMa/Wv+1zqW1eGgd24XY2dy
n4oSnRxYfuomSJmqR14PLlbYjDYzPNanvg3tyzj6Rh0UMyCevpy+CHANCdM00g4+NEX/w0Bn8ec+
nKhxzSKNeyspMzwL4qDQngOfeGeHEH/2W47ZcF91jFXibwVXq1elCbT8ErNh1Ii4RGid+iQGEpsS
WvufErtLzV2Qbzdmrr175hSaTHI/Kl/+7VuwAke3ZNk0bhTp45OHmQsmIUAFkbI04jSQu8YWRSv7
T9ff/so0m8tyKPWpzdFzO6/fv15+kJXA2yTadY0GqsfEh3wOE8ja0+5qf2SzajY23HlXWX5sEpTU
Ibndzg2ib8cj/9USPSMix1LV+NhnWv0DaFewh5gAdLRqph+IbMo95KdsY56tLFsuluxBBvcG3vRi
mhmFqAuvov7ZyhoEGoCxs+Ebw/n6+9RWXigjsIrm3QFe2CK8Lic76svCpD8tbMGVNIan1hcz0oRr
Fr3pM2HzeNphVKQohwQE0XRr1MyJpxYD0niHm7LX/Kx8zAFObHQdYDNRCTQ/udJ/FlhRy43fuzLt
2C2pqc19S++bibAWwbe4iijggXqgNGwWj2OSAN7vGj1ud2HlJW4+NIlzuP6e1sZli0ZLgNxZiKWg
pIh0oDEA/l0lt4pL0jbhR1nl+AF3sfaBY7IGxlqFL9cHXfk2fxLjpP3m1shlbb/rBmjqc++gbk8F
dEQVZye7s49Dm794+Eu514dbmXF4/FGY5XxVqUgvlnSVxarssK1067oF+2F1DhYMski2pBkrNSy0
8CRqCGUw0WCjeLuoJqOkFIiBpWugg54Ova+HrxnppRnrm41YIgeVdDXYvR0yjTh8UmGti3MnSwPT
cyHH1+vPvfJtLUIanc9E8Ibw8O3PGbxMgSWr1m6IvSZW3klofSyYx+emFfltDGJMHLUkyP89yzJH
iiwLff6274o9UxyrIfUIugk7IOCeh3NiEvv1pSMsOF5/xJW4EewyyQ8utmRZlleP0Rm5qIZF7eZT
oO0N39R2ZaU6ezUKm9OgF95Z89TmFLKWTgFGes/Xh1+7iTGpKCWxl5KgWIo5ogldeyiKxgWbMXkH
YbXgiDIsCh5DQNV0qFtAsFApMduPephIUqyR5n9RA6i/Gzv6SoRnEUMSwdIriBJhsa8OXLHBPNK1
M8TteDDR55g7qQxtdai7vNqqr68sYXZwuhdYV8jQlsckl11kW01NX1efo9ZrgvbCNavdOfjnHMDj
Zxt33rWns9ggyWTwtYmU387lAFe2QneixgXSTMN2Wen4CA3Z6H/Dj6MWH65/15XTkYIs1zMOKqbW
cjSK+QUExaqhk6xt9q2iAeQ3tNxtI005WQN04EGzjI8lJKiN/dgQPMjbg5lcyxw285hzgXbxGZG2
RF6e0DxEd1/MUu0I1TF5aNNpRw5Dpf5F28jDlNj9kxMFmCjm0h6/AP5W+gP6PY8Uu2175tGfJtuG
Al2o2EXZXg88r29qDB6mcgh3I/4J2gESVFEd6z4BXFf7CGXOdpwPM0F9ggbq6572O3XwnYHn6I/W
zvIK60kraiXZTXDMHrxWM37HlqYEJ2OgZODqJEyec9+DAtxVWYvIo26fnB74xMmhSQMEYGMoOh9v
xJiys3qng/hnxgh5MSI7GHQkQtYJvP53HgC3c2nYa6w9ni9GdqjgTHp7zQxxidsZKcDlvV8GprEx
zd5/eJYyOk5yZRp3sqW6xYxGmvzAsLlwswv5NEMYnN9Ya7XBGTY6SpIgregzidhvvR0hm9iSva3/
AOIi0haq9k7eV/oBdm6Wwnlsyib6NNXoaiAU1+W9TzR3pmAUPSDsqD+MdJN+vT7r369p4qW53kH8
wab2Z7P7KwYNawptU6xP8JY5E1QLxqiKidyuB6ByGnvCouvjvV/TBBwEgbxqrjuQZt6u6SS2ghKn
H3oMZJ0dQ+jlR6NSfzVd2++vj/T+JHw70rzo/nqyQYgsxLGC3r/WGA+TbCbMl7ryhFtffIJNmzGB
x/J8fdD3YQeDsoptjXieVNQiAm2ikV70gMcTHhnUPtTtm26Iq43ghvrw+x2DKPpPwpri7buNP0vH
viF/MpfMo6x/0TtQt9+dMo/118KioeJWlYHoz3SaYaTehBVscQ/GNYj4BL7iUdbCKV1ClZiUFMK1
aFeYYzMdMOIV2P3m6WTsdK0pyl2CKdgMzyuK6DZyEjLivhkXLewddLUHNpq2dOtCJt0jscUkYP/b
3c9CenTFBmHZwJ0OvEkB/a9hjVnGg9UdyqBmb9VqrYH6nXj4C/s42XV00Ix6+6gEFlEogu5geEYO
pHw2wwgupp/4rX9rdDaGchjM+78904qtgywg1R7KNqTsKM2g3k091MH9hPF1dCbpXzxQzg6T45xd
mkC2hOYHSaEkADnSZD9ygsSTNDzto43w/bHix9+K3sG11A98FadKDMLqwzSRioDFHUXlHc3MBlln
eO8vWqPZ8T7Af2zg8Rrx0DfaFH2tJ6zpdqTFG9LsHrEAx2NaFd/tqLWr/5okJykK7ssJbg2ogePD
pCrRSzOOgXcoy7rPT+BOnXMnMr35gSFO+AQ0NI3PpgkZ+mJj2pU/qjlL5kdGTqDieZXCx5LRrFFx
NZN4guMPx6vu2yg5FkPR5o9RSVvaXh0MO3wVNenRm9quOFoUXoy+19JKQDQ0ss65AP33QpfFCzlk
wmqDDvKiATwfV9p4gz2sbe+zgPa7D0mDJAtNdIaBhI3fh/fNLCLzpmkEHl5kxsnt66R7vypGVXfk
w7V4eE6mQjgHm84X/YMXRrI40vGQxnsLdrP90vuIB++mEgXhiwl/O3/141jRdsKqmotewV4j169a
w05GEELvlMbz+90wtERXE/VqeVtNoYwufppX3KdqVOQ7gMCKhgv2aIb4bU9lfQKWyKmX2BUFADUy
9OJLV4dW/6U2lFrsklKIV7/Ug/o2DzN8P/w6AGY0sP+qlxGn0AEnkTmccxo9/2AYJtskjZeWesKO
QgXmaALnHVIEvgc+RFYdGnLxIfBZU5PRsanwSEeJNyU3ao7v8f/i7Lx640bSNfyLCDCHW7JbUreC
bUmON4TtGTMVM1kMv/489MXBiE00od3FYoxZwNWs+IU3BHNl6T+w1QtR1MU8D6Ss6KZPWGjhq+dG
GFJ5SDYb/NEeH8s8m2pkNYu4DzLQFb/CsLGpDWV5Wt0Xrjf+47VOwhs1VCw7haoRO/TYsZST00FT
8AX+rAkOo8Q4R4EnhO2TQWDFx9Osi6CVbqdhpu0avxoLEMSRtg/tfbxD0VvK467ND5HeqMmhGJUk
v9PyXsvPeP0g1Z9UXvqlxLj43sbLjY64G4pPqtXZ1tFNwamf4fTI6Vx5WtLeOLMTnriDs+EDmUTy
iM+IWt6Kwe6aAMtuDpYTT3QWx3jKowdV6wbjTgh1eBGoLv2G+I6jrikQHw1my+7jwzDICOOcSklR
fLSbPgvCFoHQW7wG5sepcet7Zo1Jp31NH6um/5T7k6sW2nFOPQweQaLY/ZdR7RrnH6gePfazbY/V
F+9CiFF1o/P2TlaxGOaBB4HCxZP1T4Gzh/Z71FX5ZUy64qMmdO2zBUUmuk1ikZyGsc21w1RiawZm
sW6aW/4K4yRdMi+/bCz6NYgE7QWvG/0YapVL+3LJr72L8qubVVaSisQ9hV0S1URzsXtj5rr500Q8
7iUzJ+NHZVnisamM5jFJIvemjXR78J3Gin9EshjDI26g6NNjMaDt5KQbMQZyQYgLQPjXL/v8ip3o
7tgr0NTDsA7Y9tXN6HnjfaE2070qC+v9Lz/ifxw8qt/go/Xl9/zn5e8izOy6irlIyQs/NXhojD6v
mLgL2cuxXyS29zqVYf/l3W8/2FGNhNSilnjRk8dfCHncbHJOHoIUB5JU+RDStLu5Pspl9ssUUrwD
806dS1u3DnqAyZ0Xas5JEYYnfJLCECvpdDCeCjzmvzR1XNybViUf8BMcnudmrn9f/wEbERziVjYF
Dx1eiLEuwaPfl+pdw+xiHNMdWgMQYhUBjx1xxrq7PtTWxjEAIBIaL/ntGnGgQkdVx17nWymO+SFm
3aRkPApIzHtPGvSnvUTsMqpaCvA2xUPEBy6iNz1tWywLDOek6fFPM7Lr8yw8+1mEs7rzZRtxosdR
pY8LNIXq1JIS/GeL0h/XM64TgHdRTHIkBu3JksP0fH3+LkNgpCLoX+DTCaUKVZi3o4STrddSG92T
1SrqfZpGCh6jscMkdtUdHYEyGHR2z/VBL/cHVPEFH7+QIhZaxttB7RnT80xS0NNxTEKMEUMHGsgW
gHSpHf+XoejZskPo4a3PAoYddagODWWuCad6dCANPzat6TZPw3jn2F0uGCUncEr0RDnbF6hbDL2S
mMDOPdUx4PoFjP5I1Fvv1CAuNzyj0ApAmgakHlWWt3M3C5A16WA6J27yUD2C2IyEb0SWgxWUgtk6
QpYodb9/Ej3Q91RLqUbzirwdU01bTgP2bYiZ6ktMxSnQAh5iJbC7etjJtS9vLzDLNtqiSAMhGblu
SbZtG3c46FinfrEr8JGCieK7AXN2cK8DWObDOBou3uJEdjjrAgE80PEbm51z/regsiq4/IXH8F6y
T2m3vf3m3HFKhLxc+zTUbqQE2DhZT/RpLTOgN+G9QkZI/0AHtHBmBDZe+QthownaZihsXD7AKfq0
E5zqBv1Xpby1QzloB1lFaXYj3R6DB8ycG/cQeXbVfBzyTu9JKKaoeIkU6BuP0zwjzQK3cDHeoqKK
0wGKOEMAPME9ybmZaAGlmfEbJEuv79zel/uYOgdKW1w5HuyVNeauLuU8oYHlnLq6SO9inDzvZ7Xo
dyb4cplRHYFaR10FwuLF/HpeIitP4SIt0X5+7qcm+44lZ1n5ht5pBlaaTnwucvwQfL2py1s84uqv
13f1Xymvt0tsgE9ZavNLLfwCcqG2SdqEKPqdjMEp9AO4E7t4GbKq6e/dghJpAK7aywNBivQqsTJt
sYxSsYaGtZ9032P0ZIdDp2BHdQeZDa8wFe3W+r5OB8c4TsqAQZGGl+QeJfpyeVgTGs/UIZc+8Pp8
iNlRKjaNeepKbT4mqZbjIoZ5xvXJ2biil92M4BN1L4798iv+8/oMuH16TeJZp2JxW+4ymgR+lbDD
51roe5pFy1laLYSBPh+3JmXjhVPwdrAU75UuUmFFKOTEQe+N0zc5D06K0Uo8fTQJUuugjx31ITG6
XUmLjfk0+EIaMyrVEqb07eCGKiMjswHZ1w5lu2iys6CbrL3HYYO4DLATuTS4sog9AG1/Owx6KK3T
1L17Qqm2e4SLx+dNmKV/anUFPTrykkmhsKZ2ek2WzqGA+pKRFWSFYgyQ/NVIw9jenn9C4ALVRuU1
4pSUqVb6iCt0OR46c4F1CDV9cXSztDlXHbjuAMPU5LGmlw4KOeub77Yk4sBXKnZ7eXB4/dUjRDzv
t6t1KG3hi2s8eTlZPumfrpQB2j24cBtzgcothhHeu++aRQZ/KWiCPqcktr5lZR7yL1P35PatOGJc
bdwZwHDe/34h/EgPhIeF6qm+CnJKTw3taCS7SODkB2PnZLgMFHgq1dPe67W1m6AzISim/tX2WBUv
pS54RXG0JD5s1QM1cOsQE6zvVPe2Tud/R1l9EAW9tDbNjGnTkxnUTpXfRGMoX1PMhHaG2ggQiUKR
1Fgw2EQeqxUKh0RUWRS7p17VBmyXJ8wlubtxuKQ29ODVNOuhyTs7EeJGlAN9ieO44Ntdfc1gCucO
6zGN4qUZY0BjiXm4UQd8ImkojMcGF6WP16+7rWWjreNgIcb+uoAF5mozSnMYnFPGXD7NOGsHgM/c
ndBmay6XFhw3K6Eb+/jtHeAJEEOJRIyNCqT3vcTc28Ouk7oKfmfnqh2UE+ZRck9TfGOzwK8zF54d
QenFg+FS4hMNkcRJjNh8JJUSnTB4wyfOi92daHtj2bi9acSR5MI9W2cT3O7g9ArVQ2kqLsg5M0v/
rRjK+ESXRzxCp8x3wHkbnVZAcsj/Atrn5aDp+3ZKR4wdIjwIwxPV3+gRbS3nH4CSxlfqU97rCP7x
UGQdF+KceYdMz+1PdVqG407kfxnLAP5BjhuVDxvQxPr9IpgtUYMro3NpU1rH7z0d7ud0GtEoQZ/g
S0xA5eFXFWdx4OlFRJCuFVWyc8ltzP2ifIOHFNEbSpermXDiHBo1COxTp6nz5Huqkk+gQJXpTzGH
XKmxHZc7t/fGu03JRkfzC0ABkl+r/WxaiIfGo6fgnzMnpxH8xscSn7xAJlNzl8T16BdePPuSjOL2
3ecVTvuCyoT7Ylws+xDlVuXNFC8tp3M+DjYeal7hiZ3z+vdyWwUmiLQhlkS2ukSJq0c7hUUazV6t
4HYwqhou66hRSQ2nTz8bwBj4YLnVf1XFyT6mcKIxtPKm5IOK0ehPXZut+TWPszT0bYLDmKzJmsen
MsnL3AdfjqxspdW2FniK7HBliZREu+k6zQnxakpVvIP6yKPQibH8fJQwWR9aiJVolfRCG2A3CbzB
YntyMVKfkiF7kII+gy8BrVt3VRRpr9AYvOFOA11NbyOSxnM7tOFXNHqS564phH7IsOVuj7RS4u52
ggT7aUb7Coz4sLh/d+TuwNSn2sRyNlvchWViji92Bnc/yJDfG7FM77UPuE3YWJVZuXiWRZzbBxxT
i1dJtIa7o1sRaXShgluVlQArDZoxb4Bj1p3THnLpVXnQYUFn+12k4TRn0R965pmRQPuRW+n9uB9r
ejnlWHyyyhi3JnwYMA53CzHqH4sUuSEg4wZmqWnmTueCZPRPbnX6nz4C4F1NzPFxiPr8B4KUmeeP
lLPbQKVx/QuisfHa5En+i5Zm+L1voua3K/BdOKd9On+GWIUhnsunNshu9O4DPFpYXKmjiBuswsj5
QupDWGIiKCXgtaWu+TlXHDveeXs3bu4l+gaAReN5oYC/vdym3m0Nre8VuObJ12nUbboDjeYeTbNI
dh7AraHQkEYggzicKGkVUdSYG/MzCFTUohg/Ib1Sfixw2DoneLvuPBIbb+0CadQp/kAOuHhrafCl
IQZy7qmjY3KXYfD5NKWYZV2/ITauQ3ehQlgLyo9MdjV3NqZSmNY77gm3EuUbC1jfx4mnJtBUDJeU
qXRLebg+5NaHgUMB+QOqSiV4WS1X2kYpDT4S9AnJDcWR8lHoEFevj7K1UsR+zBvlwaWq9XYUNx60
OgEvfhpabT5kMh8PZj/8Bk6W7Wy/ze/hhoWwvhByjeXZ+08OaNqKsO2Y73Gwor7DexJz0yrc64dv
f8//j2KuvkeBBVqIAiAaxU4RZChf3NI4SoIOAuzd9anb+iDeK8r+i9ANGgdvPwhvezfDyI86loZD
fUu5659WcdJf7x6F93exwluYaRf1E7yPXaE0sXeKWpkfjb6cbrSyLN5/iiAQqjxKYOoIKVfTlqL9
kGNw5+EIkLgaGdoQenc4Sg/dzqRtrA8ZE0WmRa50kaJ4O2mdOod53jb0LKq+f82GFKCAbqCcRhe9
jnaCmK3BTHYa+CowXRd8BD2UlF86EhvIGOEBij0o3FaOPo5ie35wG8GLBxQYbzRaFA6Z7tvviuyC
yEWnFyMofygB3p70x8PMTQ1/KpWqAxAg3V9FjBOeRt796fom2bieUEdm6UhxCJ3Wd0VsoF6Vz9Td
Ma7OfWVScAMd4sqEYltNr2iaRDvLuPW5oBHh4NIS4r+rvT8Laq0p4IwTahDZb3C/mN3KNpwPtPvE
kyLAYMLIUJ9a2aCNd/1jt1YVmgQNUkSmqPivx0aZLOmX7Ap473zubGkR6liN8wj8w9R37seNQw69
y8DnhIwAPa3VYC0XSDg7pQMqL7KPjeHlT26ui51RLj8JSQq6JjQwlhrpejql0WOs2LbhyQPucAey
ofX7Ni4/jM6u98cGZw01Y7THLFg6HoXx1RcBMNXoUsfhqagp9BzI0qf4sJSNEsoYhvuZlKIZAkxj
7eHQdnk7BmWO47lvVmaBJa5pEh8enbG192C2l3tq+WEUieFiwFlbK4CoqAvZbZEs8ckcRTfUPbNf
iIuaN7gPaxUSe21nBvoUNYkvSixRj9e31ebwC5CKzgSX7foMjW6J2Yaqhaek7608wCx7kkgbgf70
lagt7+WgGl/BRYrk2A2omr07wjBVwjwKI+h1c12tLpCywRATn40QUXBYP6bieYdCreSxCD3jOY+y
vVbdRq7Lg0Je7SIdQ767Treapq7prJbhSTXwTpdmB50UqQP7durxOe21Tj1aWooDSOUOH/EuxlrS
HKrn65O+tfFJuECQUDB1LvpPuCzItvUa5RSPgxFM3ghzVnTFUS8ca+eMXZ7k5QGlZMqdsfDYVxPs
ZK0dlUOpnPQRewozJZ929Nz4H3YRPWo00nh4Fpnyt++AM3d9VRTuMqvpdKNqAgvHrkiPY4aMVI9t
ykFkg3FIHAQcr0/l8je/zS55v3GIWIQ0QUyti1xxDzEvnM3whOavHdS2YT5GfV0ErqoUHxQ6EHuv
64ZStgntezmrjHnZ7cX1zcTkq/NOM/CQJW/LM/0H6mBR/WzJ2c5virwvvjpdZ3xuZWGKwMHN3gmK
0E1KvKnL5o+EuvfJKFuqO9cnY+uWAw8JqHoRtQDJvZz2/0SbVubOQm0qIBnCyvIbOWTZi2qnOkKt
KPN9HSZVq27gjhc/VMWLTB9Z/OKTkTh6cxh6J52DWqm0bGcLXlZ2gKASjnDqrKXOtPpRbbZIoTSO
c0oT9Xnq84cSCfLbxGut8xRp4kh48A/+2vMhErX4dn1GLquFzAP/IYdBLeLCC9Au9Niwc6qFkWY/
9kV2yOImAIgknkQZA3tDafPu+ogbZxt0EJ63PJsu3RDj7RJEkcwUo669kxfGAMA9VR5joan/VNr0
fnQDlV2CSp4zFI15Qd4O1VcTfC86p6fEyfXAUJr+AOWr21m+zQ+CabJ0GhHdWgceWWIQpFKCOQHT
w8iUxI8MA6rhyzwYJBvvnz0Lmjt/DZ1CwvK3n4QAlW6GIyl0ZAMqBHtaHNDDsfB4DvdywGXbrW4O
wNhcWLx7NDDXbRO1hLXuKr13yi2rT+46CYXMD0dsMXwMp8YyUO0EJLou3ehFxe5x77Bu3FyMT5hF
TsA/1gAfah8uIRb3iOoq88GFGHCcja4+lI4UAaS1PW3vjZcAIDgf7NCwhc6yuqPhn+ratCTzfWsN
jyRDJor6yV7Pc+urKLZA0iIg54FbvTeTVOgDkJicosmzk7MVaeVLnhhcw2rlhP0RpaH3Y925hV2a
uUgSbCArBuwkWz0ii3MG419dbZuHKp/DRypxYo/auXUW0JZFDobCC2YmqzmclLz3BvboaazUAWlX
tI4bapKBirDxTnV2Yyi6gyh2095fNEFXQ6kzCBhjso1T7OhxfJwHOh+UzCzlTxW3WX68fu62Xg5K
s9CslosLaY3VcFmtzcOMbNEJZGf9Z8gNlMDAHauZnwpy5NtpLsvx2WiGGaX9qEEdRnqwpw9ZpjdU
YVvYrMdRrVSx875v7FoXYAwlKPYS1ZrVHYf6SZ3lERR+YSrN11mNvo5WoTxf//qNQbwlrSN9Q5nq
olOmxqGh4dVsn7RKjwKNSuFJmUD3Xx/l8mgsBS3QOODYeZ/XoWcb1lpvLsDF3i2rT4rdexN+XYkN
+GVOfyZTZO5cppc3HAMu+qkUUiy0L1ZnMUv5v1oNsT14fOGnzjbzmzHxqpcSaJA/T7H8BteoCLzU
aneK/pufujz41PCAZq+v8VYLOyNVpQPIfZxuQY1VNJMMO9Ah3NKJNN6vioByu0WTk3eDRvjFrZN5
Nh3+GlhuKMfbcgy1u0YOzrufdrR+lmKUjhgxMeBqL/Y6KpvUiJwT5GV4XqoRPRTN/MvTZfn++UOx
lELRsuvpuK+eQdPpZaYPIDJRzNaf9N4DFt21aM42inYzq4m1U6W8DJPoNEKkQTSPjjFqu2+f3caR
aWzDvAJCgPB5aifNcURpIpBKOJ6V1JwCVHve61hughtaWNk2rxHP8LrjBzDD0+e2oqfaePYhKbEG
YUNVx0X9/fP1o3d5wEEtAl9YOmweecqqCgvYp2f8Mbwb7ST+JNuhObmVNuxZal3e2cswPLHIrTGJ
a1bwZHQIXMLtuytdU6kCRdPKA5RE/HdVPdtrAWwORt0LCO1ywtf6yMgjm1yNeXg3qba4bfsKLya7
Du9ird5Dev/te76JldCspK1PTEKx3Lqgr2kYnbm53cRnZXLBZcbIczhHtc8QQmoms/s95dUwHkpU
121fbQRaRL3VFT+L2UuLY+RYBer941h/Lawy/3coKDrd9HM/lVQaRPkrZtzkRq+HOgxMq3dEkM41
eOfRcBXngxGxZrofRXjV+mJOTQeho6QXQVmUyOvmOtJoh7nPovDAYzp9Neqw/neYshQ8IcCuHvko
AB3c7BO6xgujNeCud7BKzCY2W9E7nQyqIaw/WMpMiSufoxifytnIv87FgELW3BTyz5xGzR24Iks7
xIWn4dI+9ALChzpnz+PsQoN554ZdJnwx0KEzS6VxnTPBQMyLEPejczi20YFWT3EqdAAO10e52EKA
bDmBnEEyLsCiq2tGjRUkCrpRObVgwj6bamUcxKz1T3HIm359qIsT+Heov2oRjHQBV3ZjZCAsC3SG
07TJ0ZCNfj8X+R6IYHMU3gHqSUtZYB3Tz6LvbfQ9KKYNwrtFQlI5FvDXdr7l4nVDrgX5kkXkE6LF
RdW7mr0mla4Vnmgu6sfQ6USgKXryLfT69Gw2Y7Lna7CxTlS5Ec1dgG886KuHh1ZYa8/4E58x9Uav
tlWd2xAsnh/Hci8rugR08nHYzNOloIu56N6/fQpKbdJrYJnKaY7D+jOZpdEdlmLag9als/Qpbkh5
SEQvBqiO88BRie3ujF1g9Jzq6fisF6P6MlpGF+NGNyq9X5Z66h45uMUvWs/NXutrY8m5ldBZWe5b
lmM1N9psp2MHle3k5EX6SW365AfkSnVHNsjYWgKGoNtBGxR4zuqF1KJMEbXtQaxylYQmfBwNHm+y
QYoxNXDl7jI5urPfhgn6rBOOV8pdRNMef3Ctc3/miWfEn4wiUiRq79L6hgsQjKkYqSjjLiuyZvLp
P3bOcVC5PO8lij1ZYMVWE3/SwjGzEIvJ7RQNWb2zbpUkUdoA1kH2sxhNOQWttMArIotZcMMhL2gc
Laev65vYQJ+OUrcK1gKc0fyHKnAN9y0M9T136K1VINTU+R95ETLTb3eNYqWahXMBddzUjLls6+ls
hDWE0uu3yNYqLLBq1INQOr+4RWSrD1bRF+GpNpXid28Z8WOlidH0bcTr34354iQAMFueVoQ4vXVK
pElEPijPhyeRygza4az7li7yB5B08nj9uy4i9WUoqDBUqqgZXnS9UVHvQyOkOzEloxkMNroPeSbc
46TO8qGlsHWrFNjo1KNt/3t95IviHCMvAnRcLhRwL+rDMkapUnEH71R7QBT9asqsuySnLIBwYx0o
LnqMui2A1+XWfASFX+5EnlsbB7QEiTuiUFw5q40zaLPKc9p6J6sI4/MQ23OAGkB+c/0rt+YXBINK
0RbpARhyb7cnYpmztELFO5lOg8Qdqo3yVlix+L5w+e4UZfjZDE4bAMp7d8WA+aXjtDxHdDmIDd+O
rJSAt3DZDk/WMBu3VWOotyMoJ9DFVfHeigHxO2eZk0EvjdrLMtX/Kf62pkThb9mvodtkD4WuFvdF
3Ts3TSX3MsuNVWOrgghZlIwvy3TTUqJDcyU6IyfefqmNaGF85nJHvm9j1aBVLXkJ7WVyhdXc2SVs
jtFEgM6QbvYn0uVwW0gYtseqGbwfs5Yb3GtWEd/mWRXu7JitL1yIOn/hukun6O1kOpniuh1dsHNV
9tYt/HtjOKgmjKvD9Z25fMPbyBqgM7UAEnR6UtSq347jdXNW0DaIzjPsviM487s5l0cv6cY7/Ez2
PLU3ZnShqkETpdTBbl7N6GRMianHUXKOjao+CuF4N1U/2Rjq2Olno9brk+7mzbcOjtDO5rzIMBce
EgwVjh/XHE2/t985ZqWHCGWTnIUNxm/UpHXbCZG9wpg17sXc/IEfH+4UXP7e0KvJBcyJABcOFTSm
1jf4lNvADB0hzlATqvBIbVlBQsgto9Z3Brcfj11b5ulNl6SlcReOWivPOYg2YGsyjr4KvHxHf0Il
7jdMft3ypZkU1ZGy//wsdK+3fNGWbecbkm3qt6YS3WrKaBt+4zWWyzVmqR/G2NDEuZF2V53buAk7
v3Q6DNMT1C//cfMJLoHiJSdZ9Y3uV6WXPIGtjb7ZeO5+CyN1+JNEKhZdUQ3Wy487T/8N3kJ8L3Aq
iI42YkDxk2XhxdtllvlMg3Z+ctiwkPVn1Z4ChJbr1+v7dXMdOffktyBWL+q7tVdo/SDQLKBGTt8r
n7VO83PdGyy/zaPKvh0mjNuCEU6wsXMkN54qkmoGxjOVGsVfdsh/7jf0WhJ0zPP4nDq96G6FzCJw
jG1kWs9l1jaPbPjhlwJe+gNhca8/oO1KX+v651/WSdnHf/fUEo9zOa3eq0QzRD8YSXKe0qzLPgmL
Zxs8Ix17iCRcS36PouocKDgn/4KhPn4c8SpSD3B82zjQake+zNJIlZ2M5LKtzc9C3RDcPdJ/UGRW
15U9DmHUdlyVZdG28shAbRXIuoLZMtKE1Hwv1xLrVtNk1QXtVFvCt1rbLHxXmNpOVrm1TkCKEZQy
6ORcIFXMHsAE5YDorMPCOyxtzmNaTeGTEGCswtzGm1UpikMyQjjMaBr/vr5Ey6euDz2ARfp+6D1e
JjDhJMuh8fLoXJhN7bvKZD2EBNU752AjEkVdHBcTUGpsynVffXLJACFaMUpEpgnsCU0URrkZ6nnv
6tweamme0toFrb0KXkhDWyf0Mp6ITPeOXT+an4xUGw5oWNQ7cej2UBTb+Sw4uOv8uYp6opg0is5p
PnS4WqnmIS/m2e9lv9cV3tyypLO4bWF/uYCN3r4IzSDiosT68CSKzL5Hd6Y4KqFhvRpK0T6NSYlC
mFqIQEUh9KYbNZheRii+XN8rm8cZxP9CoVwYgetst8ZVLIk1Aplem5zvtDkTYuC6qT60qkhRMsEu
Nr8dMzNedL+53h4x0yjnQxkZw/fS1BTP1+3C2DOj3rpk2cGLKwU2SxfwVDXLZ4dbJDrztslf6LCP
QNlFpH52wq69R1ITRq0+YAJ3fTb+1idXRwfRKDIR4nF8yE3j7ZLgNynpICrJma4LAvQ1rim/SnDp
P8txUr8Xel8/y8kRxbOeyhLlklrtVR+2X4q+jmhISr2uc55RwEk/z8joCj93ZuUnvoCyCIq5116N
yptiPynqWvqqMShmgIqN1h9cO56oKihVcyNLU4fz7fGw1kPVwsbrU+cFQwRhnQ24f/hMxQ2etfEc
tz9oXxTiPsfw8B/sfiWZv3CqI25wf6HqyNwEKADFwNYnkT6nU13/o6RJOQQlPAAA8uidoI2Ux6lx
zIoybLkZp/Jn62ql5qNeX6PLlhr5R1JDpfzWulZ5D0C0NV6iecyOudnO7X3djunvOhbWv0kUD//s
LMjlVfZmPVZHpIomd8oMdudgZT91mTjHqXHqoDCz+e7dI0G6B7IOi5MG5/qO6ScSp4E46DyZgN4s
iWlXMUjnUCSj9fH6UMuPXm2ypa+x+GTSHnLWaUrR1ggwK11ylqVX3nczygh22ZSH66Ns3GSof5IL
0fdCwHr9IDqAYPEbGNMzJfH+K1pkyVPhhclNgXXOTph5qU0KUJIgE2QLYAL+tLqgqc6i52tF6XlQ
vPpnO6jzjwlm4RcV7ZeXvuqGD0NT5T+1WibVXaLGAyZLg9FXx8F0wx/Xv3vj6uDdZWZJ65HWWHeO
YguEsayJT8C+NU9uN6NBhC/LDR1f52iVqf7Ns4S9s6QbSYzrUo7h1gCheiHo0XhCKepSi881WltH
yAiQOxBAfor6pgswMIk+/w8fuTTiKFNucMUQ5urniK88p0lCjWlRK3+JtMLhjyIJv9P9H2ffpApl
7NyQW3vXRb6SHgigkQvEDXch0k70bM8x6W7iG4U7Y0Udu8/Xv+8SY8aOIl9ZcOkWzjPrd3jCk7xz
9Ck+N3EIRRmAoHxVTYFodxeayJ5VkfiowMH8XRfheGplJZBaa3FmPQ75UAddp6baTT3Lemeht07V
wk2EyMBmv+gTRjpUiaaPif51LXsaFGe4HULXe8jmbK+XtjHVi+AeySJxyFKdevsWiVjaRVnV8VmP
pfrDaXTjppthQV6f6Y3j4iEwC4+BywLDsNXRxcC69mbPjM61zoMzGvMh6cNgUtMpCDMoVz0KFu+/
mYBz8MxS8qPEvr5qh7FAdbPDxrSwhDiYdqTe2hoNeRshl51bfeNcgq1FeB7PBUZcFxcQE0sVVQzJ
uZpa5V6mbv80J6kyBYKov7splFLvd07IRoWBpHARKF7QPzSV3y5bBaJXizROiGqI5rEm8n5pHXe6
R1ZUPcdJ3N9bdusqdPhSpT9eX8yN3bkcGvpZy9G56M9LfbadXLUpI1ZGfms6yXdZK+VHva7/vT7Q
1t7EVQJuCuh1oACrvTlloIzkcjxLtIY/ABf6qQI32EmjtgYh6AetjLgHVcTVTGIqMxgzhYiz1mKy
M6IgGh9jw2z2aKBbR4DHYAHAgEK72CSKpRVJ3PExfSdfasrQt/SunRuzE0kDkVGtgqSBW72zT7bW
ilwVpBh9x0sctl2gxIJNHzeJYoYfm2rIA1fDF8Yupz0D57+35SriWPjvlPKgYXGxrnJ2GBtGG9mV
OEPiHcMbvW/r9AMy+f2fxrRQfoQ+gkLb2EXmwaDe6Pj0MLqPFWoTgGfn+HuaStQknSSsfrZAhX6r
UdS/FKJDczEvrKr2B69y9oLxy+W36Mss0QRyxcAy9LcHiSNktlM+iXNluPgQ9aF2RGu42ikcbI2y
9M3UpUJ22bdxvZ5g14mokA1FckjRRTlOdVa9+2CyjQ2qNiw1RO6LS6GPx7jraiQZZ1vcsOHFbdNo
1SlrYFu892jSrIFOsjSBadpcJHSNm+rtMKRnRwFLX4m2OjZlvicgdXlm4E5RAeK4aBTb193AfOr6
POrS9Kx26L/6elfPXYA+hvMh7OjM+no1as1RAjnZg2L8zcHebmY6UoQFS58IkuS6F2yTTKEsmeRn
8EHGEoi0uhtIvW/GQ4UtSOyn2mx6A0lWVLa31GNt21fUUf1ZCb3/XCAPKg9D2kOp5DW1aTbJNv9d
552GiVQdoWkYgwmIHrwyiQG/AhP/lzLk+MFCP9UOIEWYH0wvTp5rzUYvpda9BiRFmRvjYe40gedf
17n2Ea1SA0h5HOnTLetVTEEiZpTbrVC6AgZzazYwtLW8C9xmkWYRbW4mQVmp5pfZKKFLS8/iyknL
iQTQFI2LmJDFv76+Vy7vIKbSIm6ndoaS4bq/ACwePKWh8zwWXXorsPg+6mWVBaWTeTuX+daGWbj2
8H/B6lwI5FThFA+KMSbnEYFTH8Sq/cvMGnC+jmxe4KRgzza278bi8gjSj+WOpQqHEvTqCpF9pxl1
RpgMckS7aycIL2rp4Qc36soBOGe9c/YuC3/AVUjobJI7MM0XFZ226VA6KtKz5paWOCRZbP5OGzvU
FjJghlIsL9CNM3nFcATx4vzWoxqZ8utrehl/LGYbhDsYpm0Jb6VxprShJP6o0iIMZDhFr9SixX07
DfmD3an1ydSbHlkZfv/O2Fv7iXSTNgfTfokobwBiTfrA2IUQXrDgHxcNZRNVXLFX8N26txenM5s8
hEr8eqozpSbFydlPISLCx9EtqrvSy7ude/syfkRem2AK1RMqQig7vX2DxGTMnFs7O+tKHpQiz29D
6u++WiPtAuxiJxbXNuYPz6ElaeWTLqUwolRkilWCoYn0XkcZYIrsuxT026sbF214XG6D8WBFLbxj
V1LN8Zs6Ux5kDqqoSRIRFAq+hXf2gGxYEEJUv0/VaE8s5S+sbnX/UlleOlhAQHk4V3MyRtx46Jrx
lkU4A9zOwF9AwtARwJapQx78QUNdUD3WfdV/iMLR7AJwXrI8Jn0lXlX8F//gA5zP97aalCdLV7tF
1roxcShOUudoQ7FLD6pMXAiIQq3Kk6D+pZzxyREycN3FDypEiGU85qHdZmAzU9nubOONvQXQCEUQ
Z0k90ad8u+o2lYxk6lkGDTWQVzM3Pd9AR3pHg/HvQ7WeSNqrOHXCdAAxuZrI2Ugq3nGARp7bjNM5
wUNF80ub/hjQPKVo7gF0orndJ7WlfbKq0lQCI6N94bfWQmXTgeXlqHlNQxikjlq8hNFsIuoBI330
x17tKOm2Zo+woXRLX8f2IL/xesCJQRoVogmicXIfyUeAME52peIJNcbSCkap2z/yfjaerXIaDF8D
Hpf4ahsn6THTR9c+RL1itYdWQOc6an1t64dB0tqlwuKMX8rGyM1ADlN0V5bW0Pl5oqk/6ioJ/82r
0H7S7AkHBwdA7GsyCOMX9HnkEbvCq7z7sEC42a8oeoY3UzbL780c54rPBY7KgoiUdDjmPWTah//j
7Dx67MTWNfyLkMhhCuxQVHDutnuC2nYfcoZF+PX3wXfiYqONyoPWaR1bvTYrfuENVkRl0K3GUWp9
Bw/lL0RXUnZeMBl7mLNc/mmHpTW6kt7234tGzJxdcJsROigoortUNRLlOdWb6S+lxXL9bEN+N4gJ
Zu0o1d2pjJHBAM/iKyiw37ywsxnjQoQO+EPbTcgyUyf1U72NvEgupndrjfDF6dKKbllfPhdSP/g9
/RPPsgb14Cb7lVVvdxtIpzWZAsN1C76PVK3Ixtl+QLBE009OJOLab9KuaV8WZ2o4VWqcRI+Z44zp
peiJDFC3l7Lk2qVTa7h974zOBYhWOJ81bUR/vrCQVcnQQDZcg7K8/UTLZB7+k5U26T1Ekih5F2yX
L/JgdDnWr0uMXHzUwu2ZJCFXH+vBFvW56rPxe5FbWAOgea5Uz7a9OM/mMpu638Zm+z41pPSrXePs
ChFDzwr+2tTxy/tinj2ps8bUlVAS+JZUi5ydC0vugYrPCUnJEuvF+BFCOYdlRhS9DMQ8VMHYJQN+
wlwuk587s/JO1has4iyHfXZwkewEPSQWK6yHI05QsD4vvzVsRYNwzjJVzoMqY4/bqEXjuD35lT8q
7AEp6xo/Jso9GHVv0zEs4hTwymkubVtzYbWCdVvJfoiRJnBTE+TGmBWVn9QDnayhyj276EKv7whF
ZbUeH1Hcai9aNx/Ba3diEZ5mUhF+CyzfGwwJ+uopbQ9+CLQyf2yy5UVSp/5EH8p46Qd5QtG+sM6G
cVQE3nlI1VXXAiFIeVUg3dzgFpgBR6vXzS475TnsUtlLG0c/rzKNl/vx1k6pkkeKfiFVEJb6pkwx
lbRZdTwAHuxs6j8gqoPfb2qDv3Y7baH/axbZ8iFNBHL7ViPTxYQMNiSfh1Fa/tFUhBMahBlhOrlR
Esrlm9FlYP6JYFZ2JFn0TaFmwm5lXGVEbKnNT1lSLIE2jcXBKHv7fO2acb9BELnBePEHRTFDsMfX
MJVobAGa/TxnTru+HoMTTENmYcVsxMlRFKjsRNwrq4E+uwHy9QY9Byp/tPomlh6iMO+mk9ZGq2Bi
4RjgVvgjHXR+X6MJbYj5+2Qk03/cRf1H9g2N1TKbFQx7Y613TqYSGs2VSDNT/dCqxd8zIDMaeVYq
ne2ppXefko9+PNg6u79+zWQJtYFTb3s0lJJHRY3gptcLNxUYUvrZRpp3AASUQn+aNSwsIH5G57pS
5McpjNTWJSc2PLhg+suIT4rXSUJ652iTdF7sQf4Uzd14BYcifdX0brrEuXSk57MTEiOWx4tG3gwE
dZv5D85idU4M3Jh7JH9IlyK+jLVe/JdOU/Y5KSTlYJJ2jjLkmFWFicrJbakxzhr4JD3jQZ3Kf+Sw
SxqvEkP7PuLRP2Id7A5GMdzCABs1hm1puke4H9M6U3qYpyH1KT/h0IJG8xUZNuN8f/F3gkx46lyN
KzrrVsaxQvsNgRi+iyby5CkL2s3VbGgHGeneaq34ZnY0n8O6vX6B+ELCqbgkP8iBndTNkp90ykOX
iEDIjyv1CF+3N4G8dlTAoaPt1FKhobRYg4QPU2EOvkFkdZIwUHdR0nh7AZWbfRUAoxOjYMO9KWrq
YWhNebR+WjL3T7BSZWSXbQy/cpEc3G+7XwVIl9LdyhG7gQX0Iy3WIZMe9Fokz4PkTA9ULLt/CiW2
3Pvb4miozYJhNKPEU5RyvBBkOVuyTVkNHvGXKEzerGpPVZ1nweQfOqXgGl7vDQv83wjFN3xIseOJ
3WHWWg+jl/E6WVwi9z9r54WgJIIKwppM0ztbb8LfIiGp7dUUPAlc82yITp2+pC9xIVLfMpZ/miH+
T++U8eBh3pnJ34e0NzHAWC5GNhmL86CYCdQwnO2mTxW6qYLgtDuCD+x9H6UC8Cq/kM7bkKtZ4TUy
Xh8PtW2WLxLuNI9Z0+mPpdmhPDtGI4/gYh3U1Pa+cLXGWCsu1NS2YFb+z6XvhtDGX1XOAjMeqLtW
i3qOjLE62JY79wg+mKuoFo0tNG4323LGu1XpekLKSki9vyDJ6I9aj2meniQeabp5ur9f9sZbBVlX
/BqmAdv+L8zgcBAlyg7ZINJz0o/Lz7Ezvul9rwaJKZyDXHxnJsnOqPLQAiVc3XLNEyUppbxdcSZx
jB6xgWNFgenOBVnJI6+R3aFYq1/v5y2HdqoSOIswDQIu3/FJK435hYqP+X6w4Rndn8QdcJeBBhpi
Xahw0E7f9gIMM8fxzAxX5VFHOU9zIXn1VOr+BCbjIinWTCKyQKqFnPbSanX/VzFmpacqtfQYRVS7
7/+cvS+n5WuCWWAv3XShtIbxK0eFWIXi6WmG/HYlppNOEVXaA0TKznFEe4adsz57PH/q6+tGtCIc
LQGvDx+0+anuquiqJJJ8bpcoP7Wd8X6SqvQAeLIegU2CDSKAd4hWPbVTayPaLXdFjqj9LD2kXRmd
nLnMPtCHaA+0incn8bdRNl9Wy0Vl4v0gPQgzTcjHsbR0U6dJXDShAS7dX7G9TBJsPrxXVmt18t48
EUOYr36GlBeheFj/YohuPIzIUPgihB1AKOpo7xvc2h77cHL+UppMt7xk0YCRNeGbGe5kF5At1k4F
acZNLq21JO+pRmhWz3Ie9KaVB07kHBlK7E4v8nardA20/W3GKsmpFaVFHQWdZkyBnQOgsY24f3Gc
4g8adcwpdADCpJUrvZnbETRh2jQAaO0pBn6pOuU1F8Wn+yu4exBWxTfKDxTlt08EIgROa4fAokMc
ONzZmnECMTNcBlMkcEWedN6QxQc2XHtz+OviBrrD87TVCAGYpEwW4riBPkcdtUG1whiW2cxCCMP3
P293qFVQgvuN/9kmIxXXZ452GdrRsO+8ec4w2ujk4iFEuu0gXl+XY3u8AXQg0A155BbUTfesreSG
XA1x1vwyDLaM3MqQnRFQTf1iGNNvJGDGlz6a/qAcDTDRJPgExbIyOV5fZuOEeA5C0dzice1cKuS2
fCsZ5oPmw971RYJFuYRweu2bvR4FdX5lNGyOOqBjdEBaSX7IVDU7eAOUvQ1J4riqEOC0BePv9TDW
oNBqdZArk1pjiVzkqRoQtL2YFdfEnqq9htai/UdzjCZquyhT7bfdLNpLkS/GWreaRO3SBegd33Is
oLTr3ojdKl+Kn3K5tN2J8qZ61Aba22argDJ5DZUUQtjXP1pVl3jCjE16KIU8B4vd5j+cUtVOpjUp
f3BgLWD7dPAQJLxBEqKR1Y5ynVPQqArbXyFUbmLKw6XuS3HOsrl0i6pKD3hme4vyy9UP3Taq9PZm
h4FqdOJWBmomhaNA91HB/hITiFNmSB9Me4aqAB3rD47uSoQ3SU8p0m0rU44Kh0bFrzywlEj/lFVt
4qHC3f6YreXb/Uti5+Q6v4rejEJWut3ZRboodZcCcZNKVJJoJ+jto5ZEygu+dw7WkkZUfDJ7vV4u
wEqPEp+dY0VuygVPJZJKz/aGslK8rXB/jQJjAnjrKq0MXhP1W/lgOnfHoQZGJWzFmGwrF3oVmnHT
GTDk26weXWGM1nnEsv372+dydX8EtycTX23nMi5QkVh0QRETlaSARjOCVjNAUHq9YYDkfO85ERRB
7D6O0v29D6S0SDzrgHG7Kc2oNLrMLqTM2g6F+Egzq4Fq0h49ynsRD/kw2uWIz1icwc01GOKJYs0N
dNU4XuVYl6TpbB+iwqqvW88LZcyxrK1TkTpF6EJLGSeqt/FIs2TRBsvT2lKrD4LZvS9fSbTgF0Bq
3hSzK3uKjLSCeV/o8vzSUX2ADTAdRee7X06CR7KwAkH5/teXnJEjjlhDVHmAGaFcJyrTAZZolR+Z
0Du0XFLBghbRC8ibyXXiQTzIvdP4w2g3B9WW3V+y9t2xTABeeEOxG41BEhxa+yGXUDHxixj4Apxw
I2n80pwt84r80ICAo9zgNq2SqJxqBFraswbMwHYzyRzTg5+08wA4IOmBray56I0aiQGssp2NLHzI
5iQ/tyB0nrR0Us4rcPAPVhs82qp0AXj/RhO4WKoQYbGEfW7J8cnom/QkTc0R+Wgnv0Y2ES1lwglE
Dbcv2jSXodY1eFKYGeipuKmjq5CVDPhPG/r1kv64f23szR+oN6ZOpVp/w85zSKarvFpdeU3o/XKL
LERdCtxjRJa//S1bbRpXiNFKLN5WDqhPNOhSRRICZkl46bQulVzdbOsn0S2GRiQaK5qbGfHy1/1P
3HlDCbO5FQlNUFnaYiwrhNR7zHFJlfBguLSD1Aa2NUePYWpje4H8QDB12lFgoq1J5SYqdSCTcDFw
5ZNubV7uuIbajoko8X0tlfopqRFe8pIYHRb6HyXpGCTOIRjw89bcVIvbH0NrY9NlNQDkoGGGPPRy
pks+BBRrvvbQNDJ3gAFdeU3bzsPJjvPxw7w4EriTNgMlqiTDlLrYcKT/Ul6c6KwXS5Gce6SPvuK8
mUUeXN/2m9zDOnnfOULgMAcA6prWrW15gissOggp9553riw0ZxGyBH20ubcsKa6Tpq4pOUtxhaD8
ZGVPzVw758ZKqTwXcVc9xE7m0P+pk8v9Rd+7moHP23DzuZ5v1FVzAwJ5qTQIeKtqchoarb8USXiE
Itg7rI5GLQRc1TrUuvV+K55WBf11eeTpk5o0vxpyK4NRxfA5rA3sTSotO6gr/kJWb3fV7wNudlVb
45gI6QDFU6syqa93hbeKc7+LJsCB/Jvj6jOmSDlgN1cN0fiyEjol96d296MpAXJLUW8keX390biK
o6ECJ40ro27eTZLTnpMlUj2p0Qw3cqqjTuntFQV3h2YC8aiNXOCvTuNvkyw1XSpi9GLwLhGYRwsd
1R8YCSczzI+SoNur4tVQ6ubTqhRwkZOuks22VX5fimX0HJSUPHp32ktHn5o5Lo5kgtYK++s15aNW
2WZadqt9xWZNGyJsupus6ZSqzGfogIUEhHKykzAXbm521YcsovrnSB3mU7n5Zs/jlS0MmlThiEIc
3yZ+WWfYy6QOcaBpRfwunpbyyR6aenlIAbaGBzt4bzE5J0gfoC17K4PViW5UJVzsgyyK8hct7Hqc
VMLpfV716cF7vTcUWSFqvb+IF9tS46RHs562OcBW06n9PrUxGEKm4NRlKF/fPxJ7Q1H/wqbMhm12
Q22T27KWox5WbDIn0uOsSPnPThO9b83a9Pn+ULenjxoYtQZCsFX0bls3yodCmnl2gFeTe0odr4Wh
jdE5C8fMp0iynO4PtxPyMd5qvbYaoBH7rb/nt9PXdumcRCN6ucgk2p9FW4butIQgkaVCOYlhmEGg
mdoZN4bZx+Qqe6qxsPKmTNEOyiC3rwmlFlgHVEIAl+OM8vqHmPkYi1rwQ8KxT987leF4mkluimSB
5enTbLhJI4H7LoVxYOaxU61/PfT62Pw2Bwgc5YYY5ixoFlnuQOp0dW+cZCPLnhcbfT63bpdEuJSe
IQ8XSqsFA4YCdTDkoXzueJh7Zq/Rji6OndcAGxr0LhA+5AjfyBlMA00sQX4eqCWWEWXZmZdeWpJz
KibSvSKvHzXRpX4vhM2itfElrUb5D7b+qryIOx457k0O3+kKVhXskSDrDcsLy1b+pgxD75k4mx2s
w97Wp9azOmNTlr2BlAg5aighQaLK6uVvZBRK2bNRovGlrrY+lVQSDi6Q3fklgCFYRXIaf9fNc6DF
OjoVhhQHYTrkZzVWqHAlc6G5gxKafqWF+sloubcqVYnfGQ01W+yH2oP6wd5XE8mseF7iV3Ls15sP
jXq77CKYckqT2v/IbW++E3NWnpHU6B51IrgjcbHdAZlfzDnBB93QOCwlTcPc4d5UbLaWUcj5x1lK
i0drlOIPObrQB6Ha3qNLooPUAuoO3KCbG6aKh0yrMbkNigGVCmsccRgsJ0zqyiGdSW1F6Leprn28
f7HtfiXojhX/+avM/3pa44jIPxXoDbWOmL5Nddy7pRSnL6MR0qyNkqMq9d4rT6vmFy8GWtP2lVWb
tpD70o4DqzFx3huRiVEK8W02QwM9/mLBNDDOvJls2S3z+ef9j93bySg4IScPq4T7fFvTM0RFmd7B
wjKkT4WzYKQgcKkoKA1dpN5czgWWWYHaqtYZk4DxmXKZ9rEUS2wdpOvrTbmJdRTqsTDrEARD+Hmz
1mYDlDmfhijI6We7OeIKn+pRkg+CjN1RyDKBcGscmi16y2aG7dymVzQnjfaTytyXBjnCvw/mdOdB
Ik/HNYs2P3XE7b7VqHs0w2qPI5fSYriUiSgjJkvSPw9yjYfzTIUgkO3Y+srJzTOwrwimuqUAXerm
A5hfV4rDpXVnh83oYhk6RN5i4jeOE0Rj9P5QitVXssoy6ehRX9/K7TKspTou0T3Tr5w420kKhVTc
1BvHk8Z4eUqnuLMvyZDo8jUlxqkIPdX+a1TIwvAte5IflTCr/436IXwyq9wufGKB6s3WA6v1OVEU
Yu8Ay27KmCMcjLw0JEBlUjSep6bXzjE4+p9qXskfpnI5EsHb2ypELhQU0UhYOd2vrwG2iiUJBJ4D
FU56YKghwkMD/Nn39zfLDjcOXX4CKFBKZIs3/TC0fqSYKlgUFHma2y4EufjfODT1L92iNuyEIkTJ
EFpS9K86WMr0LM1acUWvqBXeAvO1e9HmKrNOarHmJFA7p2+xZYIQqG1Vsq+WkdstgkJi/grK3/re
irSXL8rEifdNO20QPViK4lNlh5iJuvR07P46oibmnKqhwuvNgIJquwvGE+N5nJBnuM69PS/urFfV
I+g+J3JHoWSfyrlWzWc5ToeaMuwQtRcVrMQ/Fv+R7H99DDcdaG0bWaeuJkQ6wZVpok8HM7mzdYl/
VXwYgc3d3GSWumTVMvewc+VZC0Bvmy9j15XX+6PsvEn0Dbkwua0ojm3vKeEkFeR/+i51WsmPbT02
j2aZdEG+ZMULzMMvThUqX++PuZNEkBZxlYALoZ247XD3ou7UomLro7FQe1OhFw8NPWAf9khycAHs
PH5AByAc00tHLnh7dfHop3mzABqam+pH7diCNc3mTxh9OO/CyCmHgyBxZzw4O9QM1geQpvd6lf4W
QM+hHQEqKYAIhNoMeXKFDJybXKJgFUlaO3lQLeX0y/353BuUpsQaMpFw3vQGcejNm3kQ4UOfSMpp
GdXvVrx0rjnXyDLWy5EdxM7ywd9gLmGNcrFuq/SNlXSQk+hPDG01Em9H6+3N3zZ0r0q09GAFd+4t
wJxUbnknf8WGr2c00rU6kpsV/1E1qEPIGOKBGdQOHtKdKUSuExwsyiIrmHsbAOsQsGuT9mor00Q5
NyrViU/m6MRAoJ12qU51W0Wmf3/ddibyF0KIXJNyLdiI15+GWazRoSQoPTSj3qB3uEjnrE5pD5Ls
HszizlD0VYBCrFwIGiyb78u7OY0RLAOw0ojqbJG+PotaiwuvyQ8vLnVnydYwl+RlFRa7qX9D/zQl
ddHywEJzuTyJUIGKaS6yIVzDEK3pJqSRP9rBSv5JimIoXF0RUwZNK9f/y7K0eebGrRdfa2Etn+pM
Rd95imL7rM+28hdcHtv0YqdWHYhXAxwhaey774pQ5Z+aHZmYpVTp+MnGSevImXzvuwiyVCr7lHRu
Sq36NFAhmKQsqBOnReh+rv0QG5GDG3lvlF+1Faoe2K5uj5fOS2RMETm4oS/5tR6Rt3G0+agWtjcK
qEZYYQSohB/ru/D7RRUpUWJrIg9AAvZPCbwsr6v6I2PFo1E21+HQMMyodnmQGEAJtMmMz6rZyH+w
udfraOUdEOJs3xPg+bDYIZcEdSFL3qhRL6L/Vp11wKkH98T6g1/Hk2AFuCQQwv1/YavX0wZqZOq6
Jc0CJYyS1iObaE+hWdgfhWIWka+NhnVG9feqWVl8kKTfHmGifMqmvyqXWK1sjrBDXGjKk54FS6mX
mDolsqvpYg5iaZgPkpe9rwS1SAPLWoG2W1xYjPBcSdadB1oMye0Sd2k3nFtrsiMvLyHP/1AtgVaB
Xmhh0E8z5Nv7F+Pu+PSZITwTSUJeez3LSZuNdKKZ5b42ykd9GaMX6qeya3dGfC3iKX2BxiafYZR1
ByPvTjKCVmD6SRpuON29avUJOHFGXmRl8fCHt78bMD4j11bro317ezpQBOL4YS7DkDdxUDnW+dCh
4h8kELHxl5/jJ5h5w+X+ZN5GeDAGgCBxb8Htv/ENSbVypM9bQpZGTq9EuW8yCh8Ngq5yRdhwtzZx
Hz6bFF6OmkY7JdWVrIAWCMp1BJfbfdTKUTl0WlYEFfITX8KqnZ7zPDXlU4FS2I+4N8SHvistH3X9
4THTpCjzsjKvcte0cRT7g6WlbAejGgzNLZE+AlGdoqeRU9usPzdxYT3ERqz6cpbEn98+44AlVpTo
GgduJZ9AGav9YMZFADI9R1fYkT/M0NVdJ6+7z60zlGcLFORB03mn8oG4DqpPayMACcHt/dCJhtpt
ERVBKar6PJsR+hKKMb0fqTT7g6X+nJvBuWRtjyBj3pUnah5HveC9Dc1Ks9Oom6x5y+bcSmOIVoGV
BS0F8svQ2JqXgus9uO53vxRUAlBSkCi3HWdJtyNFDo0smJw2/4DJqXBcWZ2c1M2VOl5R5uP8VPVR
fLLNpKjcsjbHLwvuhUfg5NuocQW0rhb2AK7tm9siVMdeH7C4C/BTyRa31qzxe51B+0Q2c4pOpZL9
yWGme8alrACFvqEBtQM6wgNxwUohxjnH5nF9HDua/l42hmbjDlkiMq9VRWscHJ+9tf195PXPfwsY
KH/jadSleWBX0vKij40ZYFzcHlS+d0ch26VEQZ8O9PPrUSYKpFHRhCxt5xhlAAkwROM0iQbHv39G
d5cO0AkCT4D/bgR9Y3kk23B44kJdbc6G9hMVqu+YfKle6SDbfH+wnSuY24B7kBrsmhqqr79q6OUp
sjItDbJRVdPP9Emyv1XcMtR3mWmFF0wQqgdZHqbr/WF3vhFqHy0t7gV4wduST6/POl1qA733bgAB
LRayAy9MKYElatY9quUgDqo/t7VfhEsRhUS9Ft3AG7F3YJ2iTlpqzWY5Ul13x2ZUmydb6iVQsXYl
Pi6yKrRzUyZ5/L8ONar+XIxRr39++4cDll1FCynv3ywuakpqxtBJYAOIfobSWvm12gpgclX0FFvD
kSDUTt+M7wZIjxY1fPcbrpDgQqQ1guqMrQ0YZMVh7Ytk1p9ae+kvrWViGxJnyC3Naufhk9N62OA+
ZlKkfCOsEwfLvrfb1ncXdNUK3tq+ugi0D7pOYSeo4oyKZj7oUnE2Omf+q2ntxBeD3j04tRK9XXYQ
vDN8KfALK9BqW/uIUHALs4KuVRSFha8vZe639lkpgPsn4kn0znsttcqDZ2/nwiBIxYxmrQ3cNqQB
CoFgEA6tMjlEuqXurRdnqY64YDthIaOgALhKKKyKea8PcOyohUOihNipISUe5Iz2vChz6M8FfrX3
9+7eUBD11l20YpO3Jf0SQEtlLQg4OcsI/6npWxyfst4JUXIWuEfeH23vioCiBMGGAv+KaH/9YY0E
y7iLpTQo5AmXtgR0Sw+A4OosyfcFXNXbb13yM8pjgJGoDmxjlChdKj1p1TRQu6J5oM1t++WodQ+k
iNkpDY3uIPbdm0yKcGs5moz9BhFXIiIyqBLjibGLg3gMl1OPoo5fIS10uj+Tu0OtyEw69juUk1yZ
ZilBIj2QCoKSeinVUzZ1yt89HkwHs3i75yGUqWttHYVPbrnNbuy6yHHSesoCFOmJL8k8T2oPHfL+
B+2EWQyjYy3DC7JTMwKCb7LxVYZBXNjDYja7rOnMqXYiG1q/Zr9HOqy5WMiZupIy6b6pt+3By3n7
oKy/wcLti8wexb1NRDmlPTJCMxGlYQxsGG7x6ySk+Sllvb2xdibD5T6vXBy/0NaZ0yMu9Prff53v
Mz46gyjTsmNvyuNyH5moC9rEI2rXpq5pto+Z3bWniP6eN4D8cUW9zB96K0sOTubuInMwKaHh285+
fH0ye6UbkFgvmP0i7k8LkumXrtS1N+/aX4VxuqUr0AS2x+tRgJOWSZMhYjXFUuhV/C1vbBXLj7pW
OrjY9qZSQd6SfiiR6w24e+XRS05fM1TYV9fRsvpzb0y1a8mLA29qks+gKMez0XfGEUdrRyCFzyTP
VsnKYPxsM7Ku0XtFoowRNKK0PkyVnv4ohAH6d+1EiAulSYw58lhKnum81c3V6a3kxEMw+ObUJZ+7
JQZrgrDjm0s6/CzaLgCOCK1vcB6RJkQpaQZxYWQ2M8itNPy4IAnZ+VLbAhq+f6D3dhSsAuDj6DBA
MNzsqCmqcwur6DQIEc7WXPSx7M+N3Xdvl//jqzisAGJXktV2TyUWjfclqVKy/qEV5xQ5xy82wsAC
vQ57eqz6gtwecnIeoUaohQcZhKrsHFmUh9CaBbJ5K6Nv6SKve6dIg2VZmuyjWvQTemVatES+sqoO
/l1MtUDKqVQStMXGdFRnXwPJprmqgvCbm9h6HeOJkJaVKyUgA/3J6Ozumi9L97Wf1BpKxlALtBzn
0DzXxTwlV1kWWugusx5rBxfg7bOCKtvKuSAdYu9ua5sGirdFVWZp0MpqERTZNPm9beTXftGO9sfu
hQ92nGOCkg4lsM1lq4aO0nRCpEEMmOpdJXQNpTJUqk4z2mynpEmmZ9sYkXOC4Paf3ccg8hQsk96+
S9EwQo4Ojh59ps2NlPbJEBkG4rHgDPuXaRGSZxWFdXDv7Z0FYlR86OjCEzduiqnIEcdlbwNbKLJG
PBhWK13RDLOPCgR7q8cYiGCyeOhxbGZ0EbaokJuju9oqph/Liel1PYxNJ4+sA1b2bSRHAQJkHDpf
wNBvFLe4tEeIKSNRzlL3zwri8Ni1U7KchCL8RbNn//467e4WsJJ0zahzUcXZTOGQTeguri5M+aLJ
31EDmsWpt0qhP+aKVSp+SzG8cXOUBXPXKbPKep8Mpf1OznooTPd/y940o8e7ljkJiG4yD2q2kWTP
yLnHkIR8W2/DIE4d65ziTnfw2btDkcPT4+Wc3Cgm6qBIIIMC663ACgpfyeVOeR7R+fIwbqHve//D
9haVvJLSKQt6CxKJsUWRLSkjpeqN0puAND1GKdgDJwn1H4Awj+C9u4sKPgSmEfkOctSbN0KtUVOn
5IbrTTiquYvGYf6o9bpeX9E4XjJvrKgeoE4VfZ7LOG1OddhG12yqtaP6zM48I6y8Fv/RM9OJv14H
Jh2zMmrodVEyWSavUBbcZIBbpVdRjs3Bk7E7Fpcr+QGtWBgOr8dS84GlxocmAN6sXk0nbU+OBZ8u
UyCh3F/QnXuHVi/1Jkahhb6d32hs9RgaMdsHrcBLUXT1OZTDIz7K3htIrIOpKNUYnsJfy/xbsU6b
J2i7ECgCE6VW3UWQcvqBp5TyD8Am+0VTygqbjjFUy8ehEjWPIb6D07/orKfOCaX2+kvvzPJw0pHu
v1ZtH8n+WKdjpriaMmOJqugoVnspmXfrYmySrQAe2zrpc507bz/aQGBIhsm90UXZRm74jdNhRrk4
kEwNO97GVty8iLJrZubGwdHeOWwMxdXJswMGdZtrFCLRhDomeVChLf6sSENvey10pG/JIE1nTQ9n
5eB47208ODWQhgiJwXyvu+W3ZYr7BbWOgugbh4r5eeh0+9JIUY9o4uAcpBM70TcOHoBOiX/BZG4/
rp6rRUDrowtkR8l7qXTSh6XNzOrC5OvPUOasgL5mgxUlPMODNdzb9CQxxDGgjIj914n/7TPRkgK6
UTB2go7HaQaMeeqNpD/4wr3JXJWxeNK5LnlvX49SaUIJ+7Wb5jRFY7rAmgz02aX0f+aipwd1hb2t
Ao4UbDs50y3pCk3NFIn7PsejzUxPiRrXj5MUfaxVUfmlZY8H2kB7wwGjWEN3SAHsmNefNiI+VI/A
6YKyKnS/47X5KxqgN0u6yC6FZhw1sPamkpIxMRiaUTTWN2GLkWRWq+tFHixo0vuZOoY+W7L0S016
e8sIjwDKQZQO4fjfYGDIV9BSAaUVyKEIH5VaNKc0Ko4ayrsfhNgDTRNAUjcqh8Crh0G3KXP1c2Sh
L5ygeFQ7urugz/vl/g1/W33lg6DiQOCm5n5TKsxEBTqqzrPAbvvlLHEv0gOL7XdAZ4tL13XZQ96E
8puroAyKnAXxMvfkDUK3BMHXNFHGRdIQKhuRInjL6p/3v2xvF0JKoS5JpEXba/3y349xgV26CmU2
0EDxQkFv3cpp5nM0i8aXlPJgHo9G2+xBvSk7ngUUsEWVGE91XvybNln2vufoeXU3Z6f7H7e3QwCz
EatT5kFnfTOco87wKsooC2YBz2AAcuBJMezTqOIE3B9q98sAJQPVQyH2JoTEg3dB0JjNqEuSc040
Nb+qXdR7SZrIpzaexPn+eHvXL/seNjso41vanaYujlXaFF6cTMnPhPJ1EK6qyvdH2ZtAYifELXim
b3tctY6NrzNUiMDZwjkZ0HBPM5XKazSo7R+sFR0GMlTaLQSJm7WyKRnno8l1GKVqcq7CJNZ8aVqm
E+LPojgYbG+1LCR1aexQJbsptlbRYrWRxl0oxTIkRSUevcRCyFle6NdZVXeEQNm7P0DdgEyFNAiA
bv09v50yUCcwT0qesdkpyi9t0XcuArrJOak7+Qv6MstJTaQj2OrOoASJvDBkwqzeNspiHxZtttbJ
mYAuqHJUk928N3tvNvvIM6UCI+Oh7b7e3zK7o3JHrspQPNxblSbJUuGYWksadCU2hwkZ9CWnRXTO
29h6RKanPC9Lpbx9n66CnfQmDWWt1W8ynFo4i6jTlkHnLnsZyiX+mCpJ5hfqpB+AxXaOBHk/xTD4
ReQW26VUrVh3RIgn4WTFin0Ozbx5F2UgJx8qk9TmILXY2ajcJyv2A1bkqqLxeuNMOHnkWhySj2e5
9U8TN+FFDE13MZJR6lx6rePBo7O3fDQhSNFWee0b2DGTuJRCYO8ILU7ykgQfEVWPo6sWq+JcAo/3
dBkb7Pt7Zj3bm4L8mg6sbd1fAdFm+dTGHoSJRXvQlEr93lKmF9JY85xYeHJacZNc5qicLhNGXZ/v
D7y3mIxJeoD03W1dSinbIQN4QiEOYa/Uw6sH6d9ihMUkTDP8g7VcQeuU/bm3b8pTs0rIgDp8Emhm
FfceGvl159VaHVMMq6BUvbdLHvqDd2nnneAB5F1HsR20wjbqw2+2WCNe6HBrr8V0yvzZxn/rYAH3
RkFHjASLiI87fLOAqdlAi+qpeTeFUfvZvJYba1Ee3No70DPOGy0/C+IPidX2Y9IoH2ukswHyKQQR
niDv++o0tfS+5RimXoZqRel2ZVPWrgITyI8i3Yj9JQFoIltaf1Bh2P85Kzh1JU2vNmivDyfkhKoA
wUh4oYH1iERVeCXeGU/KUpp/4xBefy3RKcc3SiquOX03f8ia/jmaUI28v433fwmV1VXNbYcyFjtT
zslVSKjzzGi9edKTJyOVEra0mTtBF0b9S6u0+nmujPkdys3yc9ziJ4+DTv92nisgDdlhO9B/RvNo
MyvYAptLWVHrbbP4R47mDFlb2rmIrqqXMZWaP9h6RF3c/Fz7tzjhKO+AoBgmIaWSLh8Nq8nexUAV
Ds7uzkWhEfkruDqsYnnbAjbiG+YcoZseAD4bT51m/5i7uD8TKtcH78vOXQjjn0uCY7Tyttej9nuo
IEJ7skoZMn5b1f/qcZVOD4Xd5S8y7IXa7eKiBPPSYHox2JMpXe7vpL3RKfwi7/p/nJ1Hc5xK24Z/
EVXksIUJmrFkyTlsKIfXhCbHhl//XfjbWAwlSucsvDll9wDdTz/hDmg1AVhfJSrR7FZtRrviqtB7
ZQAM3Cat2/KkNTK+E7Vpnxt8B446gWznO269YdqQzPQJxNytyy/757n7KNKmKctpdatiOqaO4h5i
JxRnOlXlThzZmD8DHgAeARWfkLjeoSi5EIXbMbqKue2uqto12IjkeZC3kfzooOHvF1ilnZ0Yn0if
IevrWYIU4MslwI1DYF6P+rGNGDHu5hNPgzjCUJlPczfDs+na5MCX3XmxGzc6EZOfCfWANu8aDYLf
eYkGYxNeitRDjUmxhnvXiaegUZvpIJjbHuNRjT6+vI82GIMLAxJNZ9ADlJXrZmVL5l1GGTeCimuI
PM6Rw1TYnu08P851icPLAFoM9WpDlBq84dF+n1pdDAXfssMhkE6lfdG0CNsC1x3/qGOc1QddYMUQ
NHWu3IsqjDJ41joCtQ3OV855mGX0LtFkZ+Im1FVvwlLMqo8sR5SeuqYtv5pNqU1naimR+Qzhux+M
i+r4xLCr+Yw9bWLy0VFMPUyZl7h3hWVPySHXovKpgB7YH3qkIbNftMcp7tBymI9z15vRnazLSPui
6930Ee/Zdg8psXEcUYyFmsJ4l5e5nroKJBMhOCbx1crC+pzj1HAaenTwMqVK/5dWDGSmsIgh4yTq
3csfcGPXQEeggYNiHZnnemwYh1rdFCNDLr2KyyuekrA3Zdy/o+uBPsYQNQiiij3s/MbBJH+HR4+t
CGjndW5dZ1jm9B7syLyPqqM3Z+pBIJf9pdaNDJWerDrLqBiC1gF/Nsiy//byM29kMXQLFsNCYEwL
eOJ5CCqdIRXQQknQECK/tImTnNRsbnaUQLZWodMCiI88BqeGVYCvcvyxvEksI7ahjHw8fIdDmRVy
p724vQzjiKUdAeN0nZK1M9dDDHrRGuci9/Mpyn8UcbnnbLFRoKBtRMAmoP3NMJ+/s2jRqWHnY/UY
e9ZD5eJHlLSG7rcIJhzKcd6bZ28+Fsks+jGQdtgkz9czRpyivIIkuuiU6pq6XfZBZsPerGV7FY85
qMddzB/PV0HY3+ojrnr6faj8H6JJtYJIZIn++rQCr2Ngndx3ZOFr9IaTQmMHiYR40Wh2kT9oJfVW
6bTQlkcFkPvr9zcr0S2CVqUCTnn+VHGp6Wleg5nLCuzPmgpEdtzsCg1uxSxYNrCASctApaxWsbu+
r2oQSFczMpS3HCfnkCLudj+7okXZUjoHIkoRaJp8vcj2X2sqeDc6Shw3LaRZ8eCKCWCj2swAcypV
LOlmpX8Ha/Dry29yI1lhQr6gguFkMMpc7cIxdg3Z5Hlyjexq+FZaRc2TJe1HCVB656NtHbBFaR8q
MEOlG1fz1BsMN+nwc8b7kzlE4107PcsCu5g/d3H35eXn2lyMb0Y/eNn261wBwr2rGMLE6LuPugfP
SmI/71X3VOHMfZS8i51Z2cY5Wx4LcQFa+DS5V3slmU09G40SiZo8nU4kEtNlhkt6ePmpNr4Wq5DP
krtBt1unlkmXjXLSJEbcejI/yhY3HJtp4H3fjnsozo3Nb4OxIbPkhN0mW7aKdxAGKPGVQYtnXlNV
ZOnBnvvmrnQVz8Jb0E7PDZv0s1fP9k7I33pOoKOQNpgpUZeu7q/CKPGNwWfoKsesEYdwzLUPYTqm
1UGN9en08kvdqjnBE4BMYcpJU3N9BpQsCgu7totrhobhUZuM8CBUmfmp0ymnwdHDu0TzPlIo4n9s
FR6kZC0+uL3YOYobW3ZxY8P/geuHUeHy//+pG9Car8MmHfJrppfRpUAJJ5Bg1U9W7pGkDelejrLx
hRcS4RLgFozR+rF1tVTMOnGK62hItUFaJIm/qlLR24OjhROZS2I/tiJODhOExN8vv/ON4wLID+gI
WBXGa+vronZHLvPQzK9tDsSPDxxaT5HqdHsaShvJH+A08j6A/xiXrDnsej53lgJL85qNQ4Qy8QA1
lvv4WLSA/GokvYO2afO7//BwdBzB/CB0elP4RmmFHlqjFVczVNs3udnkl2ZM653yeuvRqElgwdKG
A++zfN5/tgs4VLMSylRcmQxZv9ph1u9CzRHfvKo0YNNESDmhPSz2MOtbX24ZKdMYsQAfr3VxgakA
Xwzjgq646I+icRJEN/VxBy62EQCY9EAzYCKEhMO6PxbS+IZ6lJVX1ahK1VfagUxsdEDJ+ojE7Lqa
bRwFOtIcPZrTGs4rq+hdd6RogxJyFELb6+9cZ2wfGLcMX1tPi4uDY4CdDDDZ7TUAmJMsrfPLO2YL
AcwPgAnF7JKKYV2kmKEm2DYuY5xZwk6Ze1OoPkCx5kcbeylOfLVVzXcDcSP2HRHlvw0s6z/PcSt/
1p3upjSXu0jzFcjW4c61vfEpuLI5Qxoorw3MFebxiAja/LQIMVU1cqeTY2TmHaWPuvMaNiIgOQgj
8L9h6YYRpoDht2mCZSRzdXWw5nK4xx2xxxtt8V2Hc70ThTZfO6GWKAT249aOXLGyCHox0I/eC7u3
bWpbTyT/tXvCbnVyT4lUlRkDQSnUQ4vms301Mrv5gNwqMu5Or6TqZc6FcQcIHz3Ll7fE1mun3Fn6
gfDScNd+fryVKh5LTbIjytTKfynJBLldQeMjHC3z9Thv3vhyAyw+gjfdX0V3M0nCgUCBkfyxQtO7
d5t+OBl0Hz69/qEYbsFDoQe5eFc9fygJZShMdCu7ikmUh0lNEsorFOZyfXJ2CpK/Ne5qFMOofEGb
UoXf5tDYbFpTnNT5tcvC9PtYNPO7bszm0B+FJy7a6JlnmxaM7ZtpjviOW1rHsaN/8+rj4xFYmLG5
VMi3YJVUKxQvLY38WhvaaAZQC3txAOy2oNomvdnTCb3dNh7delKIpd5b2H7P33Ap+sFVY+DlzhI3
SzFlnyfb/oHSq/HqW46VGFGSkMKEvemOD1zrRYj6/FXHQsu31HC+1GW2B8C5veVYBSEmZC2xyL0J
jPTJR2NwEyYTCPB+Yp+od2Rx4pcB4M7x1djuj4OKyPzOV7uNRODBsHUi8AHsu2kaCS7ttE4lqoSz
nX1ACliH0ly2b+3JrKPzYCSafnr5aNzeq6xINUtTHmLADV7ZKRsqNMtMrmMSYbU9dvlBqRxtJ8Ju
vU52BTSLBQhxk3cZJcGuZV5/bessumvKUjtOee++TTBXO1ELdB8WPc/XH0Xm9ijl/q38+GOVqsQJ
lYo2U84maaH7IuTozV4fB3QKpw8N0rZ/RsalF61vshMqhJFfQRovdj7p1gsmyoFEWsY5ZIXPT0bl
miPvhGkOrfT8HMZe+IbsZa8Pctv4Y2oIMZJWlQ1EeR22AXhMGt4P6bVSlKk/T4np3Slc3h8jHTG/
k94NqgoBPs7eg8BN+oBRavP0+p0ExJBWq85OIu48f1B0+6Iu12PIA+EQXQxD0Q4jark7zb+tE8LR
BLRJA8siP3q+Ss9L7jscaq66G83BlMv+STQ6guhR9DPNQLu8/FBbcY1gbtPEAjl8A5ErkHHBmgf+
gKoR3JTGMLClid1Lh+7YzkbZOiPYOGoLRG6px1YbZch1g+3ngO2Os+rQexYYc8RIoZg4drzILHfR
3VxM/eeXn3CDpU1bBPbuQlLm2l8Xvf2kVKNaUnFHVi3DwAVpE0gZqvcRmNc/Vt42XQBpXjtbkZg8
n2LRDI/1PLuPmG4pzHeKyP318m/aOjPLx10ouGTF65I0RwLRbaYhvrZjYvwUkVs8mcN/cHRdrmna
UGAswVCvi0HFVaBqNMwGXKsLr86IDounD9OD3ah7mvl/J2LPswI+LBp4BEDmVTeATophNKc8Ansq
kgw3V+Qc7ut8zCd/NuoWkIaI8EmLHHS9TilX6EfsBPPoZxOVMfQRvf0y2FX/qHZd3hw6ux6Ms+uw
5enRdbPtz3Fpaj4ajgZDGAks9uR2nnXEMqdqz0qvVseqdc2MfkKdfO0Mb5wCox0YBGhyBr7laUnp
BDOAXcOXGkXPTvTf+JyLZhcNU6SobpVSUZ0m11OAUMjS+6j1mf2Qocy+U5dunFQWYQ9j9EEsXEfA
yMj0TnRGcoVd1B0wDGcooM/1G2sY1Z07cyMGgc4FFLJ8ytuqSY9FNdUL6MUcVQ1R+Xl8HDs9fnDm
Wf9RqHLYiQyb6y3DTvbphpLX4BRo5jvc0UqGSmKS2F8R4szuBtqXj0j4ujv35tbnQpiDupBa6pYm
oVTegDxGjFBdo/YM6DR5hKLe7ayy9b14HsSIabXddrnraNbaEurlVU5Z+kbr7epQKroWwA2rdqr6
JXKuDt+iGU4CsGiHc0M9vzNKBBmxIQHhEDfW9EsgNhn0DPDvZJ/1QaW46b2DVdRTl+66Vm08JLKJ
1FPLWJ5+vv58Za3TmC4aqJN59IGsE8Ke4m2Sp823LFW67y8HzY1dAkqJPgKUL17pWmbIbowJbeWF
T6BOyQkfh7ILepOhcSFapfGbwtR3CriNjYIzL1UVgxcYdusAKgxjLmRS5dc5VsrAHgrjvJjOHF9+
rq13CJ+A9sTSer6xKLIVC1LinOTXpjVpcUdxcsWp1w5Ape1pdWwtRQ4Fjpv8gmb5aqMgfNV7OI3m
V4S45h9YCkZhwETO/ppA0vv98mNtXPcowoC6sRiXcuGv1hoIzmZq4Zha6mP2oMlxaoIwb/UPSagn
hS91rUQutcx2YvH2snTR8IrTGPIs3/Sf9l2/0JOrCSBt48qi93vCSuUPcWYdY2kqVtAgW3ad1NHb
89vbereMYYB9AiQnS10978Qp+X8e0Sh7+5BgMPixMLA+zaWqv3/51W4ttXRdaawvdMR1JqUIS5ci
d7gKusJCcgaFed+pzOyYjwZ4h5cX2wou3DfAcAHf3MpOjHgkT7mNIYc6WvaXNpMaArdG61zsrLEu
6VwZdxr0oYe0SM09VvDWg9Jjhp/FSzUd3Xj+MU2gs5PZkVVYLryXsjbno1on9SlJ3GjnrG9Fl3+X
Wu2brB+zqJIaY2M3T09F6rankdvjz2wkmA7Vcfj6WSsQaGwF/zb/FnbF82czlLaukgIbgl4b/yTm
EN5nbbKH1uKe4Z9Z3Q3LRcd2oTVEL24VoVFCSZgzgJoKq9gyP+aUN3PpQ5dXIOb2unrK5qR1/DDU
RRegpmP1QYyEP+UyzBK8V4oiDxytV6azXbt2FUyRpb7D5sb44rR55PhQa9IGQ4FcWgfVzFr7aZpF
80fAUUp91228j5GwiuLOs9GbOBturUXHNi7K1ldQ6L5mmoatu5eLUA3iQo5/bLVwsWApXfWrZhee
foiASb4bhjF8LwZ7bo9jrhfVwdYlCu5eGg33ivTa7lR7qfHVLRQ5HEzRR3VQZMacHzLmNN6hteqh
93HRVRScRuf5rdSNyr5UYw/YfVTA3AcePNdfVkth+T6k00bMCG2hnfWqaeE/TjN92gHNuWBKSpEF
Xag40p+sjpn8DG4RU8QpL9q3MI6wGq4zN6vILkr5M0dxEIlrektAU4pIfpaRFJ+IUs782HoOgykf
sH9m/UZtUqIF0Wrxtzatk/GSV6Z3zgdIIxdFH9voSDavpYEhVDc7hmom7KOaRyY2EmakG8S1xFCC
0kiTtzOAgeyA2VP7P6KHtN/omUz0Y6QoDcCoMS2GT+lEkXOYXTMvnuaybj9UaW0/oK8X5f5sj7J5
muwqrvysseevriW8X6M9TydPYmLl9wlKP3eKZjfOuVDrHInDcRje9qLQxcPYjsPoQ0CN3AN15Uh6
n1siOsz5AHlUeKM536mY40V+pHLrHdHpd7KDNvVmE1SjjbVhRW+qvRPqoOV+lFW1eWg6L3lTTGPb
4/wtvK+IkI1u0MnC+lR7Vlv4Dmgd90FXxvFqVdqYIS0M6TdQuWjk3RCXU43ug5ubCf4mba75nQd1
CqZPNXaHDIBUfdFEbGO+xWVR++4Qdb9rE50/P8wUu8avjpFz0GIjr76putn63CthDALMSosg6wtU
FW3BkNqfgLlFTwPFZOvnrl0rnwvZ6HYQwa++KlU7fzBSVO6fCnx2Z5+cLR3YlN40XGRSN5+GqbU6
36w640tV67N2QmnVLv/gSanngY6bxl4DaeOupC6k/8coj7xjXRlXQkZQ/mBiWH1uPIHEDT96tef+
yqnNP9St9ruR1bRzndyE9IWBgQYUFyTJzo1Ueivc0amhEOCnMyVBu4DtqkRJj5Ni/Xz54rppGdHh
R66ZkhRxTNZaXciStr5qjU5+tVs9++ZKL38XGZ0N6MhLu68VAp3nXrQlJ2+SnwHsptXx5R9w86iM
nKijaD+SrjJLXEV4mcp2zsYa4ejaK9/JWE5YNIYjZVsjTv9lKcQzwHZzpaxhEulQFJGnwgQMRwib
eRHN8BMq66Qr4Z5P1fKr1xcK2RyzQyRsbkkKSTyDdnQLBr71WP9e7Lp+aT2Tstc/0CKOyw25iAat
u4pRgrgbaH6qJ2Pg2DazTL3AdVPrx6IfO+9syq1LkoIX51Mwdwu6+PldbHaVMXkFBZSAqn/vJcZ4
HpgQy7NtSNLW2kvkxRwK7Viqmtw7hVvbBOtr2mKMm0GhrDp+RQ36jhYRp7DFOzLvzEb1dda9FErX
vV4OFxQNwACEecGu3eBpCjtRu3imj6prkP6FTohyO3lucSPZead/oafPNsqCXeSq5I1iXHtT1+i2
YpdosjLRTrN0PCwN0zdT47U/Z7Nw/2fHJveVmrtC9/OmKR6E3cTuw2RWhnLoYsXNTqHMkm9qWKiM
bEcK25d32M03X34efmtQEZiN3uwwPDsnE7/S/BqHTRFgqs490s6jccgq78cQOcbRdWUWhGGxx6C6
STVZmUoBePmCIUWn8/luK7UkHqO6zylDQnlUjCI/ZlU1nC3hzPd6Yk17/ZWbHbYsSMW38HepGtaR
EO3hOqxjFiywNb6Wkyo5VtV7OCnZTpPqb6BZf3RotBQmDCJpCS5v/Z/yC9ubCYiuwyRSn8PB18cI
yLbURys6mEbXcC+GtVv6ZCwLrbIuajRtp7T5rou0fKfi4vRRtxJzOswTlPi7oUct2y8Sq43vDK92
PuVta484QVTiO3CB7Fumh4CXJsnjHQe91ObjWBvzr0IqqH1WQ2h8a1Bc1TK885pG/8ye7zs/bWc5
vGtiOnVHp4VVypQNir1P2mPTVAOm962OIkv6lANOEmAxmno+V+HQ+VGJ/ctbwpb40KADFfra5I5f
Xt6YNwGWrwVxkJ41EngQJPXnr7AoYlvGBbr2Cc96tOew+2QlingtsG5ZhS4Y40woODeBQHVS7K/U
LL+qWacT5xLlocnrPVnLWwwYyzCfIn5RhNxOh5I0zewMUOl1dsLknGXheCTfUQ8ySXu+vxYGcaab
j3HSJdjMWfP3uHGMR8S59mhuN7nO8kMYA5L5wSKEBvX8rdpjqNLJYu6fCHM64kZEsFdaZtOqIQ/C
VdiTBMed47AVY1iOo2BiQHrDreOkefMCPKEHEhX/i6x8uKRK5Do+9aVzCs3S/A5BLH0IUeXeY9xt
HXoEfRZoN/gDMuDnD8zWqjhkVXG1+2l806jZAOAsxBtt8Pb0fzeXQuWYliqr3cjbpEpFubdgl1Cj
dmlwKhFUFdQCpJjdnURn4zO6KgNWZFlpytHvf/5UVBGRMSHYc51arzxPpqiulXDso8aoIajquHyj
OmGxs+jG89FQQh4G4CQTpHUy0hi1TWY+51e0trvvBpaU56Tpu95P9NnZg9ZpG9cD/TK0gmiHb7he
0jijghjYNA1lo98Mlnaxmyb3yzZDnTCZVB+8fnpsRO/+GRkVHqoE0J2w1fYuhUVzVorZutAF6xa5
ytkPa3VPzmgjs2bcSzcIpSYVsOHqAlukgzQpuU8SywE+hcJjTrBEpe6Et0P5ETeg9usMgPgkBSJR
yG1k093LMXLzHS1jUo7sMnFaxcjaBe7SUGpfZ13Yb9TeesKhAmnOMYcqhcXJTi6ztRxzHZrBjC1v
tQ0ruy5mJk75tXI15ZNbtigPWDnSo9WQHWdn6uTOgrcoG9qQ8FtwmwSjdDu0bIeq8LK8A7Qa2tVb
cETRMe+qGOElS6TfMCcaT1ndVU5gFN70MezS4QLZqdzJkbY2Pi13OPpUUbcGobpUsiY3Adnkdpu8
yaE/Idw71H6n5Mnh9V+UwRYz/iUXAzz2/GDnmTrXrhjzq5vZ3dGJEu+MYEp251WR86abG+fby+tt
PRq9fRNgHIgUnvH5enosq3G0ewixUdx+ZyVrDpBeNj9Zw9CYO59za/+wfTh0TJwQXF0dmB636QgP
K4HYEvbaQhPzWav1+lyiTBL0joz/w8NRZWOJSUuTXbs8/D9ZWKYVwglnrBIqTsp5Dov3gyflMcET
9fPrX+O/Ky1P/s9KoEq0aCYdunYMmQ/AwgR9L/puGMjuNUy3vhj1BN5ICyPSWp95vcUGxtMoCae2
Kv0SHN9D1nbYSkF/+/QfnmrBjNINheC2ThYmiK+48YKOStWiuyYOh/1QusS3ER82ZafUXXbaKmVe
MNsGU4O/gmerVyholal0idJrH0d9MLrG9Cau3HknFdl6e4uyJqm5tVH4ja2dmB1wWISqZ+NTOsfi
KDtrPlVzu9fi2XogChzKDSqrZTb4fE8MmUc/qWZQ10YZskS0k6+Ad/YQbBu5FRuB5JVrgGn3egiC
A7edyhq7MRibCKOqbeyb7tRerMGOj7FLezaph/ZMQrgXqrZeJRk6HA5wgLeE8tzOQBVwqaHLlSYQ
NtTpji6UCDIpytPLG3HzVXLDgRJhYHvDXWhtictUbGdX0mvozlOHqObg7IEbN28bsikoX9TEzAdX
1ykC27FsnaXkCL3+mLbpTKNUjT9MxpyeSC6z1EcgqTsaYqZTN/YtjsVOuUNOuUUNc+cttBT4C1x8
Nxlr2CPoSfGTYSbe6dEx1UNb0ktPzdOQokUAqMTNoQUrMO39svCa/lyWOZLGQmDZSrWd5z5Qgv5C
zr3X9NrabMQcfhk9k1uwdjNEaRHqDAEK4NJvRrtmiGE7ylOelD/HUKo/PNTavg+MHHZujq0NQGig
eKBOu+X36qFrK4ZXZVepDvaD043JF7RK9rSptrJqbnnAOxDWcPJYfX/cKPRCVHl+dRIn+pX3Mvrq
Kd3kaxKWOxAi6XtS7Nm7bx0jHmkR5VkAoesg25l46Lgdek5WbqkPuTbllR96Tmf6QLL0ny8fpK0P
uEjAYQ3i0u9eI6TtpnVnNWcxfgycWiMZqzOCESH5cRObZ0SB4reyVscD3el2p9ReAvgqwC9YZepL
WO50fBbp6n/uyLjKIlQ5iYcMlMz3tab8FjLz/uDFFVMD90OzM8rc2DPP1lt9zSYO9cFbRuBdpg2Z
X+jd9NOb9fTw8ivdXAYyNEQSUpqbHJzwD78xNgQE/lJ5UGoIywxxdzKZrdCEAsNCpQT6Yd6IpfM1
VeaW+JgNsT4MdygN0UrCr90+2ElmawfFthPNt4re1v246ZrCx2YnyQ45hmOvHkejWIV+KwBfyk8O
yuqmVh3REPzIGesy/25YAhtht7cDUKfl629rvE3wQCAmYwuyHh2oodkYaYfSZN/n5eeudOlaFSX0
wGyy/0NmsHxEFC2XQcUNgHdguG/0GY04F6GJD5UjrMc4rcKDIwdnp2zbagctTUFCDU0JTv4qNcAH
pFDsFlk1qzV7uCeT3v/JRVX+bNS6upepFp60rK1h8WOidoRDOVx0o+g1HzM7Y2f/bsQfdhR2vSDP
kKHwvOfHcmqbylU0kmTdjqMvfTNpgTWWzTXLoun48lF5eSmAUs+XKvE5HmYPmFQ8hUlQ9n19QLUq
f6sYFM4vL7URyuENIGVIH8Zb8DfPl2oN3IDbJSGPhQZmyYGfIOM0uXiyE+caafS7Kd7DTtxGApBL
wAXZrxRw3ODP15R6Undp0dBKlyEWbGFkfaRuVPdEgW/jKMuwGWkALXn5umQz4sixZo9e4jC40zGJ
EuOhHZXiECqFfZ+07Z6SwNZ6OtqGcILZtHRknz+WLurSmDXaPklcaX5baeGDPsbirW4MNvglnHNe
/nRbrxHKJ0ANhrJLD/j5eoUtva6tIaq24eB86BVNvO1Urd5Z5XYv4hKF8wQjSYOMZl1GJSa1vI0q
wnUk9f+FaG54En0sHwxV7CjF3d65rEQButC3qW7WdYAwmWdNMfA5KCXVr9nDNilwOtU6u6FkKIBw
6cWymL0mLo6RO8dg612y5kL9oOLBmOL5uwTHAd3YAFRX4qt0aaXU7hNZ7SFJt3bIP6voqy9mhnGc
T3rBjrQ69SnSJ3Gq4mk62Vr/TQH4fH55g2wth8Hi4l5ARniDgEx7EnNo8mgdT1UXFKPipD4OFtGb
xO7bc8vf2REw2/qCzEXJeDXgZjcTbLs1tHCElXhttFr6duwAsUFEAa0/GX5QwG7TlBzSbzi7e3tx
7K/n3/OsiZ4TuCj2z1L039R34Pl7Cqr8OqZTBzbEIYPyO+zAtWBgPvKxqoVGFFVBohhhfxWyV+5B
7eNkhRvkF/I5+wcaq6LxXZmnOUpV4bCzv2+ZBbByGaZyYkkpFw+C55vM1YU1MmyA4AcW5H0kSnEa
myH8iIjRcI9p9HwHxAsX6wxPkTp3VR/RZiOIhtZ9yEon3jnYf/f0+o0B6OEXURQTjVc/x1JBQyXd
ANsWRn/h93YeNkEqDPM65qPb+H1sFckB98N8OiljWZUHVyIB6ieakbkBsCYz992wsd0AMC/W05HW
xclTmjatE3RDiiGZk89gr5LYpcMvu0ZXdx5hOZXrJ+BOJgchJAAbXQ7Av5ly7cZl4tn51aP2O5o0
kU49EkNwQt3mQQ+R9/EylOKmaiwQYW32xGw3zpeFwyYC/QtA9qYiwYXXwzBdL67u0CiPozp0J83K
rHNTTl5AT2hP73EjueUwG8gvUpjQSV9HSA6XUkQRDi916qmXCaO+oLaML6b0yjqwpnnGJ6kqQSDA
1h7e1rWVf4YHJV/71kHocsoWlR4kMG7u1bKwMYpnmnnBSvZr3Zj5E/x3exm7WndN1eSPxtyAAlPn
bMFjWZeXg9pNwsJ8aqEIQ8ldROLXwxUezMYrRNoXT4ELUoIbe2R2NDwwepCnXMfjlObpHvn6b/R4
ttNQzF4AtFxQDlREa1WTSdeb3VRNvYtnojt4b+g2JJV2FKZ4Y1rS+4zetIvKU9Ynvt249dPQV6rt
Y1ufxgeBrtcjvTxVuQu9icnhHIroQ8HmfavaCKPOZju/IXvQ9+qPm/3Jj0aVALVlOruobi3h+p/j
QaNayqxU3MtQx19SHObOphOJUwvXP+has97JWjeWIy+2IZwCfr/l9OAK2IaLY+oFuUb5PnTaNmBC
jAH4FCk/3br5+NqNABkVcAJNtUW5c70RXCdSBxMD2EtpFAYDLRH298agf1Wy0HzKUa28Awna7Vyp
N9kQlhwYz2L6SufWpGf5/JXKvKoHaiPvAthourhm7QbmhLzgOKJu+PLz3aQkLEWbDpYdw0SARqvg
NvSljMJWsuVshPwOLvJy0Z0JBuT3y+vcfjaoCtCEFjIIL3QtCTdYnCZ6Vc6lHjP3kJqZcnF64D3h
nCSnrqq1nW1yE7QRqOKzoajETJl26mpXdvro1rneuherj5p3nii7uxpAxV1kVeVVk97gK05ZvnUl
YueTke+1z2/jBzodFDuI0dHXvgG31GbmqXOnOZfcUMNHpB2yb4wte1a1Cus7yoZcyp5TR4eX3/Lt
xmFZ9Li4LEiQbpL1vumQjYdjcYkdZT4L8MUB+qLeCTHxdGfjbHxQCJokYTSPGH2sN06UR8gOGoPC
sVc/AdDWL2OiOif8uIvDUMns88tPtrHc4v6BXg9wcU7+Ko1ArjAvF2H0S2o3Y+5D92q/ja5I3soy
R4l/nF6NhwIdAXOOj8hYf5noPj+DUwuBjk6Ad3HHwv2g1JXqp4g+fgV2znRHa/68/HwbG2ZRnFxK
f8Ia++b5cj2Gf9SqmncJl4puhGv7dhK99mgoTu03ntZfZtXoTy8vepNJL8+IUAGTnoWtvU4VoaEA
T5kb79LlphedI6zOKt/LF9jHDMpIXFBxVL5bWaH9KPOm27Mqvo09LA88Y5F1W8LQ6psixtqPtk0o
b3jo0+Qa4i7kIXe6Vlur8K+jz8o9zmFcdtY/95ObGkYfdq53qZva/FIjInotk+jVfUeLzcLAxwLU
Ard/3U7No1ZGngJ51kkK2vBKqx/7Suxl0xvn+9kqqzfmNqYZ0edHVW3y2mPtVeCGQ0P16TrsXesb
rw2cMHuSO4Gvsw7YUcm2NyMkdZ1urg9aP+kXo3fDnYC1uQqfBqi3Tv97zf2SceWNChk989l8vmhS
gJWP5lcbF/JxmFY5zHEgVnAhPN8CWqRped2g9mikxee5C7Nz3mhJUDv2uJO1UoHybz3P4cjTF0wG
4nfExTVkQM/rUZcJnsnt6DqPTllHXwf0Kx61WY1TvzcEEkNJkZjSH8sclTVwIXr2uRgsKPXh0Nsg
IeMYXK85JncIemC5YNKUfIyVLP0j9AgOCEcauO/CJBMPiY182CFOe/WXWsZ270PV0N87nQNItKCt
h7VkOpgPsZtnk5+b9J99QUqLi7OCwYcD6jYJvC4Z9FOmdbX+kaQ8V30LDZ7hiP64Q6KZ5Wp6KGts
AgOcX5l1TU5pP9mzKFRqHsXJjspocrN5veb+Nl2hVrAXIu4b0UjzyZ16aqM2mr3Zj8d6nt6S5Fpv
rLZBMnKQrvqjlF76J44N5x0U3yg8jAqC876N9cn/zCYr3mcZmnPnguj/iEZSWB5G2wF/qfaKMIIB
25cvqVKU39uhz71gtKzcPWRDFY5YYDrxR+HCrDl00O+ORuiO/V3YS/uhHhTZXcs+abKD0obG17SD
g0Gr3lgwO7FQjmNvyMi3EWJUTkJL6vtcjm0SjEIR3xMUq5K7At0v6Tut1ngnjLHjInA9pQY/miD2
AP9FojfW61b9iMGZVh9C2elVYGZ5bV7mFlEn9JzSLyXC8DUWjDEUFyWZ+9q32s61fVvEg3KAUeb0
QVryn+8qVvWIarEiDnUIWfhgk7apfCRboQPRcQG/nRowUMyKJuONkzuyeVD0fGrftZGh/q8oZ80I
RI3qgj/U9Vw/6aEQ59QusdeI6FkpPliX5lfFdx6CcRZhGtRtAWfEdGX5bnbk6PhW6tXNnaLr9R+U
CLL40rAkn0KHTONbiZt6T3Za6erjMNi0ZihM2ntiLRIKIOEq0FhO5vzAHSUWkKSGPH0fwistd7Qq
bkPKMuVfSIhE5FtFjNAFE2Wiovx/nJ3nbtxI2raPiABz+Euyu6WW5JzGfwh77SGLOaejf6/yB3yw
2IQIDQZYLHYxqiZZ9dQT7nDPxW79M8ZR/4VbZXxt4IJ3COgKcyVS51ukTp2sCkNw7NKwBsrepAhI
fXeE5R1ksTfPIlchdpHJMeIB3P88cBVjpkSOYmfXkdALUqYdrqB58ruX04CbVQiPtBaYtQMEYuq5
SXVs0WgqdDxxXfp4etCMLjpZdtkelNR7d5fLRUyVSGp6w+tZuLdmjF3QhRkmEcKHWpncD2nYRtOR
y9DeUnQMaNVIkTcG5M9fG66GSI+KHDn4VcFAiVoNWInILtSN3QHLfWcpklLo3/S2diYbqt5Vk5U2
yn2U9kaQNm1xrhs7fjT60TvCGsmvvbla4ClhF8BtjNnp9mrpLRsjOUDgmGKYw8le1OxkVVb+Qyni
/HHCCLE9yPF3NgaXPzkaivNyJrVJSnOowno1ltH96nRzWGBRETYEpqOO5e4yciokJfxvxbt60NU5
frFkaOSeYd4MXuC12Le7iIP49qSb/7PGNruzl8IICzuuHsZm+cnhzMN4tcu7qdaHoG+r8eBY7KTk
9K1RqKPaAISwTRyZKeFhs8bufWfXeBfEXgKyv1FPveNW383Fti5ksEfYmp39xKJgwqVv7i0zNiKE
rzlA7PuBLnMYoR1yHtcYWMCgOAeB8nY70cSWgxCSGKleLj/LX4nxsrrIClq1fq/FcT74STxH4kur
Qp2eyqQTP6opOtKEuH06thNTeWYFjFvp7T1fMi7h4s7dqN2LeXLDFuHMU6SDd0/L5ihAA2jfHhcW
oZjiH/mQN/iRGj3nxW2YKaXm6DYnLKPts67GkR30CaIN/jLXzr9ZiRv7Ocv71PVVs3Dcs1FFdRog
5+981hnnxSHNPxGF8xTDKQUrNHPPVk7lZ4beNWEy4GOOFW2lvxXQ62eMlSsyPPSBzeysdJP1zmtx
HL7k5dJ/z4Fs/9bSrPhieUusXzy68969GmMn8GgQssygYBjNherN+i+7b63ujIXG9M1BHHC5q1EF
ck4RncB/Stx/BLzlvFvPvZHn51WbRqaBbWU595I1Xp81L13c0B4RA3lQho5UJUZsxwwtMxdeoCrT
gFAFNjDRKalmoMIa2eH3AtJwhU1G0aS+DnnACoWr9Lrfml77sesgPJNquMAZEPdztKCKBpoL6MIb
DvLfY5v4pFVV5Cuevei+mceZ9s9cVHYFCL7LIapkRvrTEq2IArKA7H8x0zDzXArP+6bULhwWLy7z
h07zovbSkulUQW7aXXIe4Nv/zAotys+DNfcftKweUowPRDX7JaS03K+MwXic1nVaH4zaS+InL1Pc
MYjAc32zJmGTxyYO+tOFl60PibpMeegi59IHo9piXm4OUfWrx5AWP78KicBQE1GmwNM26kfXy7Mx
QGBmMf10jo3fa14U37O+Nx4wV6mmk57Hc+c7Tho3d2nWqXe4bqq9P3gFGJCpVH7pNtKHrtZa35fJ
U+6yUc9/Dm3XfGtL7BngPnxAO6caImHe5ZHhfVwyY0lPXUx+epLREOayXaSln6zp+JuP3jylxrBq
71D5t+2Tq49D/h77K1xMR9iPbdjoyvJpFDNsoyIfx4uSLsI4mVHRo8tQC+8tMk9KA/98EsxQ7LU/
Fa6eJvflYERVQMpTf89zSNG+KVqrP3feqmZ3jh2Zv6u59pqQqlEB1ZaQ+YT5sMJgnTMrOjdqXJeB
3puDCMtuiNkCqjK3iz9pc/chgsYvzb8ro3lUYwoHvy87ywknNTIyH79BSOfzqvR39piv3h2jCYQb
Zxxg3zZKYnIa7OnDWkXeU1eZ6sclYbZ5V8d9LvxitPPPzODyha9pxu2p6V03vnSO0X2H1gKxq4bO
OP6I9XXSwsJrNCqPbLGaSyIgBhSiazN/7ZsqCRLNrafQrcfibhZa3YYEYf1DryXW+sZT5u6ftrK9
nw6GBMoDdvBq/5AkMeWFEovqYUrsxD3FfToB95mNXPMhQ/Rv28zI4TJCI1cui4KiFvziyPuM69o8
fUROilepp+xwzidB/m1FCtF/RAxUdO9XveziYMipba98FR1I/dp/jVAqsy5mudaf6qpt1vDlbPDm
2iPnlGgiRnXAb26yQbdAqhuGGQP/RgQzdEfEWAfzlIsWbv7a2aexejV/Ri5JNAFpLGW6tuQyp2I2
CIYBmH0xTede4JNRd20S0p9o753VEeFopstBqX6TdchFQRdKwU4Ge9sksayrP6rUkALnLvoy6Jn5
nuLuSIPs5sb7s4r05wWqQXtvc+ONmiHwNo6hTMxNETAM1QIo+M2HwayOBL9kVvssPfyzFA1WqfmF
wtPmPqfcoQ+OjvKVa2UU/jTUuJ20GdBFRBYiv8cYCGxTlZ8zQ8Tf/sOm+TOyYi5O92OzdiVo43UD
ECrcs5ygq3uH/ro5n3KnR1RhFpkScBGo319edeflgl1kQsm4hH7LFrhVFAl6G5NUwaiF+5jjku03
jpJ+RwD1qKG/txQzEj4gfkR8zE3nDepvX87y5a6rmQXjgtS2ZhRlOOBJ8dqGJW1gVFDRPyDnvB05
GW7UmXOOy4Veam8Fme9Di/DCQdJ9k/yRHAHnkYfOQ+rztuYDk1xK4Tb01iBqxWo6nlyLWYxoStP3
KOUPaonbF0iDWZXSB0zS6cZuaolJTbCa72Hoxyk7oldU4wHh1TWIYTofvMCdZ5O1Mi+P1PZWTdkZ
IwVGLAZ3RdwUd01WZqc27/tLU6l1gDjJ4dz2pucnm+cELipoik3gys/TWtAVlt2LKbuavciXsEHb
UcGq2sjfF0q6tr91LSM3Sgx9YiybJcu7csb2aUwWTfOXJUX6xmJz3Q2OtGl++YjcRjlCOGQtzqYU
Rt4GhchMijEx8RJWcrfDyUqL3nfRMHz4L6uAkOcDM3jb6vl4Rks7JHNpeg56HSrobL8hYxl/vbzK
7RbiYEjclpQKY/S0CTJWD9GN2wORhy6JsE2MYh9N7+RTP8ztAex/bykMEgmktPSR7dosFWUYFmRQ
J65Rr6dPy5xb76NinWa/z+ZJHByN228kfVLp8TBhBoC6BZjAgjW8eELpVLczNZiMRJwNrT2ipuw8
EvePVD3jJkJ3eNMUWexsrejip1jqKt+zrizCWSn0ezRIp4PdcLsS1qQSEcn4FaWFbVN/HBprqEsU
40yrWh+jZvmVOwuO7cJ4tVO23HEwfOX9zfhqO50302ntkCjNkGqHRDyWdGjhsim+ntRHsJibgbJc
ioehGQci+QaP0oPpUpGD5nat0GeMh9b5x4Nxes5R2fxaVbb9mUce72sRQ75VgKEdVOu3RBT5AwAs
0qtjoI2H7/MgM46OVVU1N9DSO818KUphe77RqF59cuqojHyDOZ3zvsVu8bfb11oW9h7TBrw9IyQK
8sxF06ZPbMePNcV6Na+bH8dsBbwOAeDWBQOxK8/oLBqVZpxq13q1zQsNeeVS4fB5ENH28lPaIzpD
WUTY2NDP3wPKTgtpHR8C6124vYWWv7FLO/OnCQiIn0RMAapuPYJk7H1+AKMgT+S89IZd3OMWgNw6
svkYpVsnZBaI5FNjXwzq8UvPVO4zmtdrkE3JRUuOfJtuLzRSOixGaJEBM74J4o4xYfpXk+c0ilV9
xjRN8WOkLP2oMLLMxz5HPehq7r1j0Mxwu4Cf0P+Tb+Ov1hDGhWqk9PAbZsuKvoxJrARY5kR+1k/F
01Cnq+x71AcJ+W3Y4Cn//6IkdM8XhZxPiEwFKRZS5RcLffCHqZFM8uZQGX0n4gJ5AB4pAy8c4s0e
AgPcDC7M3us46zRD6O2+VaPs6BKRf2WbkEsvDSnWKXU05Wf96y0ayQBPOuKBGJDpH3C6Lc7daJUB
2lmm5ldzYV/SZPqmaN3R3GBnt6JTBM6GWxKI7E1B1YCkbJYlvjaZPv6MUb5aWa/VmOvr4HV9NMO8
5n1dOs7/jKVU2wckTNMjYPDOS9ZhptAbl+6zN+IW2mg0UKfLGBNwewG3mcRnU6mOeI87q0BFkcAi
ApB2k1f2azWT6dLrT1EoePCmObECJ63do925uw5tRHSDPOkVsNkyIDLm3kbbDra00PDTzeO3OYzA
gzOws2UAPOJKRI/fljOZ51tGczNbnwpFudeHogyY0Xr4emsrPaNGf+PWqR4kaMq/i0GOvT7joTq0
/zBugGJsL23dStRRIG58FXGEVJ2lRCeU2d1wiNfkILrsvEpashx2xEewdt3CTmJjnHSCN565CBe8
aydH+wE5Lj1YZSeG0cXgJ7LUH3L281e5ikYMyhDF18rFUPKkNbH+28psD7WfOW/dM4SVer6vYmqd
g9pqJ5D9PzYWcy4gUlvsWV6ObeXqoDT6iW6Zl2RtKJa1DudSSe5fnRKTB7sEF3RlwQ9tQsykdSIH
x4aMfC3wO6V+KMEoxuKMv5H+Hx6LC0EO1YB93fTTszFD6jxyYtQM4wFnlTyx7xY4qIyVRTkdOXTu
vUSGLpRTYJAhvctN9FfwnFrLaxXRiWvWcLk76DOFUxNZoSuUo0HP3n6URSlYPYeMddujcXWtd3N9
pRYuo/iJ9uJyUYzp35e/1C2sGgt4gMxkLIBqGB5tHqjyWmuyydquVEf1KTWy9j2KUXivt5NxmtO+
CZn1YkOaKvYpEpOFMufyaiAMv0EKI6DnhvwO0fn5S02EM6RqRGY+qUVznxuNdjEm1NSbuFsOdsve
S+V0Sy0+jQvgZmcqwlPTEjHVLE/6O3dOl8ucueKAVbr7VuEhgx5jloV6y+aJaCgyAYVBcFVrTQ+T
SnfO1VqsvgMNPhjUIQ8nBMWCChEav12G4n0Tma8mL8m3ChsEsD2ybTdQSLEsYx6rtYBKW1VnQQME
wGU1+YBe8oO3uncqqOOJnfDhAV5vznuCDXY9dC2G7nOMXdiwOH47z+33pTtEOOwuBcsbyBy11U32
0jhGYlpwzK+Q7tOTjipaaMwCHrQwXg1bRV0FkCWHg+YB3JRN/0SKixlerhVw7If2I8AZ5wvCJIgl
eHZiHxSn8g1tkjIJp2A5ZujoaGxuWIXT7Zglki5K3o9nVVUHf5UUbL1NlYta1u7Pl8/9zmtkPZb7
g0G7OfaqMqSxrqKZM9RrkSA+rPePBuXYO+Ba0cHu2LnyEI+RS0ng+A1BdzTrCc6CpDwyJk9Di1wv
RCHBKxFOyAr+BzNLLwjcOh9ffsadrAV+CjcCeBiIq9v+l2pVRo14LJm7Xq2nVq8F8U3N3xpjp6Jx
m3YMpgb1bZkX0+uzFhqZiLdCWJGdms15mItC4ZRYSCD00xxacZKEmCPmp7k4NAjeCzXsUXwQpTgj
1cMm1HT2gpJXjq04E16z8R1hz6da1+ZzWto27H1Db86DXTlXXQF4FVZzM9gPjWcMX1/9tmVqSMuR
hurtdVUrlohzXcHeIBrap0TJuoDeG7PeLPqd6dj5qjjXhPMMy+zlhXdCOgvbEGOk7vnNVsaa3lhq
m6opKXTvCaq4+dTXqTi9vMrOgaH5TURH44mrw5Wb/K+Lv4zzhjuK7q3OYOaTpg7TWY8XqaVxKHK6
+0B/LbWJBZiFjs7M+PHaz7Udetqah446HHWOdk6HtCY2qcikvvAfTuFfDwTCNak7WUxn01T8gLYb
f9ah71xqco57My1FCoPQKpnb2kP5+eWXuRPtnq29OR+6sYytSml7NbOiPCHL5TB+onlK9NB8wbs9
2CK3XHrJ16c9Q3NGpvZbxFrVpN3SKYhKAfyME0AEcX6f9pn7leYVLoDTgJyV3wH5CdUlinlyLzce
rbhan1ANLI5AIHt7SUoW0JpHgxihlOd7KTVXvj6WfFeufrT6HaaqTzZYhto3jWn49Pp3DcUdjrth
ARr6Ez/++s40AmfDA9aArlD9vWTGdk5ShJUhOYow1+ZXI4V40yiVyHuFUH8zv/RQMAKdutANF159
TUyzC1LHVMIktq2D3uPeDqYiJWukwHZu/LX1pImmxMBO12hBVwAXjZL3k1KhmZ4MQF4mJ2aE0Qo7
mkOQRtnr9zDZh2y6EhZucx7wCMtsISd4VcVqA9VpfqsLUjeWXg/vUyfND7bwzp5BkAU7F+5QYtD2
StEmw11ykMfXsR37d6hGmf828dT8U4/KcBRRd9eSzFIayvYtxMy1mAYNNkI6vWPNj2VkW/caULT7
wYJe+fLu3FsKrgcJucUA4OamLCOV2YNGWE36MXmzKtN6tuNi/JQqjX55eamdsEqOS+SGx0LHfJvO
ZeVkq1XEnCafrfTdDDD4DsDHf/hOpKW8OR3m1M53ihg6N64qZ05N8s/S9U3QA9h5GofOOHggfecA
MODjuqWcgRKzPdoKEnJphMrDdXJXRwG8XDvtCVN00zvPQGxEYLRFOgRwzcBZ6aVj/4xKE4HftDXU
7/2KMzOlSbWA17S07FNXzPwrST/ZmKMoY4eObx7z33trsaBzTiTCTlG4iFoNaIdhYL+kY+AlniJC
3IbY8HFVGL8xtJ7Ss2pFGBCI3gW58/JX3NkwDFZk7g8JSo7dnsdO0FyDNxcQGZBRbU4wupaTh+Dk
26Sb3r280t7bxTASOCBKGhRS8v//K3AqbhZ1LXLm6K/oKBuDx7y4s51d8Gio8GgrisAY4hkvPizw
Xl5553oEJsxHZa4vOZCbZxycvo0KvcJTbEyLU8r78Jssmy5pH/d+UarjwZPunAwQrozbTW6kW8wJ
s+4F0yYw0INtxqeqitZvIOu9g3R878v94YvLBv4OLEJPkhUMo7hGK/y8dNSnD8qEMBnCu0eZ/95S
DL/xLwJBSp2//XT0Ca04VmkotHYVNiJuz3BEcj+DrH/wrWTetyncmCpKFDw8Ky5z+W7/3iULpHtV
j3BnMVNluti90XzTFUSsAq+KxLmY0+I9NNM6/g/nQGIJ0AMjgbuZbTeT5qxx6rJuAjAQvtT8TxHN
b4bIaT68vBt3Xya3DrAkMoibPgJzWQCxliWujhKnKM3FZoDaqBksWnWUZO9tfLkF6WXTsbi55Prp
z/hjEWj/LEVgw5X9kUe5GlhevDw6DQ2Ulx/tjynS9uuh7U9iBJ+a7bI5aXiJ2WA7UQBypsT6xtBB
/9qAnH2vgmr9atVF8mnOG8x5hNMmI0rskf5vBXbiowuxRg3UwVGWgHwHj05nbMp7tAiGxXc7/PIm
DFD785A644/R6tyasWczQ3OaraYIW72yHsy1NI+M9HYmLPQOeBD0jPiPbXuSu2I0UYxJr+Xgjgy6
leJXTd37s3LSdgzM1XTp/7T6HK5MiD4bk9utB5fSXixBBki2nSRzdHseOsudnbZxYPavVvXVsEGW
VVk8H2Bp9k4dqCdm23w5qQD9/NRBEupHSyI7lHYpASqK7jKL4rPnzc0dYOE28LBLvnt5s+ydA5qu
EifOBOum0F6pPLvIBHwxOspPKEfaU52lyZ2e98NBw2TvGLiST0wKRvNpWx+sMQ0KEi7QMauqfHcV
U/thdHkWo2u2Vo9TVx5pje1ddR5wnD+AQxiCm9eZePh12JZ07E7a+i1HYgk8gddUrbimr9ZT/8Xo
lOWU5+zdl1/q7Yc0aGZBtATyvwOK6gyIKlVFpO69KT/hwDwBmnbnk4u1bDAP+Fk2hZUc7J7bx2VR
6njokCi53QD01oYMJk3x7FSivrzTFfPnZGdmkK+xjtFRbr3tosoKdawvD/pCO2gJVuZkSrFqZhbb
0+EultGKCUsRs6qzbwxcc8ufxLrCQsRW4AQlGb5z2maID/SeMhF3LO9L1HXVmwZPJ93vSGH1oBvz
5Cj03gr0MPeCjiCZEMYOJAv9c12nKKSesVLnC1iOEhwTMupRaGlj+RuDscqCXaCkb7ulL38W8UpC
ZPa68U8GaHT1mRwW+cEldxtM+E3o20D2paqko/b8mGvVXCn5QDKtFkN/Z4zIm9otnMSX9+Dtwaat
AHoLeYI9cUanTBl9V6RbXlRY11HJ3CSoc6Ho/mB6xZGrzN7mo4QDkUczQqpuPX+mQSuEOyiE6CwR
ykORW6rvqfl8ophUL4VqLOchrswHE3mfg1Rl9zkppsAnI1x6Y54D7QTm4wDUCkwKdIAR5HTbcI0p
GppLL7/SvYeUetpQHkH33fRbGqNLC5iU5HpxUtwnEEBEUEaeYoZurpS4wS2R+6WJuvohXZFsPdg2
t/GT0QvpCqp+Eo+zzZ/jNLZTky94bYylC5ZcZO+d2En8tZrSi6lnycGd5+xFMaaqdLcRR5HKPM+/
KZCnRTSV9KgejfRJ6P1UwQGuyx6iRYv8O7aMRcvHhVkRrJULOTVnYvnDybzOPTnuMFf3UDSW9gPi
bjBGVsOFPZtMYnozGmvvfh3FpPQnemZp8bQ6ekVUHEDZhNR3lnLX2tkcXXAeFpnfRYvmhYmJ/d15
brzOOBUjGFekXKOy82lVDAakgrF5muwx7fGKimxUv3QteiiyEapB5a72V6bRbuyrSVNKukxlPkX1
kKgBuNixhtTfVx9yR6AqOs2KUZ3QXyrEqV3hR/hO3tIzi7kXcbQw81GCkAx0xkYGfwoPLSpIN4Do
sdwaFmNGt8kef1qgbvVwsmaHCWc75hxy4S5OUHYrVrK61bfw3DqlnMJV7XpYGfOY2X69WqMe5l1k
u2d9EInm57VazJzfxKyvSoob/HlADL+5I48zPhdlrQ5PBXSPOmzmUX2nMuEX/hDZYxKu/aQZH14+
AjubkLIA9U7ZBmBPyD3zV2Ew13ik6DV3aoalmV8wawmWZjLfpPzuX3bsjJ9eXm9nD2KCYMkWp6cj
x7ABRxVatfZKI9JrXg26EpjeY4GiZe5Hamz8Gku1+1CMbn1wk+6FFClNKgXdmFRvN/6AgAXXM5iC
JY2NkN4V1ovkwJdm6vuDTGF3KenNQtBE12l7qHsm8o2wczAF3lqcidJtgKhM9NBhkP7ym9z5cojH
UIQgzCBvBnkr/fXlLBj6ayFGhrcoWRj+0NrpByot+9LPbv/TatQjFL/8g8+rENRGaAfTyKSVc5NZ
9s46AoxqYDoXTmn5ShQ32FYqxIuDsLz3ZHDPaYRLEueNKJZqDzazEszDVzVtg4mZczhoTe/Tdhyp
YJYjtbS9b8b8DS4LTW5yi01cnCMTsXQXqyBDXesLnlFNWGVj92FggHt6+aPtLoXiF6Ujvhi0hp5/
tJjbdFTLJL3a6jA+xGigX7Xa6E7LYpv/YSdSBVDkGJBhta1jRLkApczTmbdYluZJ6TLTb+KkPSUm
lIXXP5XsdDF/tWWLYfNUvW3PRlKjFr0UM1qDyjSnd2ilRRFFJmruLy+2E0Hg3CKxRw/oj+rW81co
TG1BVUM6+xluFhir5w4+sOXBR4aivvSoZL+hj3EE/rgtWZkZwkQyAM9StW7jVp1XyKqq5EPFbIqf
jKWaU2Zqjeu31ox/ONOLiHmMDdUKmqtnf46VwTtMfm9JuWCy+NdRSWZqgT7l80d31JZ7h/vzCsvM
oSVVNsobxZuQWq2TJn9EbMYtPsQQllvE/UHnB9j41J8LVS3ILwSiNAefYueggoqXJlGywcsQ+/nv
mbVCH21RoRI+V6j9oTDpt2ml+1bSZie7j474GDsDMmkLAa2cTUbvRd28AI+bCRweKVOip7rfL958
1wyr66d14oSZ1WR3tlPVZzNe41O2rinN5iG6ri6GqC9vwp1YiHM9zU/A+pIIt/kh2miponC5NtM8
H+6cyBLvvcKMzi+vsvu8tJEZHjE2R01xc7Baxp0oP2OQkroSb+EW3hnjahOHd2RgutEt7x2vhr9P
HRS0FvopcQeQx6TBfnn5l+zELQBYtNWYgPBTts+LXl9VOWg1XOdljkPkDAkmVrYGuIgfdbt2HxrI
Cq+XKYic+T7fVUUnIlFAs7uaUWOMvlp1rgXTVW9/kSPWb2FQpp8rMVh3VrI8TijjU+qV+n2XdEcy
/zuhRo4JeWxiNcD17f7WbZKTteaprU6BW5vk4wPTreGdPYjhQjHefqHrMB9F7p1lETCAW8Z1BKdz
2x6L+54OHR3Ve62cMSSsVjfRAgMV03MLXakMYLIjH9TVLvKNL3/mnZXhzzEtlL0x/tYGpVE7cWeP
febdm1bvnPW6LO+9yZkviglFN0XrB3OZ8kiXa+csAZmVtiuSGXLTDTTQG3GSkkUFPg5nMDL5yR7p
cbz8aDs7GLcvRjJ0J+g9bllWANRd5oQoR6dAV0OlSeOwNY1zB4X69bEBlz7a0MQimmPbdCJe1wSo
IgGxBnXhz0arv+vjVD9YZQdRgyQwTyPBiCy0rdCxYLV6TFXQeMWsbAqmvlE+pJrbkTFNsVD8daht
80kFOS8ZUXWD8GzSVfFjQ2MnfX1aw6cjQnmIRbBpN/sGbdnIidQ+vkYUi+cK1YLPU+ZYfuKsR9KC
O88tWcegkrkAZCIgi/q/8l6y3hzMGyhvu8RctfSideGe07SfnV6sTZBqXtOf6nqNPgqpDRGUaTe+
9frW+PXyhtr/IWSLXEiwS27mmm4zJuNAhL6i0RBhJlWJANdbQ/g0yiIYjJ127pJ6CXShL2EhZt3X
I9P+/fKvuN3WvA2UOv4wNlE7kofr77fRVFaN8bVyP6g1+s78HoSiXBvRYas4OEG7D8xGI0JwA7Pl
9Odr1VVhJmNsKfeZNCoLjLhJDV9UBq6wOeiJO2QF9P5SJaqS+k40Wsm5sOL2igYyvMaXH3vnkgDs
yPPSGIX4hybq89/Ccl7WW1bM7KxLgG1Xtf0xReftTRHX4/9SxRA4OK3mhyVvl/uhQub6hDmoafjl
mqDR9fKvuU0On/+Y7YvRVIrnFcaIXqrlh8RyUPSatMV5bNJ6CvJFcxEcgkLmufG7Gl2w14cCUiGA
rZxA9BMRN3r+MpquNoYR5bsrit4oMJhk+H+Q0T8xbyD1y7Pae7OMVXRGy08K3CnelXehlAdR4DaQ
S6g52RC0Qkd6rT3/GanJZoztIb5mltPfFZa9KMGai244WOc27eRvU8ZL3CKjle23r3rHS5RJg01i
zpC5nBRcplUN59WyEx9RNOX9y59374xJPxFay57JrbzpWSQopa2mNxPdiloJu7meL+06Dj5SI94B
72JvKcnLAzzD41HfP3+FpTvGpTsRU1JLEX7MUC+M3RWBvhJxjoPsfXctMJkgBaV/yx8xxr9Ch5Na
ZVGWWXzt06SDDAwo0urUGWyZdTRu211K0gNcKlKGKJsoVWYACObERu82V5P3iMmYnwt7Gt9g9uV9
e/lj7W1CiYd2JF7Hph3//A12kYL7up3C3jLH6WTWkXJ2srw4yMzdvWUkOwYoKckEPZHnyxhFbFXR
tET3nhhmcXaEqfZPC6T0+F1vacNX0Wa5FhTOyvR5rJv+h4C5k15Q1CuzIKm8ygq4IBYBhs9LPxXL
3KXneKRX7Df9ov6aW65Ov47mqkMcqBUZvi99bl5aMos1HNeFzmWX2PG/wkzb2ucuwoUmMcScBlWb
O2PYdwocx9WxRBLoNFv+LSHaUxpY1vwOe6I58ukQ5fPbJqrYzip6mH0weXpJzZi2jnMXu2pjBmOS
2CVXam6c0dwoGqTtBrsNx36evRM1fzbixQCW6EnVV/dzqmVz8YiNb49QNYqYp8VMsVns8Mi6y52y
AB/i1El6t2a28d3OMQPwo3KIo1M2j8V6cfJJ6U5aX6HYWat17j6S7i93cYxWpy+1X94YSgUmepmU
4Uvr5kV0nxht+4vy1ktOilpnT3rTN6gsTQXCOdAh++HUgyFH9ykSqEO2SBpUfqd28UcKJvQnkhjP
Wb/TsXrzy1JbEI/qWvpmQjGrH/T+RXpwUeycA9BAcmiqahYd0E3uEgnGwTr6N/epOeUP3Ou4+eYx
kI+VbnNycL5vpxvUwtIYhqsa2Q1P/pi/znfUtpURl624enYsTswTZh+98DUsVrU/oTAQlkWOlqCT
HC18W0WAnKEDIXtpFgTKzT0w6NVgtI6bXE01y76kOC98nbQpRYddd/t7XIW5i/s6tg+ed+cWxo3N
okkj9dih6jx/XtdIoqHJTLq8SdW9dXkpd6jOv51Md31IPfN/jDWVSzuPNOKroTkI3DszU9p5tJch
BgErQBfk+eqetWpm0Q/iioxo6aGvNdYXfJnoSw09HMSuNcfqijqk3vkIkhTfwRkN7wbDo5hErjXz
Z601LiIZpruX4+HOlqNTIQdNLvfXDYDaKeJiFa0KaqrCRZOrk/oxHeZwZih2sLv3vjuuhgRdqgCu
lc2GE8iv6WvaJigRCRtK6ToEuVf8Vo248tPB807MjI8m83uPRwg2NRgpEt60uTCTdCnyyYWoCHNf
PxNAtPsIUbLHVNGOBL/3lkJOlCKS6lxqJjz/wlkP/IwEi22tMW61mP2EY6uNWGKXy+Xlj7aT4VAP
M0mW8qXS+uX5UtHkuYBTTC6xdIkMv8q9+HEaqrFn7J72FwE1TD04PTtLMo6U80jpS0nD+PmSMS4t
OO65MS5jdXLCY8D6xPwpPnsJomiZNSsHB2Zns8ghL8MLCFm3ra0qNSY6GEhkC0/nih7mj2WbV9/B
ZdvBSpj0rWlZ/kNkApzMm5VkKWimm8iUAwd37NmjdhTNELSjbr9VlpLiee7yAN3lPpjr+tXmjXxF
zaZXjYYVSvH2ZlEbCUN3tMnpZqtCKDGmJekEEQfC+Q+fUGYj5KjUpMDgnn9CLe4qlN5W5d7AlNpn
oJEERlq5odSRu1QiV04v79KdHIimOJQeiSSmD7xZL8qiInX6Wblvs7b+7rjlELiZdbRR5F95PnaS
TGQ670zT6Iptj50ixjV1Mle5z7tSv0zLUAbVWrpBV7XW648dE0L4OTabkpJ+c8KXefGG3GMpU4+r
p0mB8FEY3rc0bdwT3p5Hqk57R+6v5baE0hQMs818mNo98YSfJJZ2WYyyD60k10+g047a9XtvEjAa
l6NF89/Z6oz1RtItTjR794u5Tj7CdNUV3VIzGEalP8Dq7i0l2ceQnaUO/rY5tdTQODSEL++7JZPP
UtV3Zj3zFgfY5C/vwj+DrM0GYYdIABrz3ds+TNdytjInwROu1Ms7G6nx4WxHUfy5H5EHTLIKr+Mp
a73shI11+qs1h3byJ1rPAJWGhRNpGou73vWlgZp3TvFsf1SFt/af0O01+5OJj4waIE0fNWFRrar1
DtM0/eKWmfU1NftqCiywOQ9JXtofnWq1vqKGSu5u22tuvKEp50RnrvnqV50bBaKao9s/RdRC8U+X
xHPx4X3g7CVmgGXBrGuJCB0w7Ko/KZHr+bUJRN5H5r93f3br2KsnWKzxd4FZyeLn1qSa925bqlMQ
CXX8lunpNFwQwrG+0I/jkqJCQSXfSBCvMxUtzvzR6RawB4uT/lvQOmdy9PLH2Mk5aUPwj6xfuUjk
vvgr51xtO7VFjaJzomf2Qz5lUbhoKK3LARHFB0WzAkjkdw7F9+Ds/h91Z9LcuJWl7b/i8B5uzENH
Vy0AcBIpUrOU2iCYSgnzeDH/+u+BXa52Stmpz7vuiKpFWqJAkBf3nvOed/jBigN0RTmEwB6rmffb
hFAooGSSeMnDMMr1wG/4WSTAeyZjvPn5Tf4ICFtoBJS4OGlyveVs+8tdtpXUwjPTpJ1EeN92ordF
IialE/U1K1DKJsnl8Bq8JjL1k15oZ7xv6uufv4mP90uYC/x0xhM6Q5n3wF9OEmJnFFAS87ZyPBMa
rxc01nynten8yVH9cZ9fzHuWIR/myoil3m2Lea4XVmgyqh4YDG2pbqVtltbd289v6EdXsTFnsrnE
D1AWY4bDUxWU74Q6KodyGvQdLrbqZ5wv5eOui90SzjyQT8yFIPuu0GnHGi8ieFaw9ezuWoHick77
cTY9bOSy3oNiDYSOM0Z7optt70kXmDdTjCw2nhXzjHg1fkmGxoGsLEd3EzEC24HlfP/zD+N39sb3
mxowKyMnXPgobj/gm8A1mWoXQ3SBgbW4KMFqJlfuovytl+xwS1uB0aCKNPAwFWFP35vPd/mcDqsq
kSzf6C153Vudeeojc979/K39YOExrcGag3ENMw7j3WqIujkeyYXBSN0W/YaEwWZrBMTbFKaS+X//
UqgGoPyq9MsYlX3/nNmSzRgsw1allTrZl7OOzIWiDlaZln5qI/eD5QcdHSUGxwhczvcD/oKyAEYc
9WiI6PvcA6HmbgnMmG4CrRvOJv6LlSfBTAldp+nFLfSXvndh+7RnE1ijPbQh1hejLnodShhojz/O
jvq1guJF+rKNWMbFhnUe11Eot0B7Ulmnbt1r4o70xvjRbvIhcjXGvNtJHZPMT8JAWaCXcnx2DMi4
vmx03VW1cLF9zZwxVReSgitqno/4lCmhURmIp2Tt3DKDAf7NSqNxe86Qt3EoI9ttMdY3GUhMSe2p
ZIcEoNFlfFtHs/MZf+cHK2ShVNJhg0YzElp+/pftUWLilYoIX5XcjntPHedipULbvh618jPqzrLY
3j0myxCeVAQmDkSDvFuMnZMZWuDQ/s1F8qx0WrSZJaP17FxrfNUW8pWDGsInjV5246KdPlmfH3sY
9IAADoz7MONhgPn9jSowDuwuAxhutFT288ZpfWTItRc6DsHC6EKgNdafWfP86JY1KvwlvRXjw/cP
RThYeSphD34xyom9api/7FpTLFy6bghuiiCYIKUEebCJqhJcoe4aKMJ/87mkX+OxpFaG4IbJ6rtP
vXSKUTHmWdsZQdmulKFQSddTHdcBYvjkI/6wlsAmcayEJQshgLPh3RZAgWnGQSY0ZuFGwJxn6DKi
2TpzWqUdIQbez2/swyawXA1/niUccfHeendjTGmhlUu2upt77L40GoXLmfibT87TD8uGqyweTmwy
FkXSe8wiQeJTZ3UoUyTJ8WVjgL7Ham4eSE4G25XxWZ0wwD7//VsjLwzqEhTgj0RPUKnA0mNZ3iE3
yPdCrwkoc7rPWtAf3RqiGp58RNyc5e++Lhu1uqqjQdnhC2qf1KLRDnndiitslfS7unbkwJ0i2vNP
FuSPLgtqTcvGCqFve3+mh3kbz3En7xStkq+lOOH4y4x43Zs5EjAlxVzSLZ2krz+57sdKkJsFSfgD
ZmW68W4HYCGpeg9HaofRkgWIJzdKjm+0PT8yn28Ht8aKKfCFTEZUFY80GUqb535aCOszctjHB4V3
goGJDuiKsv19TSq1Egjkko+EW1a6DlJr3qky6RAK08H1z5fSDy7FtsfclSst5fbybfxlfy+sto1z
PaY+q6tjENvtMVVa9r9CUlc/v9LH5xGyEX7O+FMjRfhgZ6GIVpQCWtRO7R1z8Xgygtkzylz55In8
0XUAMgw+QXZUyprv70gdoyzOoYntjDEpD1PbFv7Uq/Ine9mH5ogJGP7sGvZ0oAsklH5/FVxqC3Ko
dHlnjgojmnlsEtDDKUnUtZ3UVe8ZbZd8JRahnDa9KNLPHk5teQy+Oy15AyrMZM5L9oEPa2RUE72j
kFd2ra70rSsYvgwe8GVTuqbSZpVrEO4gu7opqTfMXh3TVUmHfaHjdJ4cs9JeZAx8n4LFVI8jRsqP
Xd2q5L5Hy3ByMEzlOdUGtT8DLYgbp8mmmpoV7sROK3H805wiOaeRbXyp1DiqfWTbkvAsYXXPjZGQ
PSHSVqITHkfJr2Dc/+3QTe6ehOCFVbw4vr0n0xmJXYoUbttOgybhU2Ux6pQw52wyY/IKUjH+JvIO
HA13i9KCL52W+311APNVLWyTjJKuj5p7HKFmT5cyisg8qnY/f04M9d03u4g6YANRikDPWDad75cW
7UluT1ozsg8lmDKJQBHHTLJG9TinYJ5EAo3tXi8nqA/ELURfSmEO3UUi0b6sWq03VS8ZyqZ8SvRg
so51Judeg/j7PAZIy781RuYc5KFlOsyoMTLNizYbDOCQHkU+TkmhEZ1ENBqROzRVV3qEiuSyF2Zm
EG4Laogv8+TMaCHAINv1mMngrGpVNyPxcQRVe9KkmAkBHVmK9gMpRLjtRnl8NCQy7Twrhyrttjmp
FET1DVVxNQyDWJNk0k9HYjk61CQAxc5WH5xYu6pVLNLdOOxTyyPMXa92WLTH4absWmFuM8x94P7b
QDT3P/8G3p9AfAGcAyRmsVE5OGO9qxx+J86V1dRREnXdAxk5SrxCQJLVB8FxVa+bvFKfGHcTJvJ3
zyAuvUzaUGqxJUO+enf4Qb0iUkQy+51GCkzq2VEFJzMayvBZLlOr9yL4R9KF2TKf2imtpDzwdDIf
zbPZmj/xOvnBp0ChxqO1UMGoT5fe+y8nAwZ5Q5u0Rb8TgrwSUgcTN1ES88XRMWEwq5wMP0I7Ptm8
f7/Bv25rfAA0bgsUA68eXvRyXv3lqtAOgAmqstsNyGz6nZmZzknBWaKmZRxokRJ9TDA3xnZYvszH
EP/mOqxb05eSSkSrWAmTz0CG9yckHijUN9i3wmnEzOP9ox9hS4SjfTDt9KJ0TmEnJTtbHjR/rsVn
Vo/vj67FbgVDNhbAMt/74DacLV5mpjLMu46wyK3eEiNRmW26+fny/tFVSAGFco1pDsPE5Wj7y0ec
p84cSGov78hPz/1oTpuN0mT6J+X3h3Lqd++YJY8CA6DFEeHdU2RA7SaXmC06Rk69zCllUAZbrKy6
U3w1XYTuMILLuN6TFmkelaL4bFz6cQUDWC/66cXO1UGi9P2NloMoieaZ5B05UME2FiLe1lZLsoMV
WLtUayavNAmt+fmn+2F4vNw3EweeYLBTG4O976+K1RvmaANQDaIYBeOnwELkJo19TXxTMcq7vkpr
/SAx1PIUdRI09rpc78smjlowA6jSkRVKFujugM3Jz9/b73zK758u3huGNBDuOVs+HGNZ6DCIjNp5
lymZui8TfDhdFn/91cKze3L7tM9Hes15THxh6DSfteHMxU7uGz3yIJqEWPFqSBPIOx2K2BWWyNVt
01JdeKRjQUowpcpsPK2lL/GCaDAfNU2Yo9tU6Mf8Tq3FlSnMbvTkNCq/oFAUFVO6ug+XSNb8PPD0
n3CsSxo3WMoXt2lrclblUB7eIMXERIO2VhK7RhuG8BR7LbrSmYl/kTvs1z4pV98XeMvXCBoLOsbX
9BFa1M0qiJ1WzLvGUIKjbBTWIU9CODn6nDrfCi3v3lBEds3aKhvz7uff0w92QeaZeJZg5Qkr+EOt
jEhDFTw/8w5qZFyurEk13tLQ6DUX+zLsIDEiCE510iWZJ9gcCdKlaHjM2hEmiKK3jfHJubQ8q+/W
DZx5AuScpQCiN/t+TUtK6ehO28q7Ki/LeF2HU9K7dQG7W9EYQ7ltlIrAUybdyv1Jx/HLxeRx/KTr
/cFGzDSbgpvNC4zo/dEwQnIMg6kZdoQ9JbtAyNNKltLglsKv+mSL/MHOAX5I/QUbmOL4/egD14WA
4n4eyRqfnFPdpvlqyuvKG8JKvijY+f08/dNv6z9exv8MX8urPz5P8c//4t8vlA9NzJP27p//PPWv
Tds1r79cnivxCxvCt3Mbl8V/LX/k3y/6/k/88zJ+aUpRvrXvf+u7F3Glf70T/9yev/vHqmjjdrru
Xpvp5lV0Wfv7BXjPy2/+//7wl9ff/8rdVL3+49eXksyc5a8R91X8+q8f7b7941dIdn95FJa//68f
Hs85r/Pi7tv52y/fXrNfHrjxl3NRfnj161m0//hVUX8DtGZXh6P+e59MeTK8/vkTnWwKtOCoA/AD
+fWXomza6B+/6spvlBTUFYuhBifS4m4lKBb//BFTIH6fjgLFp/3rnx/Cd1/cf3+RvxRdflUCNAr+
8MIY/O/nxWKAyeZPV8gWAgmBI/3754WhkhoOo6ags4/cpruO9eugPQcBZpmtL4rtJG+s8VY23cTZ
ntZ5dePEJ1ULV0Gk+gYpcEi91hqkKsmpXbu5K+oHrXowpvtouJfnY1RfdbgkJxunLkji25iBN9nX
ZvliW8dwPFjBjaHc/v41/K21eVfm/O/9IvtuYf6fWoqL3fp//Pktf1iKt6QvskH9sap/X7rL7/+x
+HT1N5h4GMEAZDCBZ4D05+LTjN8oqiDBMFIEN6Ny/vfq06zfwLXZy3kl6laO33+vPo2/B/hiMPK0
Me7nD/+d1YePBO/su/XHk4GzNrUiZzwN63vsU3RGg5G2pHqxRiauN2vpzB5N+vNrkU1DT1ZkrpLw
GCOzOCt5IWRPF0m31mzK53VmKCHwQdUOqRfg5Gy7Wmvn4yovR6Iy01wucq8MeQN7QsBl1bOiyn6x
gR6CNbnGw0zQcNfa0oXTSXGbeJHRx8ZOk4Pgnpy91PFHXAUGorpnu2oaNyaPMnLLTjbH3HfaWqnj
1aS0dfECPZbpjls1duTka9x726I4Krmld7cxVBXUmTZqmXalolnNSHNpyzB/0/Jm6DXPqaEI1J3W
jts8s0AwaH7bzM2TyND8usGPKHcdIoyMN03pejskrbEb00uM3hr5ypaU4GvChEIhhXwiGWR0u7FI
2oc6y7sCrcqIUyDhM3PsKkmgqDDj+saumSjZc2C7uTQlzzBdp7ssMcWp7vQlVlPx1GEMt1ahRC9C
Mh/KAEYBVUwfjsYBR5/NxFwjGbVXjAWu6wynAE8UWegWHTzXolbgyrZO7tlJuaSZD/ekpjdubYvm
sOS0kX9MlnjuSAfe1mOQ6nymzO4vUQpf9Em4R4d2HofjVIVrBDcEjpl+WhOpLts0NnGVsEvpkXVj
tsaB6FGkgPZBx+cOwHxrlem6FqbmzWn1MM31ZcUnrF5KeVkvgo0T/GW996dJzlzmrdcoWGE/ZzNy
krLtLsZRHOdANdYCs2mquq5b6eOUPs16OR7NyNCPXa8c5LZzChZGYE3bKDVuB96kq3ThgxlF2rbB
2vcaearm9iB5i+vmNhwa3C1GAIAROpOH3vG+lZrK6/HBdHM1CjboaBiYtMFFllBO9pNQL9ORbnIb
B5p8sMLiFlGCrzb5Q5W2oe8se2nadLiGUJ9WtWfPVXTfY5t1YZqN4ypTbUeL6HovO6/076FfwG/K
SQadM8JumsMgMSuaLU+TQU6H4KK0pyN+DImxKqn07ohXkMJVJYdkICgDeJjDQnDtvNrGRnMT63Pj
WlZQrPtmPMYWZhMO375LIhp+HMsQocViIyHQp4nKLWKMm74ut1YVt/4wt8UGAP9eyYZ1HkIUzwH1
rprGrlzAVZoM0jjdODZKF4foZmekVT+5dT51lxnUZv7jdBERXroPChMJHUPRNTCegVTRNK86KUik
HVSMo1YwsSGrNxk9Ja6+KlCb1KKOvzZjqld4MibfrKpLK6/V57MQhnZohwoTVNBtSIFpvLfMSr80
4wWRTMdtFWg1VJiuFrDMZjXypkCv3LkamjVAZkR2lXaZMNRxzUQKLkWnO5B2JsPnrpwrwoj1fuUk
ON6vdTGeUyX7NmhKsa7aXDnSEGbFVi+l6QBtV9kkWTHGHmx+w6+LipjVQZZWA7lU6oUVqm24mc0o
BsfTsUUq2l2itsOq6FQlXKtaIjR/KOrNBDjGw1Z0HTsBgRa2PzsTzauahn13GLQkyU/I1t8UqQM7
q97MwFSFp8WSqV1NZXsnICr7UTTepVZVeUoHpNO293KNH7/NXnvAu/IibPSnySoy6Wuu1WqE8txt
bExaFBlPJluGRaQEhfYCIb905aGwj6PUOAwmlWNMUK+bxk7Wu0EpXelmdNHE1TEuhL5f4JCuyvRT
1if8kg2F2ZiczJX7VnclmW8TkQ8ngaa8FUnp+GZmp67W16/NkAdvCBeeM0daab3Tu/RmuTvLlb2e
xuAx6KdLJZWl3djm8z1ag9SVA6feJb12LJmzLsIIvdQ8UeXpuQyk4hQWQ+grBt40jV5s0yK50qT+
OKVho7plapPZa0nKWuoUVlaH30yLytOtYiN0AcATtzIav0qHvZLMl0LvtRXPEz8yR/lRwcgC9xER
SVBAamPPmAMTEl5IQFN5a7WBb88y/xDb1DBSz5E6v7MjmKJC3mh6ZRxTDstdFbTCN0muHbZVzZZh
DtIb1nlEXPaGPwsOjLAUuRdP1m2gRV+MYHhaNKiHyXloi3pb2vWaJr9yRSYOc0BJloDjOGb3hGOq
7FpOtyuagzHv0AO7fVafUrSe7Byi9jSDtV/WD2FDjm4YjLaHkthZRWq1H0U6el38wk6HKUIUGpej
o+o32qiH37T+NauylcZTrbqSEOlVzOYwpdm1w7TKUMYNQc4HCO6RL1f1KZ514WYgsM+GqG8mpzhk
kXZj2ueqNfpDKCf+KJot9jynuhaXctmJrTTlgWeWdbbWlaj86oTdqbKMiyFSLvNWwYElu07VnSyN
AMGxWwcXSgjrViuoA0ryv4dLKe4O4aR0XqFI99NkHM1Kop2Kcg8xwy5Xw1c23yHcWQHSFBXkOY71
bN04ycGW3irluis5VES2pjh47J1ZchMzqVxYAiunSvH+idONnscoH4Y6fUFn4pXVnap9tbHWJuwR
A4NvXVW64VieqA3WMtJaubkMYs0bdQqLIryLdU4+mzqdxNRECj0hFPzY4q3ZHhvpNpeax7rbxWqy
7TiqHRH44fxqm8wZqgwVj+R3Y73OkmGbF93RnNl8nmei9zp2FMvkbDctz7KPDMMveWSvqCe9LKfk
aextPdcE0w4cA2zGceKnotqEcX8h1JHBYr0xrZesMU42MHiUl6u0tr0cuQEWAdQXXyDm5hqZoUot
K5QEnT/3zmXeLbviY5pZvpkrfuasVP1bI6vsU2p8xeCCzwumQUm2dzObqybQPAORji3VByerRjcI
B1gwZeuU17MoPT3SL1BJrCNoW8XonCo78ESabzvzqhZRYvA4QEmIEvWyKDuD6ajDWpHV6jpxUmoR
amTbG4xm8MzEbnzk4tpWDvLdrG0MDBTHXttEmfCVitWSTS9VGfYXEAJSH1brBkOZEwFWrWvWStDy
ZVccw+FMEHQtqTtDH4qLEvd/3JSpS+1uPdRCXJZJy7NftE8CCGKXVCVmS0j+ERyRPdZcq0N8kzcn
K0rKbZ8r+NDU8wleyV5p+r3arhrsrn3VKuXeBWNhiyzTG0PLqwfMzPutGfINgMDDz0uwJCz1N2tK
r3B/3IW8xB10xx/y/DakEvEmw+i2fTGh4pqUdZ42+waowR2q6WDL0W2tZbLPNMPl+dtl2aZsE631
9KFa8X/PSIsnYjkiLNMEq1sPwthtTMqeRIbea6vROVLNHSHrj2UYUR4O2i1euisSvDdaHbuTJRD8
Z3cqV0Yv1LiSKW8S1X7Q4853phZLMvWot9e1uqx4LfOrTlvHheVxFvu5FHtDOR2UGN0g8Yi4YKVl
souIEubE8PLK3sZxOa3nsF0FFMdTbHi4p2zMeGQcI/tRRtw7FoorpqM+AYTrSpKftJhac1T8YKpu
c708JiPAnmRp90JuHpdXmU32II/pLYE/0KPSS6tvbyRFfmul/p7cqMRtKAlcJ+i9FkmQ21JJneah
uK0motazBMPb+lLOlAtJwy46VjjrZazERvVW0cX9KBe+Vn4VGY+XpfNxJPlezkxWgPmsiPGL0w1f
7Ma6DDt5Zc4FGujRWdO9b4q4uh/L4KhjTtGV0K0g+ec0I4VBsrms3Q+WgWWGSToYpJqJ1yJWM5ip
Sb0ce0aUZjs11lcWg0JUa1HthhXZbygN+SJn2zVmMuAIuvfqcdyAcjy3fdzsIxUz0aBR/IqKvh6w
v5ziFa0+Y73sOgwunEL7gtfqPmWttGO4yoOIEimSebPqyswaZ41E4CIswEnzqobcNm6NjnYqib7M
tjkRrjuJLa5kZ0iV/qjGkOImHzrvKUH2rQemH4m3qNUvSqvEVcE5W0K6cwILVlu/MUvFRWRmeL05
fjXSPSMEx9UrlG4Qnf0ick5m0o+kyud+oC0iLZnYH8Mg8i9N9uZIda0b1RbAk11Io1LeRtBLalcz
nuRB3jjVtFLVfG0NlXURlcPasqYbwtd3itCPON8egobugUqFXWZVi/KZKL1Vxck+LJE8lsBKqvds
IztUgXERzScCjl1LfwLLXGntW1hKq24uruOp9+Kqc8uyofhr/ZHPSC9OWD3icd2WcC0naNZUVaFM
5Ly5NYx+q3O6paHtSmnry3nyXGbNpWRKD6I9WcV4WxvRpQhpVsIz7v+qj+xgHZrmZRr1PqKAh7LX
ai/KOD1mWMV31WRzPmjNrHgiPCYiCmF7S2+mNq5UaINe38zrQITT3lRGI4P1TF9F81JnL2no6N0h
sAzKPDkt6XCCRkx0Q5qdPFpdarER6iO1eDeXwQtunfj5hfj8zTcoVLOR9NPK0TeWFtD1zPkkv1oi
UV+UoQ1vmqjQuXElhhJbNfmzI4tc97Sszd+aAFMG/IYTjhfkE9OtPmWWBiI/TfVlNDjJTmuBOkk6
ntDC9o5RC3Z+KZFobVLl1NPDSe5kKML0ElNrsOIL2uaM52BClRfZmeZZQahLbhoEQkIb1U9LqxWG
SBrUPHrObAze10Jv5AvNwAYJ/+PO5LTOiERx7URIWATWXRuuLQ1lKF7749oyG7nwUqMwopUaKUf8
rDAFniftslMj+VmrCYX3ulym5yd2BGv6UZqmZoX56CpqKJJh2BNezds3StONu6yECSRJI7ZMeROs
Csksqn3Bh0t1BasEQQ4O1vehmEkBZdsPj0aMlY/faQol4EB6wZOeE2zg5U0WRL6qdYLkhj4OD7M9
jK0f1El85I0Nd9CAq8OgSqB/SU0wUW5ZLJq4L9K7ZKzSu7R2jPvZCYY3yVCGCmPCBsqcgtlK7GHy
lg9uJpbOYhhljleiwJJiXesIaz211JEQzXoYzH5dW3Xkhb2Rdz7OiRQkek+7SaPcmDdBVhl3NrI4
dpapB99WKmNAficcbFbb0TLgnJrF0PDQzXm60uZitH3DjI3BhdqonXQcMHn6u8462TVBmm7BIHdP
ZWmr3qxYkAnSkcPS05dcCfbxwSBvPVaSW6UFT6UkQHhJxV/iTSsQz5+JapIeGE1O4SZj8C/fDgOJ
P+x6uvxlGGfF8ISaNJM/SPNLGRsZCzDNY8NlIFlI3jRMyr+yI/4WDPo/YpzfIaGn6rW4bZvX1xYk
/z1m+r8SmAeO/J/RUC8WSdl8OxfvMFGDV/2BiYJ8wlnBjn5hd8oY/TF2/gOQ1/TfiIOTDUB1DApQ
1v4FE1V/Y5bDNJKRN8pPbWGf/guR15TfGICR0IFNIdAoWqC/g4kyfn0PiaITAGBllmdaCy10mS79
Zeptpr1WRbHdewre632gP7Sa2V1B5NP9rkrDrVmjo+oHS3GNMpv39jxeqViLrotchhWFFxGmpT1N
GGHfh05u9I0Med91Um2+Kk193I5xUkeuPqr6xtBBPlp52vdyJ6/j3ISeldUBaT8j2m1Rc76nabnq
igDLfpNZL1LGfTNlra+p2G6staiVjsNsPeA7Z6+kPpbWbW8mb8FUKie1VYrHFJrNFcps6Vqdzeaq
G2L5wjKH/GD0zKrcspgWDLRvokclj8QzJkkRrfa8SpqNsDs0S8wUzfYicfrXemnrCTG+CWVJ8mNl
/qapneSamOm62oCKSm+e1fgJv9NbkNpDZDQ7Ncup4akzo116Bv+8NKTxyiiLc2DWz0zHvmKdc1Gq
3SqznP0QVAcS7NbxUF2hPLlSwuIK7hyiW23eDoFyR2vrS2bFFGM1WFeFndziCH5bWE2+BIgc1TBf
sUm49aSsyPvbE0Z/NdhPSWz5Whzg0pORkeEcTDEe+qEGrukq1yylZ0ghcKfU/LrFIsCZQJotI3lG
MXJjtPmjac+HKLX2Ux98Scv5cRDZLlAAYUtxb/TqKuystVYV1xM5DpYZEB4ehpZrlV9Evvp9sEMs
7KnvS6g31MaD/EXLDmH9Ok6zT/LTIa3LG9I0Sg6NcG+VSzhKG3t2qO4hY/JOYvsyUvK3WjM17HaY
mjtHsPBtLeDZ1lyRjM/ZmhKcG5LdnBie0RNinpxQFsLUP3Whsaqb4JynxTd8k3ypvZbU5JRE6Wqa
KQ5TL1S2hnrVFcKXmvU8f+mLnR2ND5EyG24Lnb6faG5l9VyV6jZl48a8wpv1ZuM42YZDtaA+b5+k
TFo30rwWYXlvBHelRjeS3TQ4PYzduMHVeSNJXhLFV7EU7iSKi0ZNVs6gHhn/H9uevrew13X5MItH
rCF2etM8z1bgV7mBfjBdUVNfTv1Mwov+HDfhVRSkm5GsvElS8AAuuVKNPUXdCi/Usp2UPoteuQiq
HnNdmGTyBDON1akAbvb2plbVS4Yr4dEelYu8ip4N9cwK2s+NWCu9/CVVvyT2jRLxPdVbePW1m/fD
G8f4tZwOt0UPzmdHmzCtaRy0nVU8FaQBuUC8uGJLKxtJiDY4F4lV3WNW5wvkI6N1KTQD+LJbN8qN
0/WPSmKt9eHSptIw9tBtK3fAXtiZxkMXpfvGfLAlbMXDbK2lYrVEtFuFtlHjdiVE+Oxk2Ux9HlxP
2XBrLQ9fZDt3So8n4o1ev+aT7msJzDPFLwx8llsIpiUIgr0zm3pty+KglcnarJzL0nRGN902ZeEN
yQi/JqLHKNymtFZtRius5SdDap4yy0CcEtxbhbQSVXWQ0hw4QXKu+8rYS+Z1H9Z8DOqmdMKdOoSr
Yd4UebOain4rDLEyoudJN67g9Ao/FBlGq/JDUPdHRCSPsPJfFDsJmS8Nq3khpPbtih7NMMuYew43
rcBz30JFugjU13q/FNO62xGRhqB6BPfUnXt4CFea03iZ1GWAW3HhNXEroLZm61H5OtnIc0w8shxr
PTebmuXbyObKSvsHVQ5DdoXgLYJe7Mhz4LVluneSdNdpieVWYbDHCu9bBTGKDT1gokKDBwnzAhug
tRkNt0Cgg5/ZSr/C1jz20ipzHu2iEuz81TOBX81Bj5Lqsmmz2hOWvIctetKk+VBPIQ3RICX7Sert
UxfwtOLnGm30OPkWdf0pULKDiTQUI9Uu2Qd5dL3UTqTWKywOa5vzUrfCGsZtFfVLWsy3rZGdMQo4
iiyL9qQcSSvIzPLWSJX+0Faq4ZmTnh91Tp4bIxfq1TBpylGVn4JkZYgg80kW9IcE8mZ8TxZa7Fci
zFi7ZN3asbUWziUsy3NGFeimVT4D9gwpppNbhjDXbQ4elUzlvbSYbdE8Z2ne7osNTvXGKSnSXTuS
UWKFgBMCkaavBsPeyWRn64zyGnvuclWH8SN7fubl0y2ynbkz400ml3s1sZ/qqL8v9UByo8a6b+Ka
No4vK7XSCVCmO+TFVZwbmavGAW2IofSQXMaLXi2/AVC94Cd+R6W+L5Kh9oIw3dqFfNIlQQ+myE8V
vJ1z1TDaijBdamOejvGi6H0ec5c+Db05Vb8XdVUIQMYYpi14QIaueWw6GjU5b0bcvsyVLCePgI7t
TtKScGcr42Uyn0FSn4aJ31Jd6N4bkqmWLmf2/x9757UbN7rt+VfZOFczwLDBHG6ZKqhKKmVZN4SC
xZwz32meYl5sfrS9u2W5t318MMBgAwfdkLstqVhkffy41vqnIhFeRaTR+WDZsbBsrKIe3TTEV3/u
SNuVtOy8wDsOM7vQ1tcOelgexF55E+a6sReJIO4uQQSnKWFg61ODy8ikHkB9D2kW3EhL8JiOwaVV
RedDYT2M6ghPSj6h1/YVtXuNpl0tX4XlyPhlhf94KN2MtVpsElEUXEUbROa1gmnLRF5sxlIv7KjS
8wMtmmQnaU+jP40K23d2rWRkSykjs/Qha8+bYak3aqvVfrBesUw0wGCsLPDLTOqPXWRyT8/dXVGr
ikuoRAA7KlLouY3wEEfpMdZ5fgOsVg9akPGAV+vhswp7yzcLVsPUN7pLt2HaqRV3e6OLXgt9RMaG
3hW2PYPEBWf5RMqHXRFo6SFq9fQ816FNxKrU+WYDU1hsO9OeGQeHfbOVc5yTeomrbBpUSwt4hW5O
gAJquxn1YpMpgkLz+FBNn+pYPaCwE5zcCk6KMRKqFYp7yguNfcq8ETrros2a3cQ2oojjtmk7u5xQ
/CFDPQ/TZ6uESk/f3qODm8/Nsb4m5QCLOIFRtZgKl8DgoadU+Y2YFvtZSlwzIldkwGDQr5Tiup6i
A/o2iY2ty9ZctGqva715VnRJszgd7LpzvECnY2dO2Qk5OLtnnQK+Jp2l+qU0F5c5jODUUvaVqF2a
4Wzuxqh66AC0fHzyWjERrha4ibfY0GLhS9JBIvJMQ3MY0gB6U8YnPtZdvqnzrN1EtXIPKGZ4Qyu8
/a+8hHwlDJjkx4pxLQzdbsbe3jaFjvGu0O9qgUleCLYyVfNRbuTnuM1deZBfewpN3LlwRyy+ErH+
u+H6D1mH2/2vG65Pn/PP3zOn1p//2mpp6h8oPjAjxaMb/7UvDdXXVguG08rtxNP9Gy+F3/lGflq7
rm+tFdyp1VXJgBgArxsLt9/prIhr+b6zgqKIeHAlla5d30rf/r6zqrqBZEMNyLq0hEjYKAn1+wmp
AvYHVdhZTDGybFrL5LBuhfgga2GubcDOlwtjMbJwpzNJT21UdkK9kfHBJsUvWbrKzeScWZWRF/mn
GfDfcOoonO9TRl2fTCJ4AW2DtLw3yYfR7H4cSfJhclIKxugQZ9KZjFSVdZQQNCahdpQEWlGD86fz
zItEwTDcSnoIt4GY3UipaIDJvX5Lsx4RNEORSFIM7psoTks7FRIZtEuI5ZYCPJQEgA2lKtODifOL
AjmiiA6d2AvjEUPvgmyHTJSZYGZzkq9djtmecJjW1V2IraNS2PPSgLlXc52WT2YnmjQGEVLkxi7o
CyJPMoQ0sxsj1WRnxvAikjfJiMHDIeq7DhA+EGNmHtrYa09kBpniDYWGNolO2igLmHSsxQIMjwTz
7vyuUHCTe8SQbmpuoeZMklM1U858aCzwe7GtCJcJqA9lpOSOMePUf47KQY4uYYhbjxNy5GpHrzhE
xymGDpCtuiAlaXiqCHOg+SGnkKxqkyKQQgdvwypXN+iEQRKCkM7Hb+hnZSZN5WiyMtjtKqJ0aMak
RGVvCgwsNlAVyFisVsObGAszMzt4yL2sulJRRdGtMAa5Xm+WJOqswQ2VvDBA1bRuUrpDhvaf/ysR
kacv8pANDLurpGCqnXedmm8TnbxZOLqqIF+z9xWbZY1UA/Ky0ttArLon0ikTJvUZCIFVdFQjYpBk
Z3XWV8mu7LImPxrRKPIYKgztAfloo2wJgtCrPaHpUrhtI3kOsK9RU2dBu3w5BnPrdqpVX1Y9xFzm
8tTedjvq0iUPn27XyXgY1gTi3MrVaD10Yl49A2deyE1l3IthIuAfkirqZUnEyotshhCKVAWnPuap
ffMAthM3FxNeTg+VOInXdciwvQCO+kSEVHgMQ9koXK2iu8Qu1iobGFWFP8bCtVKRlARbJDub44xJ
hDpr3eOoTdVlFo3qo6w2kABkZp4BVKMYhD5bFN8cwUQ7gWdjPsrxWVqIgr8OW5WiKnZBNBFm3gI2
mRNFNHfzG71j6TEPpTVaxJsh64AVe1k/6F3CS6hycxWaxdXQIriXM3V6A4Nszua5lL2yoMbj5kg9
FbFTet3mLYEtFnmpjLnleoUl0yTXvaxIRZ1WOlMiJ+2CJN3XWsx4IY6x+nfNZuxMf7CCNj3PRGlK
PEWvovyBdZCMr1C8LQun7TEQz4chzxA7aaGgf0JdNPPxzhNcK5BmjcqMvMjCLSBTC+fLFLQLeqYm
Ni4sKhcdotnIiKckqvYtVXB6IzZDr64GfbBO0xQ3z6aUdgYmNYSgOOaEfy6vFJe3lmA2OhicMPAm
GlLkHiwLs06vEQdJxMuvWyq3xF5RPrVjF3VOmUg0vZDe5YdRGprCg8pKoSiPlTpzlyep4UcqzNSn
vI3SZp+qY5lshWoJJS/TsYrxc2xxldLGhiYa7hWyYSc624EUL9JDk+hQVyZD2GBq2oU4nqDWs88G
su/kpFZ1VfmdUjaNuF3qZl6uKQg6ATZdLWdnTdHlXJ2WMR4h78MAj+HdE+4bjfY72uyHB4mCwQBc
RfxmVEyveDJ9/yAB/ULlZfQBuH0nMHIxErF0q6rpXv4Lx8EXDX0xTnMIqb8/jjZK02IoQ2AvwMDP
VTTOzxJhi87Pj/I9h9xAWoNWSLWotVR0qPJHzvwSTkOmjw3TkgHoWyGaisYoK64oZSe7rtL2iCtl
cfXzg35Q3Xw9KoZQOjoiAjS/lAbvx5zZWFgmn1Bgy7AnqScnBcKACF6rGkvi9WoSbwD/oMaVtVWD
mFRKZld4AN/9/H2s09R3BOgvJw8NWkfas1pwfRThWhnxj0oLiywsQgYCSXjgUcu41Jyb3c+PtFYX
3x8JPxGVM0ath8hIpsx5f8Im+2ZcSlBDurCwbrQlkPylnX8lKv7xfADusQ2RYXsSUv0lF/nd9Lgw
8mSAFEF/ZnE/tJbcYjhaBMiLp+q374I1UomgPq4cFDdr5fa+O9Qya0mo6QWmrk1Qnpmz9BqNcuj/
/Kr9zflADpbXebzKSF79QFDPdE2khUss6vqA4idUQau6wOxOcprhRvXzg/3NR4QBDmsRMQvC74/p
RqCcZACgLLEpGB4EcWAaEKbxL9bB350RdSgu8qwBxvwfzqjSakWI0Y3aCz55kQ1Q2KVn6VBArCzK
th7c3z8nBQk4cirUBDgHf/8p6TOUS25CRic6FmVy01nEJ2Es9POjrG/6/eLGVRYpAQICdkQO8kVn
8G4tGNZojWqhWnakMTtrB+aIes/N3QhDvy8L8fW3D0dbABKDpSIS2I+eeUaH/KxqdYOZtBDfT7T2
Z0JmyWdNb5XnyjyrZz8/3o9b5BrArqzaSnZjJGDfX8RwYTpV42MHrQkiQ9aFTyQ7Mb4fpPNZB/CX
h/wXR/xxlXBEDLB44LPNYTz+4Yh4+QCpcsRaLkt/MWomHlwHpodp/dv7P4daNw0im5DyfnTo09SC
0MxkMmyqbygE6Tj6uJL3N4YJqhRKSXxrtKPyq8SVvztBFj93ATIpmP8fnm2NnoXsIHiB4Ao6bAQo
/p6M4NBvK9r9n396P97W6ILZ3fkKtsYH+f21ZPhXBBS9gS2Bi53FgrHWme2w/flRPt4C62NU0Qmi
wB9N5074UBQUnQkF0shZ89kQPadNKmwsJAteN2fDBVmEv8rp+dvj4UQjqqh31g34+7NKgjCbcXBg
FmUksxupTbrpY3V+IGax7G3GW/kvLuOPNwG1AcCphViJXn6Vhbzf7+N+EQZ8LEwb7x2oegUBYLYc
GemNKk/jvrEs8JxZr2FO//zC/u1x2VWw46TsUn7QKE2D1Mw9LMp6zNWbDJdHjKbg/hWN1r3Mkjhc
CyX8sZ8f9Mc1I6NtJrcS8znKgo91gRpbsyG0lrVOZsE42kxUnuWxLn6xO/94F4CvoG1ezTHWEIUP
HyKDzAF9LQQlXYBjp83hK3tQuUksvNJ/fkJ/eyQ+EgYuHAyZ+Pef3pCIDVNcTHBKUWqBmRjo2erS
qlsN7suv9OE/rk1qYwYhEjcCFY/y4bQmPWx6Sce7tAyyjZzhcye0xssYKkzylF8FLf74URGmvUqI
SDDAKdn4sJMk6FqDRcD+uh8HgsexhncFrfyV288HufRasK6HWV23KJNxSP5wAaOomrKoMBjlBssY
uL0+Apz1s9zPri6UhQX/2uSaJoMRkV5sNnBYRDQCtiJERuXP3B647weRmtt9WIjGLxbS316EtaTA
7hdN4Up3eH9zanSaQatw1kal144egOeTjzP9YhH9eCuuXjXQE6iNWJdfJmzvHvNmNQaR2QMnRG0q
HMplLk+hqKQurnzV9Wx09UOs6sovIr9/PLUv/uaY8Oomj9WP6vgRM9N+WFIT7zkA1Eibcfe3sl8F
1a7b8/sKBrXu6veD7x93GH41Hx8SGTIcYWp1m9T05kWL5xRbmCxlEoVNVl27DdogAUVjkqsHTYuV
XxnJ/3DLIOOGWYKIlzwdhJ8fPkADOnbe6RXHh7916MOFsYXaSPA1ihm0d8H9yPvNHYHjcYsaWB1p
qOw/Jkj3VlARDSszMjcitbhVgzJYbJ4dobpbpGS0fvF8/OFjRMeKpSfSQUyVSPmWv1+hcoU4T0VE
bkvdKLtWAHetLKfffkitR1ll52TkUVybH57CGZIvs4oUzc7StPWVopQ2Wqq2jlTKhAelefVaB9rw
i9vix2ZWYj8AyELmh6MCNeL351YsXdAMKuTL1ELrUUjTQ6xLd4VlnJtRe6Plw7MKNUMl2DYqYXv8
/HP8IMJnZyIVibKb4RAlKhrLDxtgXsp5Gs/Epet9pPrwJ8IdaW3glAu5G3rNGM2ou+SybvtxI7Ry
u+2dMdWGl5+/jQ+fL/Ujdvjr26Ciw3L8o1sHppFFYSkLzidGgR6mGzuHWfivvBf/7igYZbMRQLpC
PfrhXLOUvMcqRl+oTfXsxHVUoZlJpV9c0g/7HIZNdBWrNwaWCsTwfYykiwt5ZCMaG8dCr4ASMdCt
p66NTRR0uCD3ot1ECZwRfWjN+vHnl3G9z9/tQ+uhEYSv1Q6VOG3i+tbebbH4GlVmtFQdLuqhcMVD
Y0B1pOiT7Asgv93vNaMcjceaSAlpUB7zVFsv97uj6UzHQvL+OqcjQc5OueoIutKkz23dGM3E/fm5
fSkRvz85XOtWh264dwr73IdNbgIjbmIJ0zHCgYSSrWCwitHWm9YYNwMir27fJ4Ylu63U6PNNbfGG
PIicpoBwMBPqc7WxlmR0e0AR/akRA8lw1QGigGvIoXQz6GUeraQlo0qBN0dkCHMk9YYrgxU9zpnc
iF6SSpWFU7e0oDDoKJpLWAiimjx9OdP/hgP/g2yVdx/6D2r0m/hz0zxhjPCP4uk1/vyP/xHi1tA8
/c/3AvUvL/EnGRPTndX9HuMypjxrF/MnGRMTV/YRlUcQc0mN73xDCGFc0oPgcCRLgIsMathu/yJj
MogwYVUy7GChqcbvQIbGl6f+uwUrUwzwnmgeeUSyctUPQ7tsGHtB1pC2oQ3bJfGhbpTzsCqfy0pG
GylnbA3QyhT9tg/MPSPKvbH0xyqxMzU9wxZSR4cofjIqyXAEvbUjZfocglrMeXhQoYZBDCrNwJdi
nCTkRyGQZofMyxCjHbV0kgFH4Fh2alI3UyS2S9seCg2BYWjiMqbWTxA4ZXmbXFvJBQKcpnJHFbsb
PzA9vXTKvVW5TbvRzH1tni46ABXDQC/gRNFhimxiyFUvV/AJ8QJ80SQkXljW+HNi262BDgMYA7kc
+LknqihvTlZ6iSwnLq+C5CyuIMs5OEyuYCh+gYCh6TmSDkvdZdfZdeImbnYRhG/1rSJewaYSbZT9
fFVSnsrLIfMzX7sX8GiH2/YIP6q6ZoKSp/aNIDli6dSI2+LPkXRVXKOrvKmz81K4A3wg/GSx4TqE
tqCUDhFGcnWsCWFrTGA3pxWmDQqklcplR/ni7rLp0Fj1Vu8vS2ET9X7dYwMg2VmBEw18R2nTukUn
YyPo9A/zi/AoPM4v4pc/xS9/rl+jp+7t69foSX7p3uSXf/4zvCVPYMMb9WV4U180tieIFTJb2Xw+
tH4w+9amTg8yGm8iA21sWW2lV2xln1X5Y4acwhcZAMrlJ7h7i4GlnS0/ZE+q4gyQyNKb0Y2uMGBK
O6SVG1tyyl20eLgOjOEG3+QxuEhzR9L8MXIH4LvyoqmdabmAfKHIl7yWIW342oMvlhdmszWAWPBM
0pGb86XQ/EjwptH9NDkmPKAms5XZWfY1v82f6fXkTI3d46v7ODjqhd14/Jz5VKoeAkDjcZM326QC
9ruA3Yi9maeIm7B3DMPRJx+V1nziPCOUGEgbOhc5+WirN/Mpeg6gW7WnHIF1sZ/kbXEWKG61jXqk
Yi0cmOwqFF7C9gJHWnmX9X644dfL6G6ariblUSv2J130E+GBpRoSzQ59B/tppBkjzxJwQXMu/UkI
3TAy7HyVOw67NHXn0onVswYiqzKdon6rDBtxgXjj1oJXcMJQmA27q494SToC3BinCjdacFSCY3VA
vTL5KIy6g3n5qDGctSQXbynroun2UeSFJfe3M8s3rXBqh97J18F+4ybiCTxwfItu4vOj67tmtjff
/HpyS4jST0fB1mKbUazlFKqzLD4OClULK8lpzwlZaAElPUs5oGbLbgRs1D1eUZ49LfTa2ZvQWq8u
AfIhzd+C+N6MZDudiVg4jI6KaQICrxZ0XBXhaqLTVQXN1uQchRZuAF9YiaJrLMLWis4yzC6k+BnR
DUrafQMLuDsUMMar9GDRwQbgp7w3i0DTk/hEPYtLknwHSbC+yuu3lLS4cHbybPIMKpOrheIhqnAK
RxFhssFcwFBMWnFbvJLei2BedaCAokNZ9ZoODDn+33y9gMzAW+MTTexphwRUAftxJOMR+zonMj6T
PXHfJRh8bLNqNytnueUZOIWa4U0k3eOBxZluCtFPi7tCvBMzrxrOoDg9yVhukchsG4IjL3vCzpRV
7W169Op24ffZSZxv4AGolT+Eh/5o3I/sh5JdXuaXqMD4d1615ut/FBf9sT1++Wv+7ut3RLZXpLqF
vawbGiKRr/9qrdN+Lo/x5LTjjo1xOVvuZ/SRoZ0CP4PcuSYCLts81eo5hDFpfmbZKzF0tuc2y8Gn
z7WZHCD5XhC9UHXjnnuq1u0OmwpIVnYm4mEAgVS4MhrBCcNdWAk0hgUE1V2bdDYGnfYI/m3O+wAN
bIUN2G3uBaM3mm7K/JhALGR+gf6Ad0oLzg8QzFUtmKGhVVylgCHX5tm0A47sIhzEPx6maTnYjbUp
0WH3Nsi2VT3gFOdnboEmyKjQLNvWk35InvvRqdPWUdFYled6eFfyeAyAz4otxaNh2EvkL+cV5HPV
QYU4yQ9Fo7odTUI4CCC7kxeb3DtwF0x58eZUPnWIcXO4FkL9xLDKK/YaN23c3ava5FUqcupO82UD
gQDBotlYvYVa5lQJWyxzlaQv8UqB0SjfBlL6zIP9U5KBSUzCZKuwV+D+uBTvp7xrvKBHo6USnrFc
iiW4PB6loaXYZi85vSqR6qJ72KaerbJPbTZdRcjIYWm8cXwbw4PZImwYN3g3pXYsRn5inQSlz70I
Hq4NvO2qc3wZa4WK6yeRhfHC3N4SVFtqEfBaF/l0LcFgxIHHw7jaE4vapfoARajC3B6HxRcY5QrT
I4TS8zSRDgjsLoxsussz/VUuIAWqF1HxXyhY/92kQBYzmn9NTNvg6fGUdU/N+9Jz/ZWvlaeg/QGs
QnCBgb2khjPv6kH4tfRcv0UbywSBPoyaEOPev2pP/Q+J9pO+CUwe9hpqnz9rT75FeiK+0WsFajEh
+53ak1iy71tBPMFokVauGgNoWkEk6d83Z8ESol6vyjdJsqPdsqtu8ivpAVcNi6yBya5c3XtN9/ke
F5KDtCVqstyMm3RrnFln82ftMLxiFXFqz4sbRAkX2WvyKrnc+TdL5DGKvYNGUz+1nugUu9mpPWsr
O9Uu3KqedbbsBqBcm+0dp5h95taX9R7F5Ul9i7flEROgJyty+2wrUbbcNTfdod3DuvGsi86lIHYj
J9uld/IlKkEvuER46aMxcWQvO81efYkOt+xd8yb3Ynj1juUXF+XleDtOBNfY6OYP5gYdwh1pnlfC
hfIi71Un8sdNd9A36bnm15vA7baph4zIjxz9LTmVe97luXJmbIO7/EqgcHkx3wTMFHAy4abGBsCG
CcqOioifYngfcFDoJBeWD53+NiSNdF9Zp+f+SKoNLxueR6d5b13Md1zCA+fwJnuFH+wWO96zZXja
WXEBDmhXfnYd3Mi7csMbdFrnBmKal3t4pOyVA4WZI/rRuXkT7NkyPUwKXPxuNuNnvKea3osetG25
l3wU3F63Red0CQvOFs6CR2OLlv56ydzpMsJ6SrMDP0ZW4DAQWOXpIi542z46YkoTPmfSmYJ44kzb
9Y7uYE9wxvOimg6EAPE8+NRdz0jKVWfUbe1hOeTb+LI6qzeoqJJdvdVclK6cV2dnXBa08zvDz7fl
JjyT98VN+yic50fzxBHuLR8lDeXJTpxtk8uebuKN7hpXCjIgO3kNLUe4T8+Gi3Fjvs3IDezh3roK
7eleOeuumwtTtyUSMtBti1uLN6rZwlY8j33JE91q0zuS3z+Z+3nfFY5r6V5+Jl0I16xPFNBRcRHn
W8PnEX3k993YQUbsE/GEGagPigdR360+tTaiq8vhFNe41diYVWmIpB3dnagu7UZ0pZsp8KPCFzDW
oEE4DD7Ey9zOnzV3cutNhGDJCY+n3LFVp7xKfFoL39hmr353Q/Gj38mFGyZHHqfm/rFEUGKbXuD0
DnilJziDwbuoH/Pjclb4He4d0MxsTMy431hGojPtAFZV6UKHUp8Wh9SZQrvpfUl/6BHqWd2bIBv2
bL1lwZnG0EXDlWQ7KcfOPr20Pnq+ycvOVNtw7ADOHry22+FyvuYJj6fYqvQ94++01M5wiKWveend
yJ5uM8+UHIQ13kLfKjs6azEjEQEWHg/zjg4AgN5GJZSJdjdvxRfyY5yYtSt6wUZt7Pmp3i/3BSZf
1j70aldykmQfvJQ3/Wmi5C88feA09vWu8FLjKdvHF9pN/RYjQ18dZ84x9fDoJPfFQd10viJ+1m5r
xIRue9FfVy4GDhJC6YvhuLq42stRu1N9ZuxO5mK/mrIdQR73cfuHcU4XXdmxCicf8pthK9EuzBzG
ilgv6MuNikfSsFFumj23sK3fYvAm9fZQXg6Da3SU0OhXKH+O5Ul9Nel8vMlvW0fe17GPFMHIjtlT
fE0o48aSfXRk9WZ6E9zZEWvvfiX22QE2RJeCx029I6wWKVFHpBZmMQ8tRbl6rzPCdvLPVXMveKnq
ppsKih52LstWhYBnHpXMK55HMAR9iyAhi8GFzyaARNquyUabd4Vzl0upoEdnirS1Fk9EhdPYHZcP
Mwvpfs41Jy0fo9QmkSdF6BO8BDGSLF+57pdtHp0miI/DXvbSO52f+aSeGRic3Nb5Lr8nCRr9XBXa
5pYoeJGWcSMeG1N3Hg19g9lIe5dGvq7fdamPDKoN7XI7wkTpHBH/8MyFZ7o89JZLInepO+lutp64
1vM1im9zO14j+7pjTTkFq/u8u8Jvo61w77CbfXeZutfGDr1zby8oWHBgGl8j8xBal6HgjvftvXgp
ol7wRdnrBR9RC3WOs1V6t7gVTuZVu321ML+iF3Azu62OgvpkHHGloEWvL3oIzliwB+NRCq8KX0Fd
6EyaXTwa/W2PqjyujY0MUbakspxeEmfeFKWd28YudhGFu/HV6OF+QX9hHBOXGKTohtd5yJw1Ghxx
0+hzc0iugCeV11dH2Trqz1Rjduwm3oARVbRj38C7j8ipeyWObWVT6wNBFx7SSjyFzCPgtMv+ltc2
MQvCXUa//clSbQYvcn6MH8TiQaJ3fJQwEeogfh/aN6Vb+XUvWnNrXWBU0e9z66CKG7f2YJZfaL07
TM7t4HnjS956OvII7kR7qm31PlxehyMhVXZVyW7IRulVx8F02Nwdlv1ksLGmfOOy97tEtucBznsc
iyeeWIWtv7SmvZgFRiuqr6f5veBG47Ho3fQ6SByhsq3BQz812skec3O3cupn88o8Z5QRu92xTnH7
s+VnvnTHbD8fggvNyd36mU5ix6H4UCsHFuyBdrrFxWRb7Ujl3amP0a5/rhACnvXPymncqmeaSq1r
T7qdnsqDWbv1w6idpK3u9q7sc66jo0i+gcXO6OCQJG6b1A4iFhpK52jLWq0o6Huc/LaaiZ5uU1fM
5/Y4B/TlttPuR9kJX3tieUnEcgza/Zz2CHsXvzQ2+2jPImM1D0e6BiZq/TZ2n8wtttBS6eumP+r7
oDuJ5T4bHbwPXkWy2dTNl2L0tybE/wmj0s3ncnWcbf8NlPkSGLwEmfNnRflNnz9jGTyXzT/mfxw/
M9B9X53/9Qrf9CMU4rAHMN+DSbDCv3+W6Jr2B1DiF+QCiAR1IsDFt+mwrP+xwrcwcw0YFUCNf02H
128RQEK4MWDyWnDrv1Oh8zrvkRqaBx2G1kqehX0AJ+wDYizJ+WLVWq+6Bqsx7dXWJvPsIVHS57yP
kCiX0uQTxfDucp2+jp7fU48/NAXwbzgqLF1VWsF+/As+HJW/iHV8cjRXqmgFOpO9K2LunMxxvh/U
+HxuSoYKurJJ8uxERoaBJpGpW9pEt0lh0eKLNOJikaj+76/nf7cGUl5R9n/dQV4/Ff/w+rZ7qvv4
e3vn9fe+tZG6/McKXtBDwhpdO7Y/16igK38Ax2IKAVKpKeRTgB58W6SS8QfERQ3aJD4P6KDWsIZ/
ip6MP+j3xLWLBOD8kiv1T+/fb+vjqxf33zs8f2EQ/YVg0KrqOglmzDo0i4gx1un3TWSOWCVNCgkr
h5oE6NkIHHV6Cqew27IaeHRriRvvSXGJ77ORkiMT9GuET1Q4PISTZMqdelQfJLBAP1iM5zCDVtZk
7UmC5tX1peCaRolslimwkoyX5Yg0MElm5//x2vre0eQ/Z02+7tQv7+zNv+3cK6L1/8t0/MsK+dfr
cdsXYfN//jeTnb/Mnr/8ytelKMt/rI7hjCDWvCUwzT+xNInJBFAZKBZu318wsz8Xomr+ge3XiqSb
/ABgGmv020JUV4voNeZEluBr/K6xCUv6+3mGAXMHao0BQxAOLfid+QHaLsuk7Qv8a53WFB5X87w6
u0b83m1bNC1bBTtU7GNz0UdW6opycD5okbhFfoeDuBHh9opdp5MWZIsnaX4byLOOC9eier2BfE3A
LtUOyMf1p2QZvV4KlWOlyN220vQnxYyTk4Epwp4MS0IASqyitUz/NI/a62Bs8j54alo588rKxAYI
GswJsmy9R3WvOHKDSE2OBcGDoiqRoYmJx15WjPA0hSRLKp0mgz/RR1fAajjInNBtPSYztsBVtRzi
cSJBg7ZJkDtgKFInmDxKgj8IgnKcdEHxRKFuaFyLpXQDMzD8LAvyTSS26RUsOhFPTSsxb8KoRAPR
tVhFYwh1h0trsFW0RJVcpY0H4if0WJFdPe7FmwrTZaKLSuGmgiSdA+YAxRAtPtynLRIAGhE8N2OS
urZmD74GmBhSMda9yIDJsISbnp9YLycEDo9wJcXrxU5j7DAhOGKMOwYQaCPJrYHQSQBdU0UxSwmx
VY7HHIcFLGVsISrKBysaNoWBn1lUztXjkk6hL2CYRUxSggYe6rSRXqvhoAZUdEvfer2Zy/sZAYbl
CZwojRR+YweoUq0dDFlO2b7EMWAlH50a6ylGpU2ILU0vLVTfhPfmztwb8v0wTwC10ZzvanxLt1OV
vSiz8hmnnCNpfRSmpTq/ZWRy22kkkJpZkrN+HJflTKou0cqhaMrdKdVoI2pyeaO0W93cepJ8jKif
H2Ypas8m2BRPZMOeSXTsSzV1+BaARyy1apOHpV6TpcZoftBe6rrCeUT4NK2xeEbwjLDkIm3wpyC+
N5fyK1ytOIGs41MNZ/3Uk6H2GQkCGEO5NPtG49PTw0h1p04EP8gwgQ7TytNrhsiJmW16KbeIFelc
k9nCpOF5EWyt2MDItFLyjSkJdPxa86xg2YBfoPg0MYKO8UFpwsVGmkC8zCAWO+B3C0fQYpqY9cvz
HYRGXk5BIe5bcpEdMoT+HqTzy7YmRswcK/Nmrtv8cpqZoBcDynhpGIVtp6bDudWsRtOwNAEykJYV
BF8hyQMingAujUbekQobeokci16WZNMtqVt09loXH7D+NUhsF4Od3qK0lYPMfBiEUjmOQylETPZX
zkhXUcI0n4ye+d1UtXrIswYngh73UrcQMTutyaBN1OShGvPSVhr8I6xEMd1cRTeHTdrtQM7XuYhD
zq6XCVZPM+YJZSc39qRo8cGoh5c565mQzERa0f/PYMOzyFbRijRX+EBE9OKAcHEDJJSJkYOeR3Tl
rNSPCkEvV0vL8E1DfrjNSMk+pJGlfzJl9VqIyKtry+SagdZeqJAiBvJQ7Ed2tatpDsDlMBfdjYp5
URaALhEnnKJtCVJGst2xyGnIlMnQz8x+rNcsKW7f67IBE0tUvXUa8BZkiW/aQqsnC2PhpoMs+poZ
lhdBLeIBNeobfEOmnbIYxlUMF/n/UncmyY0kaZa+SkrvLcQmtWHRJVIADBMJDuDMjQnpTrd5ULVR
raUP1Ofoi9WHiMjMyKjMlI6WWmTtQsKddBA0qP7De99bXU7oY8uxz+PnJpGAI3oCYFMyreCIJZ4O
SB67jhYRQrD3GpA1FlOuADxBRnVpkHcV1M4p7vmoddM3xGkOBANBt5+z00e7GK8XorhqP70W7X1q
uANIWhXhPi1AJFWMtYLCg5QoNo62vmTAmIQf5zhqwIIIgpLNmJbtk6oTCTzBO1dtld2H9SK2pVWQ
NBUHy3b2nOa7mGEdlW0x3UFrzvfmWLePwlRRVs+brPDAmioH2H31rN2a8MDRWsFVBrJRQnux3pCO
c0oE/lVfGi7KAzTkttuFh1lYiBVAnjym1VziNq1NptGiOs6M3ERN/q09QfAFm4B0wg9cYKyj/zTX
Nd8+yIwIjwW/g4KtNGjilPe/PtndBKAFSsbeFYihHf29Q2G5M4e22vF5m/eZs7yM42BzMVB8we4Y
XgSASozhI/OSqWOiK8LxLlfVh0iGZAusu41QiGRRv4i1Gqf5mMY1owdGozpsK0IL7ButrX3vJMad
pTt9F8usWLdWfUvm5EMQw9a3Gl6YCci2y+6MuH2bHLBfLTFykWfL7FUkkCJcVKlr1FWXTLx2bfsV
u+CBh8fp+vHWM2BOpFpu3AXyL2/2DfZCZ6dxi5zAns/PwHn6PcCgA6DjYidS3MbVYDJFs9vh6KRm
ZDGDLIZrYJNEjNQXmnUatNYu1qG9SsFnwj5OL2zwPTMagKRV+zp2sCSNvn2oOhUcccigw7G4MhM1
x4dJZR2pe7AEG6mYmeX1fd3VES6i/pg49a5qunI/tp157PXiPvbWzWhf9GTL6G1EuaC3wNwbNQiB
rrscFGnNRNDE/o0stj87pJ3uY82zpXrjBQV0uuEhtPa+NMO7odAXikvfHrge3H3J6UH2hB1uzRqV
7Zofwdt50xQTvqAYyAkjyfnqcUVVVm0WMZzMil/NoPwnB+ej4/WRdJnT4Pu8JILfhkn1XdkIF0Ds
QG2Gm8l7sRqC/q1MWv5ufiFGc8ds4ZHEr9IYp3MScOehbYO+U2lrt4TpjPm/7VfmCP0sbRS+0moB
FelTg2VRznGzWYJsXy2Js04nyEe4QCuO7mHLif4CiwNKjEUqvXG1tPn1XLwmpMrO+WvYlzceK0qp
oUXNzU7kOR+2C7KbyWXnvMyNfqhzcX9hklQupI9yS1b1e6WMjVWcwjjb+M6haAbQbdyrI3qIvrl1
B9YL1QiALkDQI+cgMul6V4XTn6d4BoNSe0xPUarglT94efLimsa4yUzvDMCk30P8bAikce6aOeGW
aiJoIYROjmMXZe0ORNa28cqjm71qKbaDGaodJOAPchduzc4G+GI/GOGEgT09Cne4gfp0qxp51/PA
LBMKo16FzaZzli4iU5dl8oTMBZ3bwaBiBSGus008xiFocyu5KdNkv7R2u+kMfkfB2ILWrt+DgqE2
mL93o5hswFo8LkHPzTA2QYAgu2ovw3C/2nKJgaUitCqKnUQccunZ+6modzjd3xbZ1mucQQub9PhO
+gYbNa8mvsxAyC1n92Eo+VUWph4i38nkuVV8L0+2ybfMUO9pOkKktUsua1WIKzE09Q66eICwQK+9
VLF4Uump0sZXGvoERk88XAYLJam+k3x50jBxwzndhH26JbZ+rQltjZxMESdweVm+VKwqA74HWKdW
brKAYsmYU/1aWigvi3ysXnnQqlVptC9lMd0MgfetHkzIy7Z1Y5jlF4VZe2zooV8d5dxXZs+rKu3V
xDDeMx7cyroPRojriT3Gt1bHPB3J2BDXO2LIdx1DWd5EZzuIud5p/qG9aSbNhx4T9HK4bg5Z/jU0
LmENAWqtvj6RAwpErvTY/nf63XRTtl9jYaPGb1nYIybns1LJM5+pu6AixsHKo8a1ULUYFUl5upgj
xjaQI0YGUBuF1e7aibtpNbguCDwzuWrA3rMVcv2H3ghScyXAezwFWet/XiCVZBBMxTWM1XRDHksC
Q9CHgCYRjqQjkOS+kcPGAue3Ej42aEopIi6KLCMW0Ls19aKjuEioLhKG1I0NxrAp7BuapCECKfY2
xPEZ9X/2Fqv02uem79sRaH9LAe6lpbyqLMKauZGhiRS8RquBXNBMg/vhoHKE9uUZKz+2jUMTGBy9
mAo4DpFvrPx8klcwrh8N2+XeZ9BRoW4ox6usKXLoIE1F8ySwf06tepjThaVPnHkrPNzVI1jIYuP5
sgKsWvF21H4SHrgt5RW02GSbMdcDr2uEEaynbIjCInwP2izZ9ondMIDugGRMaCTHKkd8AoN1lUxN
synCZji2Zca617U/LOgV3zWfD/YpSX6uS4n8F0IwRLweELqZvqVB4WwNL7GIQAzqY9UMC/Iyf1AH
pRLrabYQaA6kafKQhuqbHY9yW3T6qm4TVHN1YYVPauAeHkPDQ3fV+0eHiBAknZWOggDJnV+Neo1z
rXk2XCGa9SSFfzujz1/bk8Wm18d+hTYJ/lRrxcaehEhQvL1+mTSbiMRv2VvDkRtu87DV+6SY39Kl
KuuNDAOEP7WEbCww+dyqAqaXKmH4aU7KiFCv5VQMXbixlpZMkG5x3sOpsbeD109HK6cYWAcuJzEE
FZOQXtBoRtGs7dGbkObUI2FvnTzifSMZaaQhtrvlySdC42UabWstcBE8L1Taz/AwrfW0DPiWc1Ht
rKBmV5vUw7pJs/JszgKeh06keRXLAX5+Xc+R8uPuVOq4AKyVW7cyJCSW50j9GJ0eJRF675Ny+l1m
1ec5fCnr1LBXffUMf6X5sNIqZuEoDW7y2N7bRokSq5bfQuJDdhNMO5RrOp5Ye6Xtzjdn5zrXF0BX
Z7l3pMq8ydAQTw1eQrSSyGl7Pmcv2m7paTCxX8cJgZLsF9Qq8QwBFVs+5gqjiJpccUCfXPG0Vm99
xfMVkyGsVd4dvRK1pt3VwVorM7iyL5/IuQifkZgX94NjzltTFgze3OzOSbof9Ux8zwQaBsyomE80
5vOdHBE59UP9OgLC22EhSa/bEeUjBoSF4yiZrnyTezuf4nyMqkLEmGaW/Mls9HIDtudiRKDW74x2
AoK3XtLwIuq03ZvJUvErMi65B0LjRdkIBSdsuHLMyfdRhF7yHnykbxPCVU8E/dGw+FniEdbq6Dri
ELMyuneSUBNEOla7RlPtbmq5iFdbhvq+sXL7TKEmPon/7W9mc0A85i7OdCs50zmJUve7Uas1EMfx
kDitjGQcV/eV9y2V+yRr72RvfUumcFPJgy0Bf6No8fZOX39q7vRjtRCtEzZttQ/9Tm5DHxY2WJHc
uGbgbtyXNtaBpICh6CC02hgyqb/xRM7MEJSxr6DfXhtDtnGNfDnnlZO88sbnV7PjF19u7LITN5TY
BUVYPhLCzcGaExwhzeXR7mvahTKGP1pZ4Ws99fQtky3f5jFDJRM7+btyB+TGYWxx7JCApNaGXxFl
QlBs0fgItwdZfm/CnAehF67ZcSxZS7FWxOSakZE2LHjjwFnSt8rJkaV4SX/Vp06CySEwTGvXqw5I
D3B04zxT1NLXjSp5dd3EKKj/y+EtmS8xo6k5N+faq5u7gp9xVzaUjWuR6OJaO+7kR/CjrNuW0o9E
2wqliA5kBfFXkIZiz63z4mV5dTOX9kz1YLkoZsrSTdW6nuLpYZjraUE1khhp1JB2a2ZW+Wy0lnuo
LGM5V11HZ2r5yDKJoSCHZ05l/JhOaKVWk2z8O0JHxVc8pPOmpCTmEgsaWPgd8AFwSLl/hbkw24Hc
1ewVZRpsLnb7T1GiNcK4aWwLmdA9S7uNhDScjbZQR5PrQcuUX5TPftMfzXZghc0wQ8IYKKaGbS8u
+k+IR3dVLO2npqC3qGrZXdkqZlpDa7Ximgv9TcwYzFunAbTWTGqoXyCEup0dBx8ibQ4j7ADIe2Rk
lAbBcS4zgGM6sN12yqY9JW0+H8QwHuechik3ruoU6YGykD7aGmCj3Pa0I0PSxfdDfEGGUnshgm66
9dApOvdl5iUrtdHBslPuqUXzuM5KbsjYvuenONiif3UBGmTajXJCf/CXygNYvXWOpMQbX+U0YqxC
2B0iXom9dZAFq366SShdzzogV0AIxMX5AtiR5KCCa72RDtSorOSKAfZlb8y0riLA8Thkn4vSu29B
AJPPts108OiayLEkwRXTvJ/Kr4Lct/XoTisv884CnMgjnSHa6Tn4QVQzAQkXyfUYiB4YqoOm1Brl
cuWlRLSHQ+GtszyH9Jrg902/HEvrazcr9kKLy0YXa4K2NfQvt3xmelGgYeHfyWMXRSleADFD5kO0
d1WbAb1iKq4CR3wLuktNN2bEN8BAoII32VPQehL2U90X6QJ1sDa/tE3x7TdZdeYGjvxWkwCWMwPE
yLQyRMu8A+QWVkd7SxF1W10OPFHmRAeG+OeD2mJX71HnmSL4cNpik+X2lsFeVIUI0/CYgdJkt97Y
aO1b7L/IqHQizgJkJ1HFUTWlBCR03+3Zv10C6xTSxg9t+FTHmBOM3E3PKLy8LQ/oR6NcZ3V5HgGq
kj0v9E2TaHoTKN0utOCsrHO4hl/dACxZb90JHUeREM8JJzIqnSYCw/HgiiYKUpBknbiaw+TdJ6gn
G9aLRPfih4+LcRmLBVfWBVU5sPdG+q/89moJxnwj0uApbsVZGhZaJEWSSo/SznZ2QzN/mCAxk5yf
uLcB3MKScvX87mXwi3NN/o3P5V7d5PG1StmWd1mMylqdqVRvCpf5cFN6eVTHAexKMW0WfTnTk/NI
NOAqyJDXtrF9gKaFBDBAbwxWHyPLsimlsauh8BBrhz89pIVZNUq6B2795zxu1zFDR7QQ3XVutucZ
LXRpHyz6fnrETWOSF0eDFyKPo2YU88J0GxyIl0LjHv0joxpSDZXP8aOIvjXqYt8n/dELG+4zMxZU
S80aMh/n9Ug4KUIYv772zGqvnTuGjpT907xtG26TGImMJu9vhW2EGTc3ZVnQ33qIX/rO99YQjea9
0i0eHJMJ1uyLNXO/uykotx3orA0bFqTw8D6ZQSAUkocR2BuD9vPC8syTxibxPqYpoNFTMZd5+B2G
GEu1AoFegcwoZlbvLv3JrG3zXnUakVNKQNIkL2KsPEiewwoaXePaGaF1AzIPD/EUfdBHaSOvISPp
Ahs/eRUHXjmjHkMlpTD/LIzYhvqY4nDWofum1LNF4MQYhrcmQnCZhVtfktUxDsUWUaIiS8dxH+Ls
OsyCTTOqjECheANqLpyszSRfWusryKwPinMotpZUkdEFd0XtxIdEzFdNie6mlWT4zSNr8/gixZbk
5zFt5ZD/rM35lg7kUE1IhWZ1beoX+EXnWgIyZcLkRxMhbfvOKV7yLN+ltCleyy+lTbt1GatjNsBd
TmbjybBPmdGyzkBTag5XZiXA3y6bhRBq2+w3orrWRX0wsmBfqyW5Uvy9aTg41oxj9q5K9LYBSAI9
mTkVRZB7DMJ6F5dPzB2I/3iS081I5h0UkQfLHhjy91sijUbmoi1QtVhfHNzMp4Hxx1Vwugi/0uEq
ly8cRRg/6BBHNhopNkXSFKlIZ3faaE9jWHDuPPEUDHiV7TehP4vuiU0LzR7tIPdBx7nbLPOVQoEE
T6ALEPQb6761iNboCazilujrm95g5gbOgdQ6fcnseJmNjuAtoHqLCWsF5+z8SNK8s4E8WUQ2ixrC
RYLHMQXaWs/22fUHfZKQkteTHeNl6L/c2T9WhAC49nBb0uJtw0wVR7dlzUD9gl4qsK6aeHps2+5G
ksGoJHYRptD8ykhDpWnsOxwdzXLtosVZnMTZ5IO/T03aUDvm+CMQOF+QzHkGpgl+Bvo77SFCtYb3
WhDQzbxs8E9O1T+ak5vsg17oa8ZZbnlP7ssXVxDTD59Kxk0HoNUeqsXicpL3OriN837eTV3YYmti
8MHxyzLjNSaSHdTY0t1P5pNv1DcFKv5yQknbpY5H+lzoHUiKYYQ7PLiQ93uPtobgvpVPksdmiZPX
vnf1tT+JLbU1q7rxtcXhADgCVHXTXNv23aK4ae1dkRV6303kNEE2mSJr9h/ThasmdK7M3Lxt2+cJ
qw8ZNo+F4aPJxM7Ul8GqNi12A+52AsW/qpefh6a2To7ZlCB2KjEMMgrP9xVhY4wAl/bkmrOHWaw9
ZaZgmEuGgpmeWwa5jFkS0uDq8L5aoPerScx8LaWYwcTddNo9ED5mSiE2mIYWCSwwK46uo9LSYV6e
IJDnNglhhN0QDmDGEv1uo+6t0CfVIMkOXSdJcVdZeFv7cXwknoUMXToL4bf+KbwoEbPmNk230qlY
lFrBZ8OXrYRdmjtjLAgeRJePM6PwrX3NbHVnhUiVAXmofQMEfCAtevIzvGuJRtbrESZHbViAbt1T
PPSR4esO65pVrudwnLcyoDiaevyK5XMw9DcJRfOj9mqfqxp/CN3bec7Dj2pyd5Y9Xk9ekO0Wt37R
Jc4st3kqRLE3xLy32uB+yTHi9ObAxAqapz2K45IG9w5l3dCxpi0vFrfeQTIr+6dKkr5NXvfaWXqX
4W/Wr6tCIlLsejsS7jRG9jj/SCmhVwv5cvulKT5THVMhgklgskddNZjZRx58+Iu890VWMHLg42Tq
U5a4TwGdIilfaK4dqqYEkNKWXv4gSykO1WwT8tbiSlOtfIghO5PmFyzlsSNbY0fM5LcyYIuHKLq2
uAkT82EJ0kONamndVFTCpuZpy5saPCZPN9gUQl+vCTwj7rGe2CFU8FmP3pgfGbHF26kZ9W6UhG+F
ZVdCYnN2UGvXqaf4OzjtPG+YDlkjjfVSLgjrq8BazZN3M5om1Q3E//WlQxnT2Fp19cxQkzXrOgsu
2zZ5z02bwfu2szVZq95O1tNXOzCiGLy8WccFSsClS2DjFgguEy3UTVE6t1k+9QdeGsmIfVAdetVW
x0Q6nDftPBDvA6Dc6Rx/71n9e4ynfsvAAtC8It/I6Cr8gtYDH747lTGqYY6VUl3ZViSXnrXuwiQs
Nov51SspH9WkJzo1Ja+m0sy/e8ptDgGg++PSYOSZR1yMrLntbWZlxkYUpogybFdbBab/IGfRHQwv
gGJbV8W6AYxJeZfDTsrzYW0sIWkqhA+v6wahg5kxfB2yWkYqMb8Xc/ZiVNR0Ks931ojcwHYm8hyV
gRQzaF8TVkZ3Nu3GJmAYdQ5mt44YG+VrW5bobYPBODkLGS+qGc1Nlc/GqgvzBz2oR3RAb+UALNVV
S3hNaUhYZc/WO1PLsCbRl+bE9E4NDXAWKHVlJIY6WI6XPzXLGFx3QysOCo7wGtkeE2Zt3sGLCm+W
trxtPLveZYS/fu8JwN7PtjKvbZmEn3rqjJemqGFjmPWyc5tBM/dMmP5X8t0yauwIDV4xL73VqX02
RvsylOUFBM3SPMzSQWDqs7HIcbOSa602oRV+L1oHmPxYY0VUEsNpRfGTkdwtuQmwu7J4XzWQaA9u
GSAYsCfvnGSuvamIx/BC6pncDhAWuPEYdXOw7AEz6sd+Vtk+KKruyTawAFpm9s4SRe1nkkBXlppP
lcd72Dj5bsyy9uBnsVgDMT4NNSKW2M/GFVD1LUMo0iArJ6r6GgF5r62Ncqbs0KT5tolxOzP1OkFH
UrfTNHzEoisjVA+caN1CIu+UUjYMLZkVYauOoXmtE/OjZ3qQXpJnOywLDgguNfHpSd1ltlfD4DhY
jcVDZ3bDrinLZm+3mfMLlO4PaVb/qcbvt5Kqf/uH+VP/ksqrn7Wr/xRt8O+fw59OQ/c7+dWfv+4v
ilVTeOSjBi4Akd+GS6FYNc0QIJZPSBSaqhD1058Vq+Ii3HLA1vwMwPEu2IyuGfr0f/4Pmz/i27im
Zbtsiy7yrD8gBrQuCqu/igEv4lG8bBeCE243JF/+73AfBpF73BIpyfJ9cuTuDLH6xwRgOgv+Xc4+
NrTs/UX6EJI3ZyzetB9Bsm4cQfoJUZFbsVhoahKPSwTNayeC5v9D6fcPn5u/ebr+6XP4r/iEoQv9
x9K+1Yf6/PjedH8j7eMrfhWZivAnF3rsBX4FHAbTIQ/qn72K4U+oRQM7dCxB2uyFePHn58pysDii
/AxBpvz80KH9/PW54o/Q4qHEg1rkwIlFi/cHniv74kT863MFEwxER0Ai1IU9ZvKQ/g6TUedcGXbr
krIkrGsYajwzDEWyiGFgPEQea186QXZICI90BhC/6wzbQNYvcItVnq2OHJAdChYUEGvArtPXaCzj
elENk5VU+BKrCxX0dysOxEp1rffUoMM4wZAkpPePS03/Hx/A/7YyUx+siSsciHkBsKrAhdr0z57N
/3WOHqLzc7T53396+er6L1X/6QGY+N+cg3/3W/7y8JK3x7NpOqjxUU0CM8Ug8Muzy59wFFoXFT9P
qWde4C+/HomOc3ngeT6hIrIx5eD6y6Pr2D/BAsadi2rjZ3m/+4ce3Z/ZrX99dv/uC/8tAkn1g6MI
u7bWSRXzdAmxT8jqirKmXfZZn7mrbBrTXSPGkyiN+9wdn/GO0z9jEhcuOVkOFi01II1S4mZgYOTD
wxvC7qZAq/EeBHO8Hg1y7ys2dSuSo+zdOOMgUsQAZWXekLxCZlygtHtrEjET5dnyoxTJm4uIcqvJ
3rxmIYFDf8aZVlbnqcV9X5EKcT/0Gk3O2LiH1kKYF/Z0sYynNlMYpnjNwgx7/8gY7azs1FulM1vQ
bMhmxDl4pUqfYYdVU4rMyO5qWAdV4G4ppF6KPG3v3AwUCFshzOyZemxc5yNV2U1deWcz9ccVEiuW
/AF8+zy9aQiCWZrsuQ+z+9ywrjFNn9LM3ilBjF9VdANRfwG5MsKZNkHeLmthEwOu/HDnmgPW2s48
US/9INKAjLyEvBmSCa+rYbnWi0k6oQvlq2ILyb7WRBxZfnSxd5OkM5OegBhAx2U1EsxKbOd+6tZ5
FxxI6xnYPuvkum6BBlisYNHqXDktGqa4Dh+KuDw0IblXdrLsqr6Zv1Qnf7CHoG8QyQUcpw+9Rf5U
kaynmtT5eD7EBTJQewOZngUycYOACKbYv62z8segFdS8dujXXo3q0PZVe+stgHOHksljnhNyjtAJ
QEOX9N3B1phoS2W4N7UC4gLzSlEJY9sdyI6NYnPeN53lP0zWJyqMHKVPhzg/Sx/SxF4QtNSIfkSv
RtYu1IdsAl+ybHmqUn/XZQnvMj1zJGmu7jTg/eteTdPdcgk8GWn4j0vdvXVdGu4qetHAL7+NtcPa
AmJtn9px5ArGpQEqwg2Lyfqqs5hxkLBHqz4/dWTnrgkNCFBMtAzAbaKJWT62dsmGrrot8u4RolaE
/gkCyoB18wcRDVty0NYkhu9kyA/YDc56qNNobGn0kvbQAOtR+l1qVHODhI/irTtd3/e1tVOscscK
r3JiYzJ8G8FQhPkcCaYqBu7tmUkYWreNzAUfjvBuRgvrqzv2pLvpEhUJvv6mGIJV6TFPcrC5iVON
sC1mJbEyDOvWd7GD9pCPTJ+l1zju1NN/4R3yL1iacOz+48rk38vP34ep8vd/dRxYVBE+h7tFUOmF
K0vt8cvRboU/2Z5L6QEWPuT49/7qz3Ltnzjrw8C0bffCSv7t0U4tw2UUQCtnAw3/QvyRo/13dgMb
mKZ5oU3iebhQ938uWn7DtpODzCRxKQRX5+kID64v0UeOuRE1ZUvQ4G/elL/jy6LS+ZsaCIcaHiA4
2ibyTt4Kx/5dbY1AlJJHF+m6p2x5pa3PPk1fphLuwNCcAsMd+u0U1KhMm8qePmH1sPApkS/d6Fx7
zr6qS2RbpDbmt3OskzJK0g4TbkjKy707wHDfpL2XkYfhhNVV5/ZVs67qdmJvadb1GkU/FMQZlNlr
EWNhWLkE38yrkeJKr5PYagjBs/PqWaSKM8RSuXNfeGxEwqkaeS2kO7NRz3z4PH3p4l+Fl/Kq4pZI
OXxDwGZoD8J15+YTY5GsbZkVqpr/0xex/R46hi/XWvvpc8cYFIqXVTLonuuKFRJ7yQtPyOidasO0
wPBJomzHGxQ0DUP+uLpCHpSfE2JU833uaHdcl0Tq4GCY5BCvzZG0pRVCfXk3jshQI4tOevzK/ULi
MreW/j1pQnGbMt4Bq8Y98EpmoYG1XJW2h0iblp8RSy2fzcmasz1jn/EScJ7oex9pf7WpUYA066A1
5Bsq5viF+XjJHEwEpY/U10TBlZgLVxABa9O7a+IAAXltBS+sMFFj6bmvPqsK68MWWwHX5SCJyFx3
WHRGjP6hdT8ZSeXs3V50TGYXa7jPJyaZcHcGZLXOkAVQo3x3NMml9IaBsZsKrnhqWyIflQ4fWY5j
eW0qjmUCKlp6fs/wvfd0BtC9qnrb/TAqSul1ueROEnmFTtW2hvN8p6d+/MwVKi5QXgtTlCYbZoy6
bjfiH6adeHKZaVwQoTNxNFIu6Y6Ya20i/Jr0U99e9lzwa3JOUNcbEW6lpH52Y8WUJU4bscHk4m9r
D4vjzoGi+MVKtqnZEfxM35l87L8KCSb6r8D7TmIQ0y5davOxTkimYhOtFLSfdgQTZZmqg5tTjsOr
O12uKpvpT84wKmN8Whb+9M5lP8tVjOC7wxih6DsT6TNHdgcNuzYmSYFBs+6Y8nhuiWSfx8T4DHKy
bTa2wZb48tRR2HV9lvKbTVkKbIpAdw5u77JtVkNqyAdHCQ4HR80UXZYzuyVpN649s1mowSN1cpo/
gylEmyERPrHCErYqonFxJMIRI+sQL+D+L1aDVXSgKUJv+hEOORNUln98mnkZj0y6J2h0WQpej1kZ
G+DG0C2JjqYODbTVZW9t7XAaHrteOaDOMwm/gWy14uQLsk+I9pqDm2qumVKmi5DfSdAayEGNrcFb
BTJsNNqqrP9ovQCvw4TW0Y/SYCrfJ91jE7UHVEubOMv8JHJRQ35Njqj6U95qv9vOreqa3ZJamTiG
xgJjq0T9GyEPUfVWZLL/VqYXytcwViZkCt2RQNBgQaKMVOmAV6RbFrVyvdJ7XzxDMS7IlQ1x0NfP
ftbhSCrH+pwQ4UVWkCrHOxGWwooWGdhwjwoHadV/4fX733qGYNM6/eObevV//w9iyG9/05ddvuKX
u9r7CfIbWCIP2Kb584jpl5uaYHOWBjCL6c6wnJIW95cmTFg/0Sh6OPkIB7pY9mj7f50fuAwkuLqZ
Wv16jf+hJox/4jfjA5+5GK5AIogAgYoLcel3Vyf41bmUlYcnS2ggJHQxSDFfsKZcxaPqtzYqnd+8
MX/vtuZt+M//Inho2yXkl/bzd/8ikM1mypnhcWJzFFrFR5bqFefUYxcPD3Y43AftgJ5wcl7CQXwz
HXXOs/ZTV5IzyHC2ahBfqRCA8wDNyO61cXQZdaPHp6sLbv75a+XX87sXy+gcujItL+Bjfoni8vb9
ppAZdBJ7Zhwj4Ujw1zqg91adJ4ubNAvZI/M7rbceUb/7PujtR+UWyz2bx51KFaLAZXnSDcvY8jK9
Hp04u+jW2Juhn1pRM3U35JS9iawGXO/AxqAScN6DIbxHo7Jx6GPgVqb2cQluE1Y1kUQvy0ITh1rv
O9E4JONTXU/ORviV3jRxtqenR6gYJ/pzttEFjq6/IpgX95xhkcZn1YD5FARTaJ1nW7XYj5RDal7Y
sZy05+SaUsDfmIOn1spv3jGqwMBYSlrXjitiU3sdTCeRW/eyH417QHPexaNGvV+3zn5YqKfk4rvr
ErEdQWg3vgXLIa4I8SX5FhNgXBjFV9e4+XZIjHnT24iyxGBEZmAAY/Gzhy5Q5Tat6pe0d8ODH/iv
i9s+CDgWTWIx75zLghQztAf5YBY7Xy7LNfiu8IA889maWbWaM5nWcuYNMsNEbWg0jN2gAKaajezQ
o1wUtfIp0ZV5XkbO2Gphd2EZo3EqptL+DN0hx/viXDbH4V42zXCbmBKe1liLU1ahwUvz72TlVXcl
tolrChSEh0C3012WwY8qqrTY5W22G3HgkMMucSSIMA7Q94axS0ITRU1WLumDtGsC7eKOCL40j/oc
NF1GNAHyFOo1bbpPGfvDXBfhIVzsDxaylG5EV+EKQ1+62OjIrNK5EwwHogHF8KbuWLVlqWpuhIFa
aSxwqzbYX/kvgYSdoEJEv8BM6iD+kXtp8j2ZxUen+3I9Yu1k6+QhYWi9qrlfSHvcVBg74OXyhOaB
1Wykj4srsVwa0zFNMLb53wiTzz7swHieUvaAeGCLa+4vpC2t4VylVsIutSlfpdeZD4VW8xq5AeOR
RABRap3EPUHSNiLbD1F1iTydLoqK+ki5exOacfsu59jHCeqnqzpICBuo/AK1SFtvLqr1yFXZxMLV
u01z6z+oO7MtOZUs234RNeiM5tUdb6JvFY1eGKGQgs4AozXg6+9EeW6VIqQKZT7Wy8kxzkkJdxzM
tu291lzOfZ/5zMBrQQ3SwjZSTZ1fxnGv9gUe029+RtKS0cwCYeHU7t0pva4Fs2tfAFPNyzA8svYl
Xxpzuq3NJecFJXW9Bcok6/iYUUFtlIePqbV6kipbxZkgSY9tW067oNHxrXQh7wqGcQewgDWuiXAh
gdTXz8MSuzdytgAWtmmZQYBJ44OdUZH44Q3y+YEg77ndlGLWF244uwOKlIAcUz8+9AMNOUIrhm9y
EleehQRRSRygfVrTAmEorf0vCEi+u07nnmPWo/VQBwMWQnPpGGn2/c1YYpt2DLV3CDQ9mB7zU61R
UGwcy8Ywk7kZ0oqp+T5OBjPh1vWe47h7KKmfj3NaZRH64HDTCZV520TH9YNbDS+LXapLC/bo0W+9
x9yx8y9N4nU3nTPEl7RMkguWIPwQY2ftiiSodh3N6quqR9LZMpi9Dqhzv85GlR+ITx1uVEOSvMoq
eW3nxYhoMKWu9cS8s7Oi2KL2tRBmqhfiTLGT4f16i1N60NnsJ1fCpTh3sdmikOnrp0alX+cSH1I5
9Lf9jIg3pS14VtJM2QyGeUVVvfojHidhPohiKL2t5lR1gUAzPRZua3tbOx+t2w61+KmQtnUigryL
JAvkD2uqfDzGYXzEHTDA41NW628qVYbVZszpP5Z+w5M4DjB1+zSesZG28ohKgfeac44L56nB9+JU
8wFhjgXNLy7WGPe5UVeqESgKnakh0bFRw7Pft1a2l/Hg4hxK06HYYm407+u5nrizbfWG4Kc8Lj3W
XtOK/fzcT5Ar+3EUAKX6bvezjaQ2qM9cpevjRKVcIlyKfRicSb0n7yyOkJSlxJFLC9lE77SniaDl
WhH0GcV1Ii4CJ1c3cSuLK1dKzA5ooE8SsBIOqdn2K9ZvjA0iGOL7zgfRSXNztMiiVPoybqb0tF+6
6ibJB2vHY31CXh2yzqKjbOaQM+8Ns8bHkYLQT7Dc1buSMIeoDBfYe6kIr4mPadY7JoHP66hSeMMR
nnoY1fAvjZxGLgoVxm9N7Y7XbUzsy96qwDbz1uzNgTkFT73WG9udyQ2si4EDm73I8HyI0zdNhNBD
3XZ42tnjX/rRh4mLvENxbFhwVqRpoS7V4KmDxtAXQTgoZbSUY3mlkMR+M+YOr7Cjl+Pkjnd2U8Wn
6eyDKBB4rRThwzsVDj/SMpGX3VTWO8/X1r6ThDH5oAIg0fTXHcfafSfKx7atkbB6ADHYDer0OGfw
uxIpQbJNQX4hTUSLczV6LBO0kVHGhibkbLvfFeBTUaAGmJEQ8q+/oTE9C1TJUgBTHiTg77K5Srsl
uyQ6DEFGEZ8H7EAXVAbAoCaBYl2ObJJDjnRatlLfKfxte6PPdBEF49JdxmFx25co83kh4nOCzZ1H
h7pjq5aquhJB46KwF8dyBGKzzXs9A0Y2zPRYaz84b6RjnRSuFb8N/qQ3ATvGGRPy9mi5CiGRnb9l
xEyeZMKrzxr6Eg9Zx0PKkk2cPKq6gVCkUzNX43SbcToR2yAx+9OArLUjkYkgxmInlVuJx2S/IMWK
ls6bLtzGaDa292bL1oXNWS/hXpbT9Sw6LLjS6nzEQ8lFm1ogi6UdRp03juAH8xmx08CupgR6EdMT
l7oVDUJ5Qz0t2RQfm6Wuj93KWEinuD1Pxil/TIxsIRSNkN2C7e+sHScOoE04TPugafPTajLUNxeV
4ZlGY//DmPBZbHSZ1Du7rPWFBixwcGj63Lqevun1gIS6Su50Z1Unox3o7eKa9iFETbBFlYA4Swsz
cgq4GQHLz25I1myFvM7PastwrkjbRXneO+656wXdKWqJ/rAI/zqLLRB3E8x6Nyh+CLeJ98IozKOf
VscCCsV+GAz6S72Ee93OvIDWXEeDo+etHpvqOOaZdWlN8rEYseGnbny7VK1/D46mQ1Mtq1OX6Paq
1vUpbS/sKqXzoMaxv0nG5ShTLlub7feWmSPYBAsTi0b/aBaU72l+4xuju8vUONwMSCvZ2JYguGQn
zR+YNRaXBP3WrI5Nc9YDOMtN4L5VmHs/Ygf8HBpU+yHLkvAx6GNiLhHlbpdEB1NEfLN3ndqVvtbO
jHJpTHBCLh7pgIDkhnFTZbk6E2He0XfJn/wWo3hnaxmRcp1tbEe2lysKY5cYMmftrq9jq7x3OzCf
tgV3caKzfXAGcWoTGXpXKA/cJ4ormg67Ho/huePMT2tW5aYnFeMkt4ZxX7cI60Nz3Avl37HSwTvw
s3AnfHayMc3fVDsseC2c78XgvZRxfz/X6mbhLHYhi+BVec7LrL30vl5nR1ZiXxRBea8osk/LLH0i
CLn3GBeZURZi2zM1LOXQkFSTJQ+fpuWFb2PU8NewNwsLS5WUyAYhjYh9ORPXVOc2s6pmUldLudy1
NdEpSdrndEYnVGiJxf1yr/klCd6e2wslkXkrG3b4XLKDugPiJLeOvxse2D3VwXMbKTcJ2+Kyc9rt
BJnU24YNbJP3syR8m4TstOrUPVSE9LzwYuMgPOLTLTioSTOemF1XXkghS1DajBaWYYXBdaVLMRrY
1yaOiQ16ffSX/YhgeOmZB/p6nysd7KEfiVs9qe+IOWy0vgiOcwdZt5lDshNwebXnnJIqbV6SZMfU
rlycnZ/4X31ldEd0RdOVW2anuZb9PskDkKHKRWRYGRgzye+JKoSIfJQWBgP6rWT2rRtZs0bWHmpp
13DPVeuU17jrkOP3drJOl/rTbvKHAGQ0/dQe9gSs9eW8mKbgOxqsx0VW38xm0dh2OeBsaLZMG22b
47ekWGtfjBB3dp/AzZaBzYMKReRYqTYYTuYBd2xdoR2fZT/ORKU4A+TQZAA0HKIDNY5zpWqHxvBA
xhnh1YpHjyPmEvdvySqAs0JSATeksWeoiAV74mjMBFKYz00HQnuaTsYywOKhsulZ6zHEFmmHr0ax
LBH9c41MjoZcSOzeBg/1tJ+Kujxkwr3tSjpRrnJu2iL8VrXmnezT5NSteRuyhWNkD4M0S/P+aAvH
epoqD24FR/Kp9L70YVBvtMi+Eqw9X5rrSueHWDrSHBZRGPrDrizdAOcPI615Q6lfn4cl1tBZyW1u
k1oe2vX3bljKuyKBK99Vwjy4SXElefmwEoVozVpRnGhwQps245M1Q3jKZ3r25gc5IyuvrPqKw7p9
i+L8oD0Jk6Kc5ltR4/MOcr97ru2CU3KQeIchLtKDSa97A5CAo+YEpbAPV7/GwnmJzwdDE9M5iE1e
WKXaPLKzHkCD5AsgHcxPVVmUex6gnYek5xBOlMDmdK5tme87zuFbP74NaVle6CpmywoT8iFsZBW+
BMrc86PHHvCihZPrYkJbCVgXF8bYdw50kgdq7uF8dLz5pKzK+NWfOK97gYTogP54ITD6sS2GU79o
gVTXKQK7EMI63togMoRWp7mXKyD8jjK/AC9SSOtN42Khv3HSjxbQ2xZ3n+Qs+2NxZvW6OG2+b1fx
/H/eJfw3+Iv/nhbk/xClcRWXfdJDrLsqe4HNePzRLj+SmqPO+34if/pf/UQmfHQGgYmhZ/NoG66x
4f/M/pB1IHiG2oiejYBXwZ/5R9YBUswmKM02GY8hFPqpBfn/HUUakYTfoW0K6coxvAv+k9kfYWDv
m2YInhzYdyQfAzRk/CdWeuMvTbNpYPrPISj/2e9irja5bAtxKYMLy1xY4ukZdc9rhQeEWCRQFEls
hGhUNgna5B41Qb7PzRB3kovh+SXptfWlQ/yQR/G8VAIBddvmO9xGdNT7kWPObgp6poqo25vgRKEa
BmM60g6KJs5iC5U37ZZLYU5VHIXdbL4xI9NoPkdCGnfDKOWau2VgtaSGpNTwECdsKwyTLhOO0Dn1
7X4VFTNsfVgpTo9tkhbk2wwhNnkZiDutU8ZKsaBCXl0i5Uks1QB+XfgYZOCQWEcrA3UCXDc0T4M5
0O1FH5Z4EUt7tSeO2jE2YyA95MNDe4a+Prwzy9C6yOYYMDNdAA6LVTBe6iHOL7PZkc12yEf6Ccwh
SrjVw9Ic+gKsL5++WC0WLZDu2mDS5TEv2GaFJmLdXEhAJ8+d+R7RFjnSFEP3bx2+xPgMDNFEq6cw
QpMUiizMIpTObbBrxi50jovbmfE5mboZJi1hxjurMSkmY69N6S2qMPuqofwDte798ApBjkgpCLQg
jnqUyYWRd95Xoy2ZWAx+Nb7WkDVeDVct83asCko/wdSP/krmH5M4D8INTBYaAqOMUwwijliNp9UE
bdosissyKPvLDm6OsbGDcZJb8Ck8ZWnQ63GTE7167hUq/mq3QzxvsiqzH+zWIMsnX4em1izbY+n5
ot1y89GMLEU1wEcv3ewLGcxsebwXUK7A7HyrUk/LzRDXPkCQslwey6BlAygTVUKlnt2flzZNVm8Q
WyP4EVNcL2NG3kitAIjSLZX+tE/WI9UZ2nybBKm6bv1dEHvWWT7Pc7JR7er6UHmOE3ztwd2NC5K8
beMP5BVhATmRVOs5bpiGblBe6kvfW4pv2WTS2vU86EDlmFjnC61LFMjCi+96aAKoTaqOOSkIHE4V
bSMzJ7KyrHzSo5irnVECpMTtXR2SuF6uEaJjx3UK7X/tEtvxtsvUMZd0K5g12yXoUkAsNg7eAZvq
a5aPxiNmppnRK03TFz7SfFP5gBmwl7ZUE5CphIF+XhdnKi6UdeHoMcB7YsRmHtWyTTAsJyQzisaH
y1yMXX9v67Qct4aztMFWGGhNTmnKDOa2gXNRRkwg8+Yy1NNE2A813XcTzVaxhY2wXBdFWD1m+Khf
w7hsf9AHb6wdUz9u21zQZdP6qRSWfpKmXdw6OnWwT3RmRU7MlOLXr8cCUTrIh+A2HoHdbmLf6sgI
AWoFdceavZI8paDF4QF/iiZDIPVNmOHK2wBJdLZ+j9HMGdQjI87llbEimDWMJC0ZzJapSOVymOSF
k+DA0Zuue9oTrG2Diqvc71oV7rPVM7+MuqxlsMtBELdii9kcF3BdEwsGSgQcYlLQLewcGyuZ0o4C
NVb1tHcnn6Z9aGEylBmHNZMljF8lpiCdxjgfaHgWsQ+TnvJ41059M5/ztlJthb6afiyGljcE6M64
b02j93CQVd65X9MfpTJdD9b5UuhXdglgM4LmFEo001ZnRrjU7ZZXgPkmmG+Zkq1iTY9dzSkM81VG
ZkxP0UoKkZ6y+jyn8BDbcHKYehtTjuwgR7JcXpZJW72i2865jSjvb+KQluO2FbW4tf0GidlUOObW
XUhAjUiZYy9YQGk16xR9EVGGN6o49YMinbY+Dns0rBlyaixbC/21QOX1vA1pILGig5E4dv7UamJn
iJRF85TYD4gapX9IfbQzx8pJgjtDFm2IBFZJsTcC07zkwSpDHB497bAmiz1SdDp+pK2VJNYb/Rlb
EpBWivxuUYuUp+28GAZeBoP/e8p2FW59A7bCzrf9PgDOIhJi4ZQVGruBLRsMiM8U3dK0LzeF7/f+
3iDf7tL0iuW2rjvDirDBDMTL+d70bagq+egNGDWOdR37Z7G7EserrBte+zTTVyO/XnMmQLfQjwyv
Uk4C4641eJ02GeK5AgdOmv4lHXPdtX8Va8LSXUmlHlm9HE58+4PQ2K00KrAg46zb5911aUC8Ydf2
I8Pvk52dVyKi1VSdzTnt1/+8Xvz3isH/a8p0j+Ho/14RRlSA5Uv7fqy8/pF/ykBA3Oi/mStj+xMM
cv+7DAz+i3Qc9Oqui+3hH3j3P2Wg8FfhL//NtvkJXf7nvwfLwv0v/jqqNjpI/OM/DNF5r8liqE0O
JBNvey03PRdF2fsisK6QTaCo1Vtdt84mbCgrmM00u5ll7vjLXfnDSHl98v7nyfx5KZInqXdXHRzC
jLUe/aXeRDsVL+7QrRYtXLtcDjcYpc/55I/VeWomtHjbUn7JOV0fVDamJ59ffgWe/3Z9Sl5nLXVR
0LkfJtqDxlRYJgsxMW6RpNeWncIpnMBE7HNnpC1pZFTD3II5Je3E8hqfJMjEuvOd0X9Ncj++plHc
+lGLTIeAmEI04WZh3tDsmZqWaFOWvKwOvpXrt0Y3zLyAezKZbAJuaWvIksYs6ClQbeBm34hgXygO
bIAVEFCa9J7nB1d5S2PwW+LP4+M4CvuL2RnVRTjORr/TlUy/fH5DfooPf78jLoeK1TnjON76cPzy
i2DDj5ly5TRlspBhx2DChAJYShtk5miAtzP33EeTmcuL7OBmRxxNQLupGvv+xkPb830pNYVNnsLO
MVKZeOyWiXrtrIntNaT4jbcrDZKdLkkEGJZycF6tyRbWIRFFfx/3lBYR7l35TQxpI/cGOugJA7Oq
n6YhIMMyI43iVjQlyQZtkE7kT3hGLmnTtf1rPsw4tSFEoXnlW2gahkN6CQShsemCqnTVvA15sTdL
v+xOzAYOBV9oKmkphMoj2M+zSTkrdOjNMB7Au0TMASd/G6KDfDGliQOt8marPukGFvuLJahJTWSv
D77GVhMUx9oHAbhLx9YipbCdfD+yYuCyUUXVekdcVZJcO1U+2dsYIfiL37KlHe3aFjQ2/ImCymME
YeMlrpZmV/Sxo+jcCcRY5pK5DVzODO5kLrLA3SzuIjwG96M74NcESk5q7ziZDSwqXTjnoxGH/lnH
iJARHSKj28yjCtr5kwHpzh4SzlluIFv/mFlTaL/yhT1xNsc4wTH2+Ul2U8SBry/ihBn4fsmgiO0p
Iy1SSHkqSuh4lS1PYseRnADg7NkAIeywusotyhCUd7kNMCDV0gEmabVXtreCmh3pI27THNVoKcZj
F38bFjfN9m4PF3rLjzQjCTcar4kWVGNp5BehM2/MihNIFBZ5q3bgYTQ9u3jK9jjgzTH6/OH/02IE
7TvgEIytAqfP+0e/y8VcjCbnC3Rg4cFLLZcZRNdcFZbNWXTQ/bSjnVPv0Z+vI4ohfvv8+iiCP756
Ie4yEwEu+kDyGd5fv7eMJJMBAGWVJ9VuFcRCERuyU6jy1qG2wvw/S0X4ufoCcgvoOxCNQPAvTqdf
33UP+F8NpIihbKU5vrs0CVv0a2dZWwcvQzO1x9he8HSLKSd3djRPZKOcb0D3aqgmM53hMo/lfhHI
B4CBQJX9/H6s/qwPN4Q5CvHBAo2wibrvQ2oDjkFl9Y3EG27M1XUdzuIwOLm702ZBhGsyZUS7MEM4
VmPph5t6sgmrB22wr0ujP4AiMv+yW/2+W7BXm8iJRMi+7XwMa6+MDsqAwzGHvndjb8dcJ+HGn/Py
X34+VHR/jh/44DhcfxhsYUi7kHVTuuE2e//DQEIT2gwQlkI4HK9TmXc5M1rtYIhxO595VQ03dcoF
4AYTxRIm+Tljq3a9lOOlNWgwFkU766dGLJjAUQY1dG0NVx5KAygQYS/rkOjzH+v3hxc30s/QEYc7
QxHy/iMHTIf9MV4/8riob5ZTdwf4miVQwiq9yxbjnySY//0efdR3oT/DiIW5j8ZYwDvz4W01/KJG
kASLbzSk+9DQ8KGZ3Xp6YBjJGc1rdJUeSksmgACL4kHr1vE2uumM/edf/P1DQd1C5UJLjhaDJUxc
gx/e2nQRylIgk7ZuYOgbifh4Y47FfP/5Vaw/XYaDjsC1iBqVJ+T9/bW0Vm4+ZohIWfgrwuEw5UBR
8G6zQc6vg6vifU8P4EuJcBQuX2WT0kxgCaqLHD7T3rACoLv11Lwkw1Jlf3lT36+c6z1wQ8wJ9BNt
UjNAcbz/cIqDYQfou9m2uoxPGhGQlSzJr6PF8gWwSr4LXJQHcVOkZ+Y8dnef35s/Xd0KeAjwEJse
uSHvr561dpe4yAGA3fe0FHsJV7YuMnyTc5p00TKB8IHurdFjKXNA8rvovxyw1t/4f8rYf31/rBLY
9RwWbuGtn/CXoikAN0iRxzMwVnlFmIeKLXC3OajCmqYmUHSJyG/uxt3nX/zDArled5WaUvgLVkmX
N+z9dVFS41RQEMddDP6YdWzT/CKThtIITVRBC8/zYQnV1pXAfi+21ZTCZcqgZcgIRRVsB88UQOc+
/1TvV4KfH8pn92IjRQLr2j+Fmb/cDJ4R05FIoaCZEwftMxk5GcxpeHClu5yNaRs8fn699cl/f/NZ
CAR5Rj9reOdjDe9Mi70YBbuYVTlhVBiG2AGnoa3VBv1dqfxgZ9HW2Mc1OYmfX/n3d3K9ssMpaT09
2P6HJWixyEUHhjpsQdC2EUK5YgdVR/5lZbXW1f7jF+SIxCIXcl/Fx8gkjTtEiqbF46HS8pggW7gA
7ousfrAqkif89oB749uABW7vYmwAkOwnX8I+MS9cum+nXVkXJ3nrVi9iFMFf3j3X/MOnsyzhsQB4
CKJNPNHvnv2hHuxuDj3ySZS+ThonuMmMCbxXZZKCTPndRnAPiXNb+pECDuFdCZi2jERuHIK0mIqt
h8LljB4rHeOEIyIUeadle3OW2KOzK3vvtbTrHvtz6hp1pBJmx1FaWOmThw4p38mO8lnFSh548Jdr
F+FBnpjJuc+WAfoUbrCztvh8tlFEhEQay+FNpGH65BoTqtqKrgwxgkJhQSk7/DkQnRTR9mncIJjR
gX2iB1FO6Iv6cYrAfcdRW3mCJY0R57PbaPMKSk0A9yX1xmbTV1z8rBgD0poJ2xoR5vZxdmUbGg53
pyz7xKxV2J1QM2OjgHjgob4pFLOIOtQEZOoG10fr0hbcVvMML9j0vZXUMZVOe6gyJI2nMwaaPZAg
tL2Uz8HbkgTEiE+6D7941hBqdC64+kgVKfB7ir5pf6BS9cst5gWxREoa2WmVd1TTiUFENh6S/n4S
Tv0kIfH9CBKnIXIa+RF2la7Nf6QWR4ATnk03YMg+jwLyzKS/UbbhyVqoiO5NFwosCPWQLj0vPsLF
3ISsvM8Dm+EREtj5qhqk9WMIJgwhVppecjgenXu+TPgwQk3hCIC86GIwLHSMbW2nGbl7NXPadrLJ
Zi+NIcw2cV8iMrTpohcoturK2qiENWyj1cInY2eApieVkz2R9xwSLgC9n6QLwHyA5oDaNBFJ8OEB
tQmNS1S2tLStaoaCZQnnpGolzJN2Hphra85x3+ehWB5chqugxZnBnEwNyQPwn+be2hZqHun24+Xh
95Nd/hDU8/CSj33owts0zWebuvQ7xwgI/4NVLm9e4SdPaZH2wLHMyZpOMPUIWEhGBQvTKJrnetCo
xrDK3RhSmyRJzk4OVjlPFEQy7vkWiwsjscpbSI4cF+iYxGHM/gnfy3+FbiDB/6G25R3DdHwqisCL
D5xZOL23tTO0O1uJZDxL3JHjoYEa3D50k5Ek+5GTUBchf/YQGvaQYTezyIgk6BFCnORByuhFzobD
1xjITzt1PEZJUTYW6LuYf7vMYeKUYyl0yubFKwt8q7BmiM6kI2DzQKraREajpubNlVP6EtSOareg
BgfIv1kRQOaFG6o2pNnQ8LDlgDmo6JKBVNsWTxKxJIUBI9xOjW2RQu3d9Ozz32IDcssG6BP0PL65
mi6HWaCqLNKZwgt8sKAbo6bcjPoYn8+Gdj1n9w37Qd4dXNWVNHKFAIVZ9J7bRUNszoB3Op4TzEJd
4uzB5ELyWvrafuLArnOYobFzWfCwThtsVGDNbG+Eh0ev2SOWaDFxOLtV4NyHmNMYq9H9v4S9g+ae
c7SJJZeXmwiIMOvPG6MuOoCF1QjJEtEXf2GZ2E94BBBDNSJUDWep3HvQnbTHyOuHVcRexfmTC0x1
xg0AmuikAFTyVdW9EUd5WFuvk9erG2Mk9WE7GLPvHYwM7PbOnuPqDE4fQEfaL/5t7bWZ3BpBxask
eyd8tg0neOvDMGbcUi3M/Mlw4b5O62vnhN39PC82n3tRyIItNMdiIzIkPfvOD4xnSySUW72zkvni
VDjXiZUt5Z5tUKAhQbF80SeuCnYerLBgJ4ip2Wo1kiGLpsy9DQUi6chvg26JqEgbEqCKAX3jzPay
gTXdzTt3xiywsW3R8oAsY3meZZZQPLE9QlG+t3nmINC5HqdM3pmmRheupBNLEmBaEkAn0gPqY5hj
h9uuwmyE30IZUDWrkdDpybMuVZ07054uUHIENcyTX3V58l1YLtk2U0FSAgH1EJFK2VruhTW7HKvC
viSo1I8JodoHvUeh1UlQ40nRLTeGtqsf5uLkj/wN7ltnoDyO8qmpnoOyRY8uFyjXURbDcGKPy1Qa
zYG7+uo8pgAY3R2IkLLNbq0s9GDCYvlB6Gc71VVgq36N5XBoFZpt6N1OcTM/5NU0gqK2g+lxlPWk
TueOh+XIzH0udmKEwI3ekIN/1KlZyuNkYUSLMDTVA1MMvbyxclqXYR5zgm86VCqbAYtABurR6dvN
oEzvZNDoo7ZW28QQGk1yoIa97mAEo3VMVGFfDdod9Hmaeh0KtLjzosWqSbftctmV27ZFi0cGiSq/
Vsvia544ZP3E6E2LkUej1brzIWMe41xYTNaZxSOVFAjYXRJHHXvB8jCnggEkqQ8Q1GpzGFfxkpWy
bpAkdcqb4zkokT3sybUgFbrIvAd4wsbtgt2iP1lkWYBs7tgJU+C29FidYRgOxlLsJODjc6bxisyH
uGjybQdOMvawxjdjUgKCBV0FGf1HicL30Wr0dTty1qKmOVVJCSfu8/JxTYn7UNh5lhk4JiZox3I4
oL4vnWTN68koUSNSLEAHVX2toCfMLeZaIdriNRM54gqbZJCr3J4sBpxECiRblc42BBjDhno5z9Vs
YMfUQ75dSNv6ikpTdZu+MVwGgSFkNIy1Mz5lOjVy+Eul/4fzBwfw9aPT5TUBjnwogJvJUviqvGkb
Nib2KOToBzVj0IgGGjffTb+5czMiMsiaKdoTmkrmKyLe6T5zJrrF5Gg5099uqfl7TU4XwqU5gIzG
Xg8j7+8pUAbEYkVBTd4lpXtYQDV9UZluXoEQev2RSAfaryFIT4Vzw8geSAaEqaDaogm2jPjyB+ya
A2bQwBpvwgp/yUYnJk1T3mb4pTRmsuAKLVj6Q9jQcqH69SOJ5CnGY455NtiMMKxmal7DSL/r3lt9
Xal2q6092LwUUN3lt6YFhQ5YIsSIkAnfOA4mP9pmtAyDGPhxju+GEm4d45c5uY955l/QcUxOhOTQ
eaNVaz7LJcGoUIQNOkgCleCRmoggpyhd3D7dunEQksSleeyOSG2s7MxLUPLJbEIdDraqfU4ZId05
VkF0ZVmNYOGqJYPFEiQ2RV7f+w1ci6Y0zhw4cEuEfhEnNZhn1OvTXCANJ1AFDSIFwUZTVIjIddyS
7OnY9M5X2+LXYGyXlzGfc7nDfAzgw+9C04iqRCBiKTUcy20AsDmOxJwRWU8BVO9FhZCQEOs63slk
aB6HEOFGNAhfOduypzG7rbpQfk2MIaEaFDUWIVuM1gGMd/HmUayRHzSM7p6cQs16tDgK9Q3XVpC1
0ZZspTf3V+HiZ7izGy3P2ceAlzSmUh3ZdWmSbzjLqguKVGFt49oojI0O0zr8S6vk99OxB62BWBOX
2y84Ib9/PknICAazAxo+tUG9t+ZSRXHusCGgW2LNbL2/XO/34xkNidUkyjTRtr2frcZfTuMltY7Q
Lc76zq7EWdgb2WOt+3JvuTUL/+cL2u/rmWCSxjVoWdr+b/1agk3DTMbEEhQWZD6+6UQTZKEMV75x
RmO72oFqNaMiz81LDyD0Xzpxv99a8EyMU+k6MCR1Hef9rbVmGKkxHc5tm4bz5ZLGBAnOrRvBCDAJ
bifr7POv+3vXh3xaIjkd03fAefgflho1ARoqOmoMyIrJU6BmlxSj1WJA1fIlbHOUZLRAbj6/qLWu
qR+6ASykmFpNbKECE/L7b8lwCBz9SIRdF2bqXIaT8Zh35nhKZgs94ZYTio67HIHIEDM3rZidGPgP
UpCIf7HY/uHru+gObcSMNhGpP1fiX54so8oCWhFgpAnpM2iJk5gRIko+jq5AvZpahL3NhXny+dd3
/vCM8TjbP5tLANg+DmkKd/QlcjQCk2Q3fkdNjCvEGlv2HI3ZsN/3Rl/AjmeEER8qb+qBHYTp/JLC
TXbo0/RZhdiWeNLd1C/JvrFEJrawaYcLPLEeynVIRET66ED3e6RQxrPpdNTJtpL3ywzfPklz/LdL
Me+KOnQA1o81ZtLeJ/GyRIPrbUU31sAsq2CCaV7CRFgqu0pWiBOOyq5BIhwlTBK7Q2jUHWM500Bb
buJj2dU4w5y/vJG/74YIPtagbd8DHcMs4f3DkpdjanK8IP2greJH6gDosVJW8/SX6/yhB+fTfCV3
mQEJ8c0fmkAGV0Z7Ew/brLfQnVHdcq6wPGs31PUNtAlWYcp6wOd2q//2HX9/7T1eCIz2ENGClRT5
/jsuCZw9b0qZngIZOYRi0gRp5sFWEY1wasBp/kvV84fruegwMJdTYeCD/3BPTZD4i9tCIolJz7hc
c1oyRvFTfNXz8mMhYTZj/OX2/v4zMhDE7u85jMI876OAxx9q/r3qfzol2m3aB0gTeJ795i/X+f3l
oo3jrwWUteo+fhasv7zS1kDgFpResgtn0g1551fTNwfAxGqNp6Gk4yEozE/oUxKuWRr59ecv9x/2
KkHQPN9PUIdxTnz/S5omQBpzRI0xTn2A/ckJr61BTdvSNOunzy/1hx8RDh6gPMo0jx7uh1XUDLpE
skLzTf1lvgPIYccofn3yIULOQFA7u4f//IJItNcfj6kVap33303+P+7OZDluJMqyv9JW60Yb5mFR
GyAGBidxEEVSG5goUXDMcIwOfH0fKLusxSCLYdnLzl0OSkQEAPfn7917Lt47ra3xw/vk5O58BiVn
Md2Er2gqUfq5U3bieubxfMzACoeKh/EU4yLev6NXsq5mt3N1npm25JAV5bKyODSUJUlYiNr2RmcE
yz6fhvlr4zpkCxP2Yn/TcgzsOFyknkXuSrXbxc5IlJ8KEDp4AL4REzpquMsgj2ebld9CUE4dNPpm
Sjrj1Hzjg8fRCdZZOCuFR4P96DcrAbkZs0WjKaEjfN4OKv9Slil9AQlML/ScJDlXE2nQHTkYB5J5
FufE+/B+i2NRI2zOddYBA9OWtzctobU2VDY+NK/D6N/6pbVX+tz87uP8T0iHCl0decbnT8oHLzsr
qak7FtoaB9bG24s2gTcPXYstSpk8lJDPab2JbLn691dBecXQlnd9nS28vQoSh94wC67i1t5y21Is
EelC2MnnVzHWmutttYJ/z/I8hpboD/2VrPL3ZIz3yqPJUhJiY1rfaS23F00naYpz7DikTS8jy9C8
G/rBNNDRvEJyFOY16X3zLkchm9AdLFr9xF39cwY8+lA+/CLcSZy+yZAz334oAo0DYl3VEPWJFn/x
7ao58+es/tYbzTxErj65W7+JS1B9RGY88xCsDgVAUyd+m/Uyxx+DBWEtZnT0Nd7RjUYVbIl0LEGH
DxLkR8N49aEjdOZeYnMEAdJ22rOXpz4egFqpV78dg/mmSIXxkzLaRC6HvTjZfv6hPnjifUbMxjpQ
NPmJjn6abuz8ErUrkhAt/lGBZjtYHe48fVTLNkg5JE5oIE78EOv3PP4dHIvREf08Rmn2Ud3uF5pf
qEQM6NeXDP96UmwMOycIVC0SWKfqt0s26pdiHLuf//rbBgYbgGVRxfMJjhaYRLEmZ0FAghPuhhvB
tPUL6UEl8js3OQOY379wSq1/fH5R8/1vjM/Hg0uDtIN97vjVI2spWXtmvHpujX5ecwaoL9Q1KWmn
7K9x2OU9mCohAwY4MbXhsM30bjEuIZD0j56CfcAIwxZVNOvCBJCRIP9FzzWAuKHbPWW0NxvjGhna
fDtAf3gVvcPyZRkxTRoSZZzdIu1SC2cqXncvppRknjrp5qtyibsT++z7LR3BA5u6jjCGV/24HYPf
1W9qn16iNozOHsxOAe/MB00Zp/Xh89/13aX+nDw9arPAQwGLFerNUpPHWZmJ2l+i0uy/LlIjmbCd
HLplwvm3Dyy7OK2ldZLNGMU/fklSoipLY6LtRYc/3UyGjA8VbZ9I14wG55IRb6TVdHeWWXW7z7/j
exkID6tvrOowCNQAztfN468KjVaB5cQxNqfALfT7yhAFnhP64yDj6rNlXtybokIRCL1v2TBYsa67
rKtvDSFB2vWJh6NGdtddvS4fn3+yd7uWyyejl847vAqR3aP9RA9Kq+arL1GGaetK+IN7QUKRdf75
Vcw/x9s3iwUVPvLoVZ8M/kpfwd1//wDQQMxS1lDmVI0GkOwItPdR72HT2HqMa596r6ifiNFcVVoO
4WObuMomRqdWDZNupvs3hxNjyyIKBF0akEyi/R6ofI1ZqZWxFRX02iuTg3u1nXJdv9c0OX4p/a6X
UN30DKZDNstlE5tZHdNB1MlTNaTmioM9SXMI6en2a74hgyGkmIsltjjZZLszxsEn3RsqJG1aut6k
xgh6i7OdQn7tSNcgEGLp6Bum+fDcGQYyULNsUTfZXjm0WMXoR24m0Xhfa1EI/QKGnF2T24HDN5za
oRs55up6d4BnMLohDvdsPjSBBsKvYK3XNjhRhu5sYEzq3ZX+3MabJeGB+G3JyXkIpBp/gaVfqjNR
llkA59Zq0B227SxC1p/G2nFwZYBGWjgJYCUYgZe4gGHJZKkL4OQmJNKWg6JP74ylvOnLPmaQYJYE
C3uelrw6XjKvjeg15chxpf0zlTbxkXMvh+e8ju3fDKDNi0WZqEe1Nm+CrVsH8DnLuaiuGAgZ2fmS
5WT6kiugo+ixkv6eQaAjKEEDuhsmDjHAzehdhlB35wKESdVxOvJS19U2arI8rm437T1e7FbfNzVC
5I0z9shap75avgGJ1B98gnSfGe4WE5kzNRBOhjxYUBCdSpLruqn5kthq+umbldK34J3m7/0SpwBi
ZFM+ANt0na0A9ou7xc0tGeac6MqQl0WP0cRN2JYnBL/izFuMPN/DUa7OdPRI7Rm9A9LOctkY+gbf
suyZ9FFvb1CKo0+Q+QyrASmL+ZuUHIKiY07yAyckVrhQIW9o2QUM0mQrJyf3ajLrq8AzSwJKqW0M
Cv6cnCLoXOv0AG9hc5B900AENXxAEnY2DPYmFhXQZZIzPWsPxVC9NAx/rUvwxgSxD25nb8E1y+wS
2jAGkSy126eWRe6mdgVRBoWQwxX6o+oxE9L8OjCsr7ddoeJhM2hrz3gy2+COnDXxNQtUAMqHbuwL
ZNTmpVvGyaQjHbhPJaWaG87SWNDRozVFvpNOM0hHXzrOBs8S9gDVxdqmNWgAIzzVzAfLYQILFFP+
pP4fDmVuWWXY4fLON8B4gp/0VgFodCNZY5W90HnuHZsfZuwwsBID4vlyJxgOc4tnrS6iisYiEnUf
dTQxxbyRoShl8MupXflULDS+IT5bxMNVptFcGHMfvM7TmLAUuGLkfe5ckePX9uUQ4g8WTJttt4G1
jUCq2vS+M5I4myDeviioPa+p/uM+bLUanR5dYpjNny+U75fjdfZhold10eZ4wVHdnZJlVKQTbV8b
eMMm7238E1qznNqO3pVudF1wpAQ0XtB8IkF7uxoD+AB+4SbMjIeJKWrL4/K9MBbwLrHmn/MsdTdm
4Y8Xjd3M+0LU8hnpAc9MXfgRBnY0YtjEztSMfsZEjbNnsPzc4IB9gI6VtCe2qI82T88zgTXCUabs
Pz6Dw0XoRoa9etQL26sIQa+8h8olmTzMmLpdMAfMltBzlbpj3YnvSBIn+Enm6e1UJflwscqg3LAe
jPaRgUg2nPh4H9QvnHF1D24kE0G2+be/JSVoUeERmSKTuJ6Xnkl9VNsVfINanKhA3x+AuG3Uu8iY
ERqvM8i3l0JUURcaSesYcKdkY8Zo+Ck6/eyVpoj7ZVCB3P8JGmJulMClV/XFyMD3xNlwrQje7uQe
3TMaE2slYzAFffshHEAY7JlMP8sS4N80g2r0pXq2nN6+HhkgnjjZfHg5BiGMJfCFctp4ezk10oT0
PVqhoxgtImDL8kWRu3vAm4DTKUjjE+/Gu+YFvzFTlzUqAgYo8ri318vZZDQ9pXtlajVBnnnZtFAd
q/mq0gURkgG0vCle/LuOmdS29WO2vs+XgHfHjPUD0N5CmGqCHDjuz9d+Mk/4glWk1169SYeSpPV2
8X44WfY6YgJ+UsJ2Hj+/5vtnmGtSldGusU3ENkdfWtcKgTeeyK04zTNmaUQ9KVQiKFMT78QK53xw
Qw0gnz7iS85v5kpE/7sSjINZE0TacXhrfaKjU7QsKhxa232epgDelyfG7pm2Q5Hs7QxH79bV0/QS
ZAZbO2+2fdeIZHhMtcy877UEkRAGlGXYj05jPLiaAeFDpc41bqj4VmfwXobwCrEzWXVLP0BbGv1l
qSw7jVwkh/uCTtsDFDTxI9bNBLEWx+SLaayCqyUdfbEz7dFBX9Vn5Y0fZzNIatWRstcYctnDwCnS
TVZgbd1Cp6p+QCARAN80q3lxOupbxq6TzXnNRjDTaxnuE2iWugmxWBPO3rOS8Tet52kOCZ1vGbdN
GMqvRgQ9EqygAM5Ck8oLGIGNKTsq3sJTXYOPbgVPGeQjg7QS6/hUwuShdx1LciBSxXNJNs2lKvl2
2jihzELwcYob/8H1WDPoa3LOYwb1Z0j01ynIt4J0QapEARMYAMRnKBXotLymjIgLL8h5sPVTS+YH
T7aFS4YWFv93DDNHqxU2LkczeJ8Q4S7LtWJDC5PGqq8RznQ/6p6YJwFRcYP4IrtsM4XkjCM1Hib3
qQn0+QwZm78dM50gT5Bm7Ym17cMPx0ZvcPjld/GP+hianEhbXdHbEl77oyUY/2dg82hgue5y4pj9
wbKCCJd3G9UHU9ZjI0I/ENqsWaS/ygB+UyqlvGyGRb9AdCr521rsY+TWJ76g+dEd56ANUHlt2nv+
0cIy1Jkg95VvSOgqDik5u258UeUuxKnGNkeiZbo4SXceVIVHITXclEEMctLo0UVuRJqO8yVvJNvc
nNHPgglc5j8bP7YK5oCZfESx1d87dOCWqO1sqXZLKQk76WLb29KWG7bEsOdy3+BV/41SmBHhoI29
f2JJe6+n4VxvQnHBBWa7Frfy7ZI28uKqmAYfpIeh/ZbSkNrRv8Ua3hhVsE3itsSeZ2lRMiJkA+KK
ZCDXehunjdtdtpIM0M+X8w+qSD4PsJqAI7euH3tbWqOJA7TUyDirJl/TExnPhEyOkhPHent9e97W
AqvBi9qHoQ/W5+MZXosdNWi6aYJrNqdng6HX/XZGN3s7e9VkhG6FpjOa3Ez8AFUMHddwAcOjLi+T
H5lCygA3wxKHtI1hZtm1W97p1BbeubQpvzmTdwbkFW9WtzSO1GNaaHobLekEodHuhJaivxJr4gUz
xgss+IsdEaxY/+Lga7zmpvI4i+tOdYejF4TnHIibHFgZ6Bmt7+Kdr+tItoEZy0djIVUIRACyNkI3
pfu7iGWx7GYhE14NMyNs/vP786d9/uZ3Q+THJJI9nkEWYGTr7QOT9J6fkSzhRIibgf66GjZZbQF+
iThmGREiesYjvTnzztcArbE6KVVCufLtb6kTE2Yx2lVyS+kBqDFmyDZcarEqf1QzxuhNk3v0KQI+
/bD1Omj59x5YD0D8VpG2/1gR/1VG4v+nnADqzP+eE3Boix/VL/ai1wox6nz49Z//4fIH/qEEaGSA
caTiYIU300XxYLPu/0OL0gwdkJTPOghDatUQrsvwf3ECnP/FLoU0xV/LMMxi/Kn/g4uCTc/IenX3
r/Ny/vy/iop5uyY7lLXrVNo0UP8xlOZQ9fbhMxIgGwz1m0ia5rNrOMsuaGpzmy0l7MDqvxIK/nvH
39ud55/r8clXr83KvvfMt9fLTXjEleB6eAYSUoliPBYN2WC7Ee3GrnfHfo+wDrEZ8CE6AK7zRNkH
lrAnd7bpqvm8n9Sdcpr8PC1AgGugLLcIVqvsxFv5djf+8zkdpq5MDa2AM+GfwvWv6iQISPitMuLF
Uq/9LutJnAtLBlE6S3li3Xx/BzgtcsLXudEYUv/smn9dyRg6sFwdu9EYCLmHtwOIFm89hYZff/cU
ou2/Hs6bfxaW/1ENZC+nVd/953+8vwMec6pVGcDTxfTw6I6nZpHSlIQoY+Y0buaMlZIOShoBj5qv
hgmSYWpp/ubzi37wJensczXDYGZCt+HtbQfwVKK0huZSWZ4WQU1YXfF5vmmh0J5Ztfb788utGI2/
9qL19vFsWVyIoTPHtuNzEy7KhBWOuA56RlhRwKSPDwhY1yR5uopPGWc+KvLB0O6hRhvBJl5a917C
E/vl6TVejMlqKIySuTWqrQtzgEwRjTgiKIPpojYZYccPXWC0P8VU6d9l6kDiaczFv8/K2pBnn3+Z
j347HhCLZtDq8T4eYLcp8F5HNISPjbp/WbVtvi9hgV6WCeH01WCecsS9f/RpBLGnrg/ICqo7ekWd
DIqWLhiFOHoqLzQAOAfgifq2lYAIPv9qb2uT9TZhq6QIpexF6UCB8PaxIGtV+VjbGgTTGYTaIMjO
GIdWJ65yJLfjMiyxDHko8lY7NpK7t5dhHqcBLOYyuPMUoKogQ68e+y9qtICm15igHIAEm0o4y9Yp
6n4/NOCUUJu5/0pu9+eDUBoyrWf846/IkrcfJPHcVsOJ1kTaSGvSH3lAG5q+F4VqmRum6IOtJDBO
FPvrC/1/64t/LspIJ7D4C+jM8Xnem1pcG3QpYY5bWWTx9oexJDrJ7iEAdqab7Ee9h4GfNifF8W9L
wn8uzWkGoSMCAty9R98XZazlgF9pCDy1vBAvH0yvDJB2rJXmZatRlE4IXq8ztzUvBlK+kdh5SejH
5ik/67tFD+Ucz5jOSm6ZBifOtz+8McRICuusifIyxXoFJqtEpRAKUgGjhAT080X3TxXe73/3VcrG
dIu1XWdzP6rr3IoTWIWCPfLwOO3n0ZTwYHUH414CwM/DAoadihHxmFQn7vgHD/xKfmQ3d/jeqIeO
Hvg+JpYMLiJ8aNfLoqBsm4t+wMttVUn6TfVYwBD9VGGv5cR9um27TQYbpEBrJvvPX/B3a4nPB2E8
gsaWYS4jv7e/u8romYGtQgdPOyNsq0kxXZKEI050iz+/1Lu1hEsRFMMoF/AmCuKjfa2Y5Gj2jldH
eQXFRRZFvEWdc+oQ+/4qPEUrVQl4BOXXcd4vQn5h06apEJ3rLcT4Mr1T8E42n3+X9z8bxlageug3
EE7px1VZb0wKAEJHAAXWZ47LZb4Xdg5IZSS+5PNLvX8z2FOcgEYAM3u8yUdvRpzJUQwWlwLFjLEe
QoG261Pf3ZYZZqBgGZC5F/hQT0iX3r8cbGirt9xAlUW3Y930/qp6CPnCdmpikOg8Ld/NK35EFXF1
ORoTp/we0yZBSCDP+1OrIfGlx+shVBadcnv1uzCCN48elMVxe0sWTR5xsurO4ySrK5rW5nCTpjqu
LnTvKZ1zmG5hN6jk4OKHfRqZZV7UMhm4B3ZpZdf27GOjzZYMDoPtV81Ii9hNkaom7rxNPZeiQ2Ii
ebVK6TzJwdZgbtuJuBJdmXTM/Ey72zcCpB52yczatrNRfeP96/E7ORCR9sKHER0lTECumGPV3dZD
a3/eWG1ym8UBI7zOc/EF2b4A/ojvFJmVD7HyTg0LGRfdqP+Q/mxTlRhkroZzAIGbFI8uuOsXh2cI
Gx0htViymZmNusIyouxefgsoKVsCbHLGZ0adjjsajQ6H5LYBhbxksXTO7KHRfsapcr5RsWN/ppRi
tNYs3U0+dE4NQhOYKNpD+3YBKp9tR6w34AB1y7lMVVkwCQEzFPqpLhk/t/6D3QbegoEVQOVkWUpD
gh339kYNSBQ30xTrP6FLms82jpPiRppiNY7PZD6EzFpmDeqNYsxexhA+w6RM1zXdbXUnGuno450l
Imra1vix5dZoBKF15EaKKw9y5kMLVoBEiHSk51oHpHPAtLLQhM/zhP8NKLl/pZkZUoNlzIUX1kXi
09UYG83bpE5OAJCd0QSG1O0NDxPZsEEklNAaJBqp/dyBfsEd1egz9q6uGZ0t5Ij2e6ljfovSBNZm
WiiM74JcDOBMAIUIRTYNdqNFSIIxKh8GQGlWCNVZySedDMTFtgFY9z1A9h6iEENOj6hMsyHjYKMZ
blpGkmr120Ro8ypVz0jVcAnJiPHq1CRQurZePQZEExGqE7TacwFvCjSYguqP0n1gfhJ4QKf6Ep9d
6OuZegRKAVWx9nEooU/Rp+dpJKuBgOVM/fAaPD3hVPXyRjjdTN5s0Dc+gCUfu+rOtuVyPUNldLek
53CYyAZV7MXgyj6S8VCP0djX3bBx5yQ+c+dldncEkHRd1IAnxSdI2CQjx4AY9XzskTLEsZiT7QB6
kRCeIv8NnUYmkWWMxWPhOtONu+hDSXm8WH6E9jW5NhHQgAPluZ52wFZBnuGhL740pWk96LQ+hy1O
4+YgSgsaWNIh3yjp2427gJZUtpl6z32hb7d8zRubjn+CNqPDV12lv7xxMAikNLr+OSeTpSPiSdX9
zmot+LwuVA6o/pqEVNoxBjsMyQJMzp+VU23TzMclkGRC/81PTqnV9w1W/mWeoFvmgnjT1oIrue1B
wQSbxSMCnmghy0VZ6BjaBXpxg4hrOyaWSQHdRCElUicIzbHiLRdOal+6Tj4ioIBK35Fi6sKw6MsC
b/eQ6Fq/IWVIx/PtaMT/VlrhEO7YN/NLZjmI+VtNpje9Bsc57FFJ9GAsS30KXfj7TyZOrxYuXtES
dwXobusVUtpROjJXH4yBDxvT1v1a9fl8W04cHfZj4ybkOzblWYMc/G59n+29O1fSjViZxmcAxMFj
RzxzGhoJDIRwmKspxZZLDDeEujJ4DZjtLBwO9ekCf6KThMKfTTsUQuL8miaTpkGXJPV92g+kmqYY
FDQeUbO7pKnnzHQF9AIhgtu6K4yW1cBVFRmMJI/XD2a/ENGTwQz+5fSkqPachev9NHZOfwBnHG+M
REds1lsjp4SefqMVZVCK7tyKqLgo6SuFjXbMyMEpfG/E6jkpfTyITsZfCEizO176DKm24wkAxa6z
Ls+GmDLQp7HV42pOrEeTYdfXZo71fu/M5vCd4aEsDlY/yXxrTJr9NIuaDFeBta/dlqaxYDgWgySA
kqTLsFq6/FV4IrjiTWy+i3Guf7qweyZYDzXqpcaggY6qqRwvmJdq8wWnMPFF92WRb3WasCY4hMT5
BfGrJX9Ma8zvQw5MmqjwoPmS9ZK0g7FapT4GDawrY8DzFQqO7/ludJ0O/O5sK/83t3Oq7qY+d2AC
AT4hWrS055mHKjF/Zcg/YTHw3GygUHgPnaYV3xdBlO5GaAa4EAUkXD+H74wunBgDRh09QQpPnP3y
mB1kcb6Qg7LSZRuvrM/iMYUokkIdKrCFWSQD0SVXl03uT2VEe9v5OfoBNsV45mUI6dli508bc/Rx
gCpO5qQKoZrzS0IK2MQ05CwIwLWDHGs8NJNUCxZqowZLKBoNTV2cLdVl5k6dvqU9huNeesJmMfcW
QRKsrDRtb9p1/kXmpBVvJJ58jQ5rHD/M9F26SFUkoYW+YxWPbFo9K+/kNFtyVwpczE28vLh51Ykt
T+h8Xw665NcoW7Zv0n2bZLe4tUWQXg2QYzMQG9Pyb90aS2mZS+RlfQlab6689FCiPkXoUObei+/F
ucUeAN14TYVlWTdEuywh99a8ROBjkvFUrF+Bnkj7TdrMdzZp4RHbmooYYVKgzbyUCbOQsO/q5Yn0
w4b3yYaViKzGs36XY1yS0CIa/JS4aVlOB62onrEsaRmBHbUPtDgRAh6213wfjUGWKNNm+84GmViE
fWpleP91vFPwqo2fnvT0VxdyxsbTKaBQ3Yzx72SEwxj2PhLtLfz0+LHVyUEJMQg2zmYqSVZK/cH6
ZS1TvyU+gohEmBFfYoHMgVRjq70pcs280mqVtWx1xbPnaurGT0EsRw5xLLTuoY5sWWDyHaM7Nhbd
EjuGE/UhJaOFyK4a0YYkDagPk1obXusmXZ4dR9hftdqeLkwP2Rs90q4V28obuuepmzHeSlEOG0Lf
HPfKtiq7O8sWZ3qcQCg3ET+cflUzeCA/PvMHXP7N8kMNQWcchFzyr6jwTNZVk8E3Q+Bi3sYMwuWl
dDxgEU5MtyKQaE9NuXLy+iovyBEaOfeHeGd5sfSc2Im28XCb1wO9p42//jeEKwXz73hAjhGWhtUA
1xslaMw+G437pZ5jayPLeXkEOgWHp1POfJ3VEupaC2gmAV3ToNnOehW0d8qeqjocobB/lVPDyowd
38We6AmnhsBgJF2wy8hKUxt6YvGPwbTaX93U5V/dwNAbJIuD2YR6VncPpVgbO6QAOE88tN5XGODN
OfscsEGYJ0rbGMrH0kI5KIMNUdMuDO+iTslfmvzeCHVT9mIXg5GPtxksOAerNgr6c73w64PsdJXu
tUwDv2BCY3+Cn8GG6JLPg1UQXoDHjmKKSyAC1mo3yc0XGgQNEAW9JSYoDcrsRfqKkGrc34BqUABi
ekxLmV7Ys67wPsM9uNNRBgawGUzCvxgjdfd9zB/EJi6mBwPeB+7vEboJKeHl81w75t063/3VlPr8
1fD6GRlvluoKnBJxAKBNsCtx+NDjZ+BaoGnZCNYM5kIzk7M0mKrbLq3RJBdeCegj04X1RYrOxtCM
6gBY4JSwvvtjMj2klYsxX4mZOq3PBsmHoxAAL+cE2k0LzHG1SZvkXRH6SrK0puW/7Fyn4Fv6ubmd
jdgE4QoY87xpm1kPvWH0GTpbThrsFdlXlGklI7Ftbtl+QNpms9xkGkl1VAde8wuUFMLl2jBJVoU6
tIDvSEZCYxLXPYOQ3+0R5JoAiuaKXEGg7mc1LQjuzDCMN2oWVOfwQxsasqqziVYyu/mL5k4jMQcm
DZlbXC+YEONFTCU7yWK8khDKXEVoJAE2QAWhQCWSrrkqY2LWUhsX78aZajGd1fmktuRlpWrrFgWj
Bm9Aotq23mxF+qivHCIW01fpJwQb2IMhsYjkZHn65Chq27o0UnfnjoPwNklFngO9QWAAUW/mFc9S
G9eY4vOCoJs452gckAJBZGBrTG2EftW7QptNVKw3KsU6QEUYtp6u5ogUWAUXfFlbcNqs67d2Gs8O
4lZZW9D+BwYYxdzP9maSsr/yrHkZoiRYEfU5umCyogWFJP1YoihbZ4rpoFnjq5vY4CSBohNrYxkl
t1C1S3sG/wXNtGitOA2dET1/OLqj+pr55UQ6eZ0TAE6tf8gNrF9kX1jeQVYjDxzJGfbdMKrpPGAm
8jgaOliXgVcTgHQv1ffYNJH40daCcSOpBxkeNOauc2TfcoBjq942mq1uY6LuY4S3ufeVCb9GPlRN
NB3NLrI5wbhNnIAcRJnE01MXQD3ISKCz54qVDUKucZMAR3ztjZ6yXpJjFhL8VP4OrL77icHfV9dZ
tzTP4IcJeBe42WhqxWhq4avUTXk7dKX1NIAe8yKfJCst9BGXVFHaBnBShN7x5iTASPKtYM8lEQ7Y
k9zEXbM8kj5uqwuzVcyiukxZ14DhnCLSLdrhUQFb/mxpZ05zisfeDbvCs+NtR81rsL+V5W7yW5K+
ArVkKtTU3H7TZjMYN9x84wsAGoIfYLqMJN51GfwuvXPOGfe59pqBKfjiVSAugw6ky0bULmJf/nc5
tYlRV1+J9HD9Tdmr/KcsjOBKZVV/CUqZ0A0pW3eJaGsWz+iS1e2UxNpr5ktQIbMGye7cGomXiKZy
RKhdU7leLcm6pkxxNhlb6qT1oIK5hCQo2fh7U3rdc+BVRXeGaDo99FanfgXBTHwDavMBCrSvpcmG
ATkthcBykhd7sHRuWI3M26U6siIlfVCvY2FM+Rb9PD+oxBvGUXk1I9qERmMWG3MQTeyI5J3QONSy
XQ8a8UyAyK4pmO38x8Jb7GxmbSgvCzj33Dgxpteor+zfWTvbr11qktySet54RvHGCU4h/ftmLp7z
gE2b9cKNyzjGNFJlXxCBLgGEla7ookpW4tD2JHOFLgTs3zLvMhjKXq+SZ9ANNu1n0zDtzdi1+jm9
CccHvpUsqOCNktJR4Ro41FLlNkdGoIu7MZMoGmpQGsWenRWOco+AFlLKAnx8m3utdqHQe/OtcJyz
9qQj52QN6NpCCdf87E2RkQOPp+E6t/Llu+r7/rJLZ+27VKX2vaCz7Ee2qgk+EHNQWTgFJFEUATtn
H2lT08rzPCMie8eJsfnRVj3RE7z/sxk1fQ0DaWjKxL+2Sa+7J5XPm7cE18PToP+v/+qVb5dhH6zH
5NoSBOp2XZ1EhVGs+QitkT04/WQ/dbzE6oCpz36d02m5k8gXkigoyNzmNLXyo+rMcHpUdTEJY4nk
BEIoy6xd5CzC/OO89h9QIZXBPrVttA1WDQ+L08TQ5asNYEVK2Ui9D5M1+kTq4pNjrRfiYLVQMCLb
FpKStBqsF8/NGFvARuuqAwhNZ9x4RH+dd4TINKy+JDqHVV14jLFjpcPqJjEsQEhEyy3ssoyBThG4
JcE97lBu2lKX1wy/gJIVdgmPWPZL9y32uvaLTC2a0yQoipgOkFvZu1LSoYmq0mx/pTOFZrhQ7IHw
VfpwS7y3JjZukudPTHw4mabw+6xDy8vMHlNj6d/qQ5PLc5HhCaOYbTlfhg4BvZLqsEynDf/W779M
We28pAZjmrDpZ43NsBqyRxPYXMAg3oZN75YxjoYkQePOIwmCbG/Q6PvN1My/XCjtO9jnafnCFqcu
O6N0xWZtSZLirE8EAlUyi50NEy9nm8BfrTZ2X6OhZ1mKPVDsdnwjWzwvNCdMX57TP8kuOFDMXagN
HCiB8NhEohHGOZEEM9JTID6m6fo17iOlvFcj0Yj3iu9W7aZBW0kOHlnxveVyOLJ8oOaJNYpp687m
+ML+O/Q7zA3iSuVx4hxA5HnVIauBY4YMEWr8F8n6UGYu0N+iztTT/4RjaOhVr3Fz6SLewCBb7iY/
6a//J4lLuKXKiTFvAcx8o7Npn7UFPZLdv2ySY341LIup8h8t7jFQ35VtFy9TDb49B4I80WO51DRr
2HSZl1/LUovv48ztTgw03k9xuCoEJEdnio0vyzvqkY9umsDSAxdcjJOFbX82smjKihYLnsy26HTj
g2ECZCtoBRNmQcqvVRA2BVLR/rfzCD4JI8uVCmEzK3CPRlma43e1lcDAW9RgnqdyMPZz6qt7V++X
EyPSdwOW9VIrdRYYLFPo44nR4vijoTi5RIumrHOFPiEakNacmEt9eJXVlY7alSHOMeuic3ClS49K
30qMZVv0tXZf1Xl7Qtrx/ioUogHnCbzZq+hiHfP8NeSgd0gXdp28DuTb7iorhsa3Dh3Mf317mH2t
v5jl2a7pH3uhK4FybhJ9HaFCNs7k+kXqBBlk2c/piUu9GxetwxPDglyzMtT5am+/0pzHdD3kOrfW
3eR8WfAfaAlZrgbBxgex9MF2wCF1YoD/0cTGokGNhHGdudlHY2QLtWpjsBnQ4eYQN4wU6BP4qn3r
VC8yNuZNx4g1inOvODEcOxJzMsDm66KCAKeBRg/L5tEd1LV4bSsChbZgTxPpQXKdCBmn9geznh+x
flmXmjJpk5HsGLZNO1zUDGbI0Fr8ZrNoSXPil/iT2/JmmM+Hgc1t8BY6hMwcD68cED015wwZ6V7e
3OUd8W3mSF9tUsvrME7jJYpzaD447QC79uNhtElGD2wcBLlYD3EjwZZN0pgkbnvyBv5ifOfGBT0E
q3JPLJrvnn4Qfn/eLeSnTN1XTdzfTz8pf3rs90MN5FCpr0COAGRZen72+dL80VVWrS3qgj+mhaNn
w4nhFLtNWUd2afpXVe09kXnV3P4/XMQz1m+BWMv0jta/ceC90oeCQ4yV22eYhYsbGK7+qadtfZre
3Fx+MR+9EobyNTTg+DkfLNWOJSg4hqKDfU2CGz1XFphLymwt7JgGhEbQgsHqbHELExNaYDfkUGSc
zCRuJavOSsdML3zsWQ+1M/o/Pv8RjqxXq5rDRYLjYNoFka4TWPn2hpqQOgHWZHXUlM5vPU3+N3vn
sRxHlqXpVymrvae5FmbdYzYuQgEIaLlxIyhca+1P35+DrClEAI2Y7HVbLjKZJHH96nPP+UX13JXV
jT7MxZmCVNYubabCmbWOTIgxGN0F2jvojhrdsNcDSKiFOpI5xUfn8evv+nA6vH0WUAsQUgB9xCNY
OV6Qk0q6vXCyUspWQRGR2OqRnbMyPdnNVQ8hKkcrbbJ+fN3uJ7OlLktiwWmS6jSPzgYeIfAMJBYF
2ruk/X2T+NEn7TqI2Sk8wBHZ623oaWuBe2pomVA4Oxx6Ery9MFe4f1VJRk21RIEtwwzQy1KKxy0S
XU4fRIjWwkfZaxb8S0x5T5kkvAGRj5bnImaCFBPwQY6ho7M/tSai7ZbKQK/KyFzLieylQHxsQ4T0
nDLtW2karR1pnfFbKbTyi2KNv+pWl4D6kDWqZCG8TMwm98KqMq7AnaICDBFcvw2xr4OJUePCVqMV
JEMNiDXSGJFoksASsxN32CcLBnl/OO6mKQIWOZ448qmTWGLiB9NC7X5qaPfeQA3JPK0FID4bvgAI
HMDDqPC++XrJLNN0NIKagYjCcpOwao5xOVBa2lIkoeJktPw6mL64hmkk3wDYEW+qyTq1NT45HNEp
gtYJRZBd8gaTfBeA5BRckZCWMycFRHgDnq27nHJVOdGrTzYCNH4Z1QINIDvKgYeLEyxHFEtIJzs5
E3uLImjFiRVEl2iiS5dfD+CRFs3bRoBeAa0CxAqCdcfScSP0X04YOBR1K4WOpGSIACD4ciZBYEdU
CwXIdhAlkvoieyWSyzUiTQ9S5J8Tqfhncl+dOHw+jrAhceQQHLwFXse6J2VawSrFCNZRBSleqw2A
LgSqgxNX6cd1AzoHwAoxJMcAwKDDEbbkAD48e8gJUrhBORQJF7m8YZMD1d0XOYmTr4f544zSHqxS
DhoF8PmbLtW7daMK+JirMu2pch6tGhisyCVL/kKPOiUc82lTWANx30H/Ay532LWIlGhajRiNG11X
b7UFiTQn6JOh0RqfWKefzNUCRgNSv8AhgcUdNmUlVLSMlBXTpxFapZmurkMEW0+08ulcIW3BMgVO
RenzsBXE8cVkHOiQT4GRadLqs5x8kNOOKuU5Pek3/4O5etfe0TVkjBXqgJjNOn3dzbeVbvY2iPJ4
FY7ZKbjuZ3OlcNdx0SpoaelHsVZtNf6APArLsKxNW4VE5DRtWp/B5ldPQBg/a4qLTuPZaUERPJYi
CeShHKWeglZctuoWZXvfVsZM2hdiK7hfD+CRHMlypoCD51WBvxFpJZhLhzOGdjqV4xZMQS7J0mul
FyBiER+8KpG3i1dYB+tOl6ndfSLPlLmbeoLQFZdX2AD6TqyVVWbnlW+6LSBzaiNtWbkwKqQTW/Lj
4l0+kkUlAV6ztGNhVLElbiw7Dll9TBCokVDVDkgxnzhoPg477HVYD6i/EFRjYnU4FCTtAWmjzoka
R5mtQ1zDt1WlYwWOLeKJpj68JM2FhEm8yz28PFuPFlMRdXoKBSGlPjvniUtJxXgYTcqPEzL9uS2m
UNSc3pz+fhS7SD7SReSxwMZ+FP6pAl5RGsl6JO3xDgmChvy+1G56yT9j4IsbJr/ZsdTnvdyr/Rkc
tmJd6j4GC0kgkpoq8uJHGlpkzL5eiB8Hf1H31fm6hTgoHY9IYLVjKbYADmrZ7G4FMSguOpHsQYjJ
x4lD6uPgL4plrCVw/gy+cTTPVZZg7zFGiZMKlvUiy4lp9xSsR3cQVcH1jZrU+hROJ3baxzUMBxFe
gSZxOqIbcBSpx0haZVUJIrmo1ObeHJTpxqxnvT7RueXjD6MsojrljYPICvvALC41lKXNZATrTq51
N48Z+LWOlCfAMtSMAapRQuxRh93iPKbbVkp9/OuJ/KSfpGMIk1UDTU9kRg93EW4CkiVDNHSIoS3P
KrrYwzc5uP26lU+WC2EkOs3LA2SR0T1shQOyBpDQxuS8lf6mnfprCBDZk5Zyz3zd0mf9sWCfSBB3
uKH1owNyqgKEXIQerIeIlaRfZv2rIVrl3detSJ91yIKnAEyfNI98rMU8FyWMnBQR/FGokUuTW0on
iPGMroFwkRslVuDpTTq5qtxSaUqnzhv14XurNeiiAG9aUR8HKxhPrSNBJ/kfLCqW1fL6QlaPl8Ph
aINk8Ym4mkWWOGwuGyBTTp5Q0pgbnLLJ9au8w3U/X0GvnFyx0k8cWx+mgGFh0XAiw2tiIo5OSw7G
2u/Qm7HjuE/uQ8FKLtCzPGla+EkzKKItZMWFr0GwedjLBIvyhssYowpQDBPw6zBcQ4sFo5enZPVx
oTM3VmwCkpGAp3lZOH9TpbBfJyDxPCHqWg9LXOM+pP7ivq2O/2WX/nNZ5/89u5QicpFHrJZ/s0uX
v/CbXSqbf3GFISIOe2opECzK8L/JpbL0l7FkkghziRaWDPS/uaXWXwsXlUVMOoGAZ+FgUmxuw//8
J/bUqA3B0yazyEFNhfGf/+c/DsidzdGv3zMNjxJGxCm81KBOW4uCyaI0cLxn5FJul7ehm5OtOjPm
5qkM9GYtAJk5b+fJ2kVSlp8td8aaRIqxRiGWaq4BwLSkiGpYFEf9bpfnQXz/bgivft8F77/sMEZ/
+zCT9BofRmjJi+Dowwz86+MhVUWXl0d1lqOHAHSmGfhQtpmjoWX5t07QpUFONYMHFWLnkKEWEvD7
XKgqDnVErpa06yKwLdZmvasVoX34uluHiQ2CcsRqaEvjSuD4/JAnVzt8sE1CczdSOvF89GfUglGq
EiNbUOR77CSDe1wZ5KtyGsITx+PRw3xpmyePDh+Bms3S06Me+qbCc8cYA0+Z9eQFp5V010wGaZ0e
XQO7TpV8jbr8AMQ6xoC6MdFqmcNOXmeqqO85W/TLFsH1568H5OhK+f1VxGykWsgMElkph+NulOi6
KH7gu3hvCCvkpIwNUM+mtXNh8Ruy5vAmHodLKlrNWTkZiR3C8Nnoei8+JjnmQbzFr8EhABWpFYMK
9InPW07tf0cqfz6PnK9CxROi5THV0pwN8PJowbljYJmrFrNkV4zV+ttYdOPGmBIJCKlQRLZOPmMt
STh6W7WGOMeoF2jwBu3fVHNiDpc8EYosUHOIDo9GS59RVgwXiKMGVggkGOhGr6yxUzdKUXgKNWv6
e+mctwEgIcYhhCSIjKfG0aoBVpnCw0PXx6oKXIjHDp2GpKjF2xrrWyfMI+h5+YDzOlNgU0Zv9ziY
Jx6El3In+KEAmn88Fb0dxsZv38RSXsJjjZOBVNPhmhkbEE1yqmPFCcf4um790QOM2rtq4I9kXLAt
MOrMOjH0hxcvjUri4sGAgRPh4iL5dNio3JVKh55q7BWGH6xNpenXM1TUE+P9SSvqcu4hF0nqk3TL
YSu5LtRWRAnPGxPEsLneY91JOyW7+XpdfxhBSF2IWiylM4ReiFGPmok4JjAI0d0EHccLzADVbU6V
CWQJUdR67iJ9jYKOfvV1q28OrQe7iWa57+gaGR70749616q5pZEMUd0imwV/g66S8EuVxjBfFVMV
rrJBAuI6USNH6Vyop9rDdAdccz0PMoZ3JtLursDd2C9VlvY2ESqCn0IBQLUwqzSkSLG1t2t1Km9q
GEQoU2JjdxPHWnC+ROiX8RBL1xUZLM0rW0oVNnqbzTk+xtLoxJ02pTaA0EVW1S/GdcdxsG7EWC72
DKOm2ajBjF6bK+UKbm4PzWaUwWwGVoM9EDbm7UNYjvpeFLIhX/WhXOxYJyiZjgZBqZOoqBM4SZTg
mit3RnrbmFEq2qZUBbKbD13ZI62ODdb1CLR/UwLPNNeKhFMggqV9+tJqGtA8S5nSB5zkIx99e0Ho
QYyEEqhAsQUXqwiD8Qofqq5dZKtiYJzVtikt/3aI/OohVWOQJFmdN7+jvoOQ4v1F/dlK4jhSwD8Q
rXA4Ha4krBlnstYyTnNyJrgFzjRrmJ+6p1cAeZQ57fdhirfB1wtp2eAf1hHES5Si+FloYR02OqDN
2ykBuHP8OnVvRojTq/KydGUUZU7cAJ/0j5hgMbqR+Ick8mFTTRMkhE4WTbErEKSkuueHYeKUSqnu
WOcTgl/CKTPazxqV0BwRkcAi0v/AlA2C3h/nRHelwmov0CYFR29gRCr5wMoN4hO9rcW/P6ak1pC2
okwHd1Y5OlQxtQwFKAF0NIrUFQVuuECRma+UKjBOJESXMTuaPm5TQhB9yQEQCB2NaawiwoDbhtvo
Y+Zya9VbMY8i9Let+ULKsvFEe0uQfdwgLptvZhcqcbV2tF5SQ6uKDo6gm+mw86zMtH6Z85C+RuEc
3XWIwT/BEO2GtVjUElTHGvySiMdwuRYTTTGcuTSLtb4gB132l3hVBVAV8aNspm2Tw8k6saU+Wd0I
5iNpqFER4u5d7oh3uX0fms8gtAUgOSSMz7tuIQ6WvujoZXOKdf9ZU8SjYGwlcqzAmA6b6hF7h8MA
zFoKwWgPoEe3sSCgGsqpfGISPpsDwFns2AWsQXn6sKkplBsz7mPDhVfmn4M0buyZmLW0zSbCMr4F
ooL33d/LvS+39qKnsPimkxVZ4AeHrRaWFcH5nA23M5KcHA9KgjVAdigao7z++lD6uKp5QYDvIfmA
ECQIqcOmwnE2UjikOphlhOJjDC28au5qZBGpBUtJm54gaC+ffriLSDiAqwB79qbsebSo/VBJsGek
ko10rrZqhKk9t7hhTyzGz3oFrg4FwOV0p4R22KsqAtYHOkVzI32yAMlH3RqbzG6v6FaBeUl1SoeG
H/mxX5wMOscf84VM29GaTBPL4h2Wo+yt9wJKftGYY/4lqb21Iu+MKmS+4GHJ4IflrhmrGWPNoYVp
5TcSio+mWcYQGk3cWRtUVJAp1PXsDqZ0nANYVvzEGUAyOgVmK70tosW/AU3ZPxC1V7ntT2X6PfKL
aR1GyvCrwf/5MoAhJa8q3IEGO1WwgFzhfNdV8EdxRvGMpIr2QJzrF9xwCVvwaEL3p6ytwM61Jn2u
YuSCbFUMkFOOxbr7GRaLmglEMthCgyIPr35B+OVYsHhantRxdcYjTfyuIsU2Okx9dt90XXWfMNu/
krDx90hvABDv+9lPbLNuxUUOUMgzrGeMLGQzSWpsa+JYvGqF2vo7y0i1ZRD96UoTIhS6VSgX/qpJ
IqgFUxbWe1WoR7R5hc4AKZ/g62kLbWScKR0QYdsag/Gn3FYQVcJAz77pZVtl3gif6Y7HQv8IlngK
YJgNUnDepQpabxbO2a9+X+tYFZb4r9pUJwBko83dPkKmzstVOyu844BNZwhyR1UzO1IIcncdjYZG
6DQqrWLzURxIKMtn3+epEW5gPcWxW1T+QmpeyN02HAIdPTU4SojRWb32feEL/NLlfqBfSRR0qzoa
gpt0Sn0cdiFIXdYItz0QurUtqlYRZotRP+cmWtYVRspgRBtUtBNBCeyokOMRaj/0ZQQEmlaw+3ZE
mQjpYtE4R6Xa77ZAHtv7tADJ60CbzjEjq6Z818oQFuxkNtHiRlrEWlckQM9EmAo4lwGQm5zSsoBW
W1HT4L8NO+uMGRwlh+hzQKodrDwE20Aw8CuvW/4g2kcRav++0u07E34OVMDauIvFXCjdaLEmuUCn
o9gKWh7+kAvZStZxofjbuR1QOcCGIN9GSg6mv1fE4LrXZ/mOhkTsd5u6eBjGfL5hXUdwVsKy/1kh
utqtk2Lka+WMS87GJ6O6xNT4JG7vsAKwnMsEEEvG2iR7YMJOOjxWUCeQUpSoZLeCxr2uEAJ0uYLl
i04XBo+wI7MVcRhcwx9qUhOnapcfcyE0jzwI+hJoDfG0PcqiIi5eVXJWyG6ZQ0C0MRCv3DpdOHoT
kNOsxQW5U8uAAEXI3bKprUtLLYxLmQl3TQ1TXkzrphOR5se7eEER86wl0bBojB5dVa2QmQPih7pb
mbwuQOMnV4IJO71Ci/P666vqQ96P4V/S93R+QfEaxyGGlWBZDq1CgU+hD9ux6CcXa578fKmWn02o
5n5DUSuHFAf5TaohXfEAKZwJHivbGZcTA1WwMxQc8tXXH/YxSKAsA4CJ5y9A5g8lxyiF1CvFiNqK
ddGei92AvTAgH2FVmGVr4weVP4CZHLyvWz0CkS6rEREXIJug+haNleNLbo5LMdJCDE0zvw/2ZcSB
Txqw3OZIRcBV0bvVjP8HUpSJcWVErbHFqrnJFteY5gW99+zp6++hVH98B5IwRnaQ4pQiLZCyZZze
hYBQ0UboY0pABNF3OzVMZ22V6DwL7UrBV9mBsBbJ6xpExj5AsSBx5JLlAxlPhITCGv7RT+RMEYfJ
je2YwPZ0spRygK3M2J0gf0x86fhaUpdbnsycdTmqzrugNK0O6X+kV5wyULSHpBPFjawnqNDlUoX8
ftZI9UaOwwAmhV+khd0BK8IUQ+aQdIZJ0x9DLchRWJgmCbJfIis+m6mL9vA+QxB4MnK9dmYmYgMY
VNC/l/nIIdNm1TBuFR1VdPif9XBvwoFT0BtekGylOgRbiXl4UkoFWo0yoM3h1hX2GvxhVBC+V0GB
AWQ2dSJa+BNVJ1jTgikBqDVGwH/qSokM+VJTyuZen4e5XUmzUl12nLuKgzmcFKzUeAKgG416fdcY
pBK8TgbJsBlMWUAKWhMvIKbr+RVaZIisjKOhSE4RiulD1QUKmiKITK0piJPwCsumwfkNBpFiF1GL
BMY4LSxkpavaK2QotB9xYebCmnsxzX5m/SS2d9HM+ryfrVCTqegWIb5IU42YmwK1vttxcTfbGY7n
fkHR9udI11uqkyioiboTyhbqNh7aql5PYZsgzAuFTbqmVtytUO1WKgSjTNFHYdusEU8BCwodKG3C
y0UaAm/hNh7uxGCERaWHFByYzWAhr3c1DslFVEoV9C+Etle1IjbfQ98fsLiZgu+w//FFxmxdeyXo
Red3MWOWQY8K5ROgFC7KHCLfM+9JfLXTuPZjJ4Qs7G/NaYhQDGqGnlwdjPE1aqlRbEdJI6jeUIXt
XdPoy9E/Tum6nQqzwfIxw4ylGgzU1+p0XJURbHCnMDAbh5buJ4nXCiPGs3POMoX2mpQYSoCPuIyh
P8gOLoDZBBG0DXGbkNsGBZ+pEW38KgPTLuoom9yZ3SetajQX71t0DjPPHwaN8E7oy594YxThBhXq
Dv18sCc4b+pJmqJLWEPyqNJQO4+xOUuxbwlMGX7U0o4xCc0mH9Wws7Viokanqo2+Lv0W6Zt2hpri
sgjH8hyjDRHJw5wFyBtGeMWd0DDs3Moaw61nwMSbQk3CpwCrzY2QWZiQRb41iq4hIXc0Yzz43LXd
JKAH4i80xYRigjs1kF7tdoTMv7xaBWhMkzhVLKl8fBkEEomuMqbj0yzMiJ0FFisNcz21WFf1uEQ2
gfkkFMIY2fC/rNwFnLkYbZSNeN+hG4EwDotqN85q/FMzGuE6aGBV22Ua9a/INdaiMxip+JxUlnAH
FBkpDKJK4TprFRRMItI0t2x1v3UHvU+fk9jUn3rZ6u40KU5+DTBgL+qghOovNCWyDxk67Pd4RQev
aYu9jY3eE9iaOGlVFMrqUA5s9lmXechc4FKdVhI1TzJwFd7gpoa7pKmPKCf4/mRo9oBiumUvhSZP
VmGDYcawyAkpXSpdpgTVKEhA3M3WKFEqL4i5J4aTJtW0M/sBKaROg3e1XSyKcq+Dw08lCrjYd7j5
wYB9UZuMZ7jlqv1q5mV55Y/V8DRmua5Sbs7N+6QLoJJWlaS4ctqPeM2Ec3Ah9ZhM2RIqxpODO4OZ
uuXQyFCzksyodsioKtqGi4Ua9lAMEMSBFYrRtuyMSkByJ4v2WV5jbF63C2tOMVNT8mo9mDM3l1DS
L8uieEAIDfBEZMFm9GS5b34ogsB5ZgaxcAnANglI6edd77QMLByyOoaUKoyJ+DC0goXkELuyXlsY
vzLtsho+iD6axFwpsOecYsRpBPRvUYFHSShfBWaRJJeG2ua6i7nnOK1ny8L4aKrwcByKTnhkpuuK
uoCCsmgVDoTZWpAiYAbAL1pIzpL1hLZpayMcFKMYa8akBlIkzkLPSjr9vvdz7qygK9IfkTSL0KkF
I3lsxaC6riCBhC5w4fy8miI4rmh4qBraYOroOyjbhJErqq1Qe4OSo/KNI/j4GugyBsIycfOTjzvA
ax0Kfr8Ji5xbtO2VBP9iuenOR6Q4qDFBXhFtKEiTgccCDlEGakK4GyzRWYdTyVNWA1nZhLmiB/Dk
EeNw0YseELjG/4MMcEbxwHkLEf632P5PClwomyJ0t1S5QKBRKX0XPbnf2m9/Cu37b9nP//zntkm/
/WNf1L+KNHlfgv/0x/yuyRNkI/lMrRH5PiDR4Cj+VZN/+x0qo/iXLPrHIM//X01eoJKPTjSYNPJk
ZFzkRQr1T1FekK2/lnQFzxhoceQ1zb9TlD/MuODtrL/9JPgli2ULYeBh7Jeagaly4YeP3W6qbV7R
T/MJ1tsRWeFjE0evr1ZSWhKdNOGa98G3/im97NGZsAcX/6x3k3H1Ox31vjxw+Kj50NJxHT81jCKx
TFoqvHpzdSpP/nlHFkSSAiqC/NRRDgwiak5lZQgfOQq5tPbzo78S78p9dOJd8maC++9k259+vGvo
6HFGOhRvcXkMH3MVHWYPQJqxqiXbeg1XW97+O23X7soz/6pzY7vbTm69VzwYNRyGK8xv3GKVkb0y
Tr1bPh3dd1+1/P67Z0Iaj4E+p1P4WJsbDJ2Tzar4Cb9v1XqImHwbH/qXUbXhaX89p0cUt4+DcZSh
C2tfViuDZsUdfJC7cTufx7EtPDb3/Zm0w1nzqunB3dr5bmfcnWj7sy6jOsW7FTTwwig67LJQYT+n
xm34KH0n6WLWdvECe/PZhLx9h4CpepmsItlDPC15/brlw6fp706/b/hoW1pyLdeitCy1yUMCFzO4
+eF7sfm6kaOX6MdWjnZmAxGbjG8fPupo4UR2+Ux+D1O5RYitxnPBRjoqEsjmnNimb7rGx+ubfAgI
fyq0+gecQ09UbeaSFQJn8CgStiuo7LOH4Qky4LzXbXVQRAf693WmxSm6fVtF7OG013p7ZkjUv7qI
cmvQd7UjhmNxkUrq3moJtJLRuI2F+kXIzYckM2MPMRjfjqRxncvCr2JarPoKg9isF6LVqMgu0luP
OGw2HjYPgXtidJdd+lUvj44LjDzh34ty+Civhcv2KrgYbyJH2iMd9jC9Ss882k6ABo4STf+az3+P
69G5gZLw1PfyHD4qt6rpIJsv2KqXeWiBXuKoaT7x6vq6j8s19GUfj84EH5PGvq6k8LHysm/VxkdI
0QGHuUrPRQy2HdHy+qvZTl2yuDbBp5K6DZEgGrbJhgfKQA50E67TbbNJ1/w6uRRc+cz3vv7IZa98
mAfyboCoObnBvh1u4tnsxTCHHvRYn89n1j5z45evG3hjHxy3sMDxJY2sOy8Y+bCFqS0qRa2j6DGz
Jwcecm9fJDfFTf2jLW2SvY7gfR8Ixe/N5/kM1utl+yjhdeBFL+3Z1F205krfTlfyrchxjlDYY+D6
HqE7wZyxFVbS7XhVbUTD9n8iMfU82NqPWkWW1rsGr3bV/UiuQIHawxlPIyRC7eDq22Cfosq81WO/
6uHRWsYQUlqkO8NHze68cNu7+aVgzytKG6k9u6I33GA3mezCW3OrAnRYzY5vy262Ul/REnPCF9FG
IcmpbkOvsy33pO32YYL398J/PwFHUzxN05xTrw4fp3V8Pu1EBMkekg3GX5u2wLCJ6Hk97qQdhtM7
5co6L0+5B7+lS78an6N9kPflIPY+KyCxy3N1Fz6n7rzB4/NsuEqcO2MTu+OZ6SbOY71rXMtZFkW1
q5x211yEq/psvM5fr759H69TD/0GJ3aesAN1lWdUsS03HO34oniUb5ozlF/Li+HslE3hG1z4w+fD
TyIOXYS0jglloZxE8NbD6LF1Wzff1rKrr63vOBW5+Spe4Q9j2aWn385edxn9aJ32PnB/fb2HPj27
TMJaMBZEynzK4R6SYTVMph5Hj0j3PMg/hRv1B5pg7S7PvATCCZKtio2Wz4lWD1OffxbOu1aPgosZ
wIXGOy16jFflpbYR7KvmvF2Hu+Hs1BY6ku/42NRRLFGXBvgYgaaSPQ/P7IITwV9F29zz9xycxYlD
7y2p/mFK3/XsKIKoFKuAqJJHj1hJ7UYXsbE971N3PB9dDqT9+Cp407O4bVzCR3vYNreJi5Lx44nx
/XRjvvuKowjDmLJ0NjI6zaZcD+tyM6/T1/AyfLX2wU7zFK+86GOWt79HXHJaf936G5zzwxiQUIOi
wMsOdtHhmspTMr4YFkePnTe7qRtfpi5erS4CyU7klL+GZ3KWrm+XO/kscOvWvTAxqzqxxAC90sqH
r0AAyqQGAlxfO8YidFZQFipj8LR9zezIfrq9eH1YRfvKzl1WXOP0Z4X9ur14NewzXNRtyc0cT7a9
3ZoyqH21VZ3MuZQd0cl2mf2kr18aO15l6zvOkHB14yXO5jx0V4kN78zdXnkq/evt14dgdZvZl/6W
W9hZnTnYV7mNrdgXFE3txn65vjBWZ8X65TqxL2f+rmavDFtz1bVoX49uej6uLi5JPni4E7tOajvr
yb36ubp6vvnuTZdmbMvevIrsi0vR0WzZKeyz3tV3lxeq93KHL739i7y4ffHw4lb23QNVY/t77U7O
5cVsq9vM3hT2XWrTvi2tFPtp5W8FL3sbAGmlO6HLT234qbP98/LF4OOuCzezb/eT/ePiZaYL7png
ejeXdm2fwxS1ta27ut49FPZgX9CfH3jWrO43P4KVycelTmlv7jvHd348+d7Di7+N7MK5QvuVk/Y2
4b8L55KxXFbHePbKfFBNt+FI8zuCvdXs64tbt3cvtq19tx7tl2n9cub8GF2F//Uy0imSn5ya3OVI
frvN+vKFlxoxl+WsMmc908PkorVvKPc405XOT4F45LLvVvz81vZUu7WT5T++e5rnrU3bGXeK49x6
u71uJ+vt1Wq0nzf3fKrirHtn29hXSMyzbs8f97dnqbO3r85nlvP5Zgdiwqlcb3e+827OTXtnuU+V
fbbp7Nva22reOY04RFq247O8fn0z3cYhIoWhbK+fVVtlxV0FXrszbY73i87e57a3QdSeyZWdztnf
yvbGC+0f80pjQJXd99BdDythp+xsefXN3t9PbnIX2C+hk611Bs674V+lvQuWuYvtB8sGZGTnTsj/
PP9pON6uXPtn3k5yli/7WTgrV2SxIZx9uT+nIb7TKZ2Ly8j1fnnubv1zCXS8/Y+Lztl1nmXfc6CJ
9nDl5d76J2XrTeVddLvrybno3X4FXnHVupvE3lwofL+8e2B3o7PJkr3r3dXkTF7t3j9cXGr20wb9
fLt3zbW49jata9gPF2fXfHniEpF5KIrZk33WeZcPiWsX7i/Fvn36wUpetpFh/8pcb3P/4HhXO3zo
7f36meHL7F8Pm6fBZnQnN95/OydFbO+fA+d5Wo3ezmuvJxfdTa/3hHXhhjYSWzZ3O/+sqYbbwWrD
YFPisQOXn7r8POprruYKywfde/d8XevtfOf2+ul1sM9Gt2FADJudtwJdv717EJkxfW0yhNeGm96L
drop9/Uud3bNiVfkG6f9q/PtqLwtC6aOyijnm8Hx8iScPc3u60XDqnlgptiw29C5oGTA0BfO6926
9bLtd9IG1fbRtM+X2LX3qpXi3P7PokKMVnhIg+yBfXd4/JexL2mCUEdkDvKt6AUIk67LbZDY6S0q
gySghkt9g1Bd7ikOKhQnDv4jHOCfC/9d80c3sBViow1sb4kJ5euXYj9uDc7BdeQpe2TuL/VVuUM1
+sRsLD/0eDIseB+LShiJxeM+i2GCN60yRI9NHZVeqPlXlgwuWJCqb/kCQs7nsnCCsTZOZfmWu/RD
wyQs9eU9r4GWPxzsDFeXQRJoePDmrfjL/KU+D0/yEy+S8sK4Eu7+GGv+rZz0/6UOVH9Lo2/5P0Dg
/PzW/aP49Y/b9lsbNW30vfmP5Yd9L8qpjoKwfWMq/ftX65/FktP98IcO/g70pj8ftKSCD37hvbn7
XXc/6+nmZ4PG4r+YUMuf/P/9zT/J5bupJLn8veiw0+CnIXKfv88uLx6d/z0jbBXli+HgESeMv/I7
/6xIfzEpRB4WfDCSLQv45Q8nTPwLYgEEfhEO+ZKAJnD54zdoiH/BhKbgxsZZNLYWZZJ/ccKsv9Au
gw0GlkZRUOSU/k76eYnq/71qAIOioEQiZyGfiSrvjqP4W1Gge1i5Fnr6GHX4bqXmsGvRx7y3CqXd
vhuWq98/9X12+HBrLG0ZEN2Ae4B2YRzeXiDv8pcA89OkbUH+kgVXX6nvNTo1Hx2N3QxVZmheOXJF
OC2gkpunf8/g5k/jAA1hmavSgkg93B7ot7dxDkvSq1QhOsuFBCkSq1JcFUVtJChpujX9bEdZdjx1
Di3x5eEY0++FAQbaROULjo7BcehivBZknt5imt1O9SQA2yqHPaoURo9SpIKo8ZSR6wsSQ0bILNGd
oVNBjH09/EcPoD9DYEEGw3sLENbCM3yfP0ZAooTfY4Re20QRHIEi3M2x1m5YifPKn6viV0beEyNv
EceKIkqSlaoHw7mOP9apw+owJH/7FACmC58HiDCc8KNlN/tSnWERE6GVJMQXcZ7reDmGlbXVxbBL
7U4IsythaDD5FqjJPVsp6pqtEgU6x1BghbYhTvU5NAzRcmMrMU95YR9VGn5/H89gELdQodhoR0+G
EUB8M+lT7FXmEN2oYj96c4ZKuF6bGhnTsFkjrlWfod+fr5pKiFxgKc0J5cXP5gupjTffKapQnBGH
82VCmAGGQRY1VOsRLdRShWJRp/uoa4QtpEzDnbQAZMcU1Ml5EiaY0IxgE78ZenoKp/vxmDBwjAPP
je4lK+dYBdKyxM7Keat7eRPLP4DoJasxNtp1G9T++utlukz90W5539Txa630sQ2utCjxZLFCansy
hG5XCb7/omXTdEUN31h93eAnfVtG9+1tqFPPOwoT2tpSEBNvY09G5RpZ7LRbw4otViae9O7XTS07
/ahvlBOp8hmArDnWj5rKtUwWxFZkWQ2l77bJIqs5a2BGABRgIKR9MxLVONHmB87logyHkSLSncvx
IylHyygWJiEC1xt7epZmqy5Lpqu44SDMUqF9AfERrrRyzFfsAsupq1aR7XxxQxwS0bhKQE2uJWhp
oCA6S7uf+7H5e+JGy17jFEDADJ0TMl/gQw+XOYcVnFgq/V5TtPI6r0oTW5ZoWCuV6p84Aj+urYWL
xumncAkgJnF07MAaa4e6UGNPCbXeEYAX2T4fdhdUaY/HjxGc4Pd9XFoLZ5u6M+Q++qgtv//uxsvG
AmSPjq9UomKZwCWgrf1OHLd6SWL+66X1WVMa1p30jUuWoOGwKTxjOEqRmfbM3kLguy5TV4nDdDUO
4yn5z6PA+veMcYPgiAyvj/r30YWWqI0R4UzPFk2sUXMyVZh2RT+MOEGkPpZP/0XaeSzHjbNt+4hY
xRy27GZ3K1uW03jDsmwPmCNAkDz676L/jdVSqWvefzGhalyDBojwhDtoFMDiELjcvdUOy60q3e5O
GDJD2T2N4I5a6muu3OhDny/6WzXaXdIacvYTt1bOhZfmfFmgYEMpZ2/RfYC29+eO/esLqKFtIc82
ZdJ7lb7mz1Wnqiusa0y0sgvhzVtDoayJEitPxkYKefkFzBF0LRiRMiEI13vYgBRSjaE/DnmpLgx1
fo9ss0J0DVQvQAQMkc+CmXaoq2HE9YznCTwzKtHtQZi6T7Jlch9WXcJfYlt+fH+HnR+e80G3+f+1
lIH0HMOp/DJhubtrXwoLyljVXrdwlsBOyfDCp3tzktv5Qd6Q+/ncGNnNRpmVaVYlaK7f1bBFcQHM
jjAu/GPaRpS8orC9cFe+NaTLDcE+2GTJtrj/7ylO9mL6faTzBOgiPeY6ioCsSy/dt+7koZgZdcYx
H8JLZP23do6LbB392E196fxa8ktTGJG9EA01o0qmYRIHIwpwFVDer/e/4dsjkZVubzgJ+dlbYBSQ
BgqAzIlpr96pSMtsh8ut2nWtMR7/h6EQ40RCCZohjNuXa2mrdJiCfsyTiuzwAaBwdUX3bjktkzNd
eMG37f73swpP3kQ3ifCEx2KzTX85lCpCMco1KBKIYc2H0IvaW9wTLz3er/c/qwbfmI45fDaKGi9H
CU1vSiGyUazIvP1gQg3yMU3Y4V/xDBDNubAVSfDO5sS9hagfyTwUgVfaESMuY1HejT1Gk1l97Ncq
PHTCePA2gdkgm/RpjBB7FxUEbsfFFfH9j/f6IKCqS0aKeMVmjBxuK/7XWc+UrpU1yzEp05QKbjQt
137htU9upADm+4jyN200XOApvN6ckAHIEVlduricv5eDhmURuE0YjYlv4eRSluN4jMzSwGVLVaf3
5/fGUEhJ84Bt4rnIPZxtzjmNssmIpjpBd0dNcaGEjVD72ESUWrHovcDd23bGy/1J22FTftmERhnt
bGJ8qaz0h7JKcKXorzWv5n5NRbuzgXfv67D5iGWVc5UFl0iYb427Ud3/5DBAKs9m2Qy1l0p4V4lT
1MHdZFbFg0ZUYi+08ZTVtjw28N1je2Er//flpaDAoaQCtlFbX35JvMXWiYWtEjEM+grdwPXKhr2A
DVtYmeaFvfrmLCGQbGLrW3a9naS/9qp05t5XiLkk4wo22yiVNcYBfomHUi0PZa/7T6Csl105+Zek
Jd/aRZBMnY1DQl50zity58m2B1yckg5r9v1cT84RxeH5qhnM+sIWenMo2OFUEbi/OCJnkyw8btF8
3FY0dK7xYmkSDAPFg9t3zYVj+NZ6ktDZhEwUq6jUvBxq7IuoKgzi8TJMrbgNUQjqjKlNxtS2vkxO
Zx8X21P70p6m0/vb5vUNS5i83bAMvKkRnkVQqdkPfdv77Ffl5gcvyswD1jzWbq0z71Mhxvnz++Mh
0/WyaspoWyRFVoQUEMoiSOifTXbSZLXpHO4dYxoBWm0EHUAxXZkCxcysWn5XqQkFKoWlwKXH7qNl
KfrW3RszKt+iwzAtduQK7bMvjP4JdBSsqcJ3cIbSWtNrgxbR75oUmk0ctI7/72Dw3ifN4ornJYD7
tguiOarjsY36fl9FI14+HWQtTOFVk+rdki+8ZDbuooyTZ7ADVLc2HfGsBLwObr2+mtG61ntbKkfu
MJnB7AQYptHEWb2ZMumhK0+mV6KsUXfC/pb3RTvspcyWez8fRHFUQhnfvcWLTg3eKWNswScIj4JZ
J7bKwTHJFpeJnahFNibudpftI4D5+84ooFbzg62TQvY9vDKxrKljfLzyNNaRh4Y0ToLu3ZhnGAXB
0Rx2zVQ6vwNsUnC7qlv5kLpCu3vXXZxPQV0U5pWBqRiQC+zZ6Ea3lpEf0yWsniZhTT0+vSI4kknB
6h3DLvrl2sb4s68HsO3wx6prVSDKedP14YZssv1J71LXmK4gifTWfbj45m3pm9q5gcYivuQoFTxi
oKt/gD6o/nFbMfxwdd5NcZVXw/cx60lqUhyUG6hThv/Dwm4ST9gg1OJgDpn5A1HX5YGHbOiOPP/5
ozmC/t7hQdaf3GBGLQfHMx8VWHuq+/2ETaUXm60iqgTnb/yExFuoOJMd3pikC+tVD99pgE47UBMw
kOf6AI3Cdk/ritPMTiIKEySzEzTGXmmca+PCnf0ZDfrKCWNd+RL8P2xhfK1kvh86V34rMmOe4yDC
U3EXzlN115MJ/bYL4sw478KxPAGXKZ8h3cEn69vZce5sBRY/rpBn36igWPnsrbytv04DdOXdEq3T
NR5Dstt3NRzUCYMCN8Y0rwO3uKrmczUJ0Iv4rs6QzWTPNxBVb+sYhXj3t0v4h8hTtZoDUiVi/upj
WpFe1wz2U0cBgiZIfkmxw06eeAOnpuVZL2K9KcmZf4WW4p0so3TtkrouSp2UHua6iQNL+8MYQQ2I
RxMh/ligjwc13sIYDnMd9a+9Os6vzIz0tcZ9qzqa8GA+yaAW9s5oG39kTRBa6NqN2ci2TSXLKvJl
F3SYHcdKGfl4ENk0D1Soays/LOZEnbh27RJtWvoty+OaF6ufVBqy9L7QrX874KSKFK9hmD+ENpsy
HiwrxE/JLnlou7L8OfVhaVHurfEQdibxnOL2+eRJG6FqF3drCzGGyL1FjB3tfqcMc/enGeRR8GEp
pzWBsudDpgp6iR+4C/1lt8IDgus+l22XHZbCzmjurinPXSOmUh6U8iPnDm5Q9I/bGZb7CJ8cP9OB
9g3XhAy0rq7g6XXZU2aMULLiNlDej1rBwTl01BHbfyuUvASmb6s0k47s4UFZhYKQ4VZZCoHF7dL2
WuCmB9wggA91L0prpaiNStRtMODOE2ONNkIKMYah+ObhR1ceZ6tpQHAHRnAl6hqwnrJMzKaDKk1H
mESuA9lkEKqMtYH1XCQ9cQcn0s8cHJes5YMoCbJ2vR4NcJWdngUBcVWXP2CXQRSv7VwVD9I2mw0t
jFWs9bFEPGvcrWCbPnfKMujTuvkEKzuzJhWjHWBaSd4Z+LcN4wxcLROV4+ASnS35MXIm9dXzRApX
sYT0dZpXgxiRqCJAwGjJZ+uwrjACD4sFsf92cfKi/o07okifnCFrxo9t2rpPa2HxUMQRPk/3eEPY
OZDDUqtf8EWs5oZGSZTdB5hb2t8QTMc1I5y60toXhg0TvsvQd94Enf0DQpdQchx/tp2du5RFjmCR
X/6O8Ai79XSpJVpqXDeQWXEZPGGh2pM45ApzkkH37bprcFnjI+bGCBfJ1/KIsIIuDl7Z5SNc2AC5
Ais3nTvt4/A35y122EbnS4SM0kbZd0W9Vp87Y0ZmwBcUsPadj1J/oEyrTrQ51sNhcVX7r68CZHmM
NVs+G9hBAxYm3MxvM/wf/UPE73H2q4rW4sqFfC2uTT+dcLuvKKKfKsNdAdeFgntzFeOIREjuiR+L
nNpiPzTeCg6tqjpsTCHLA8fr8yb7wAbEs9eXTgX/rUbQHwUnYr32aEEEHb6iCGBHR78r/T4uBteR
8ANFEHyUFqXYfuej55QeWgn8bj/ppQWFjZboMh4qJtPfIeqWQvLJFU6/u0mOG7NtUP4NpmNTfYom
RBEPuVlDQq0gJlo7J8Wf2U1CgZLGr9xZxT/S8QoQLU0fBkmrPOdzFSA+eFsIWGVVHOGJ9pQbg1/s
G9fPHfDe2KuNMgntTK2bTlU0InmhQ9rK4m4KOuxkDpGHFJ5IUgu33X8tp8rMh6qyzOmrlWLPlxTV
mvaHOdNoXx0gWK7hYRh9XSVqNfwhcZbQwGZQCjjJBzpvS//NFDBljRhmhVMecIGc1HzfuH2vj7Io
SgQXhFvBAaS56ca8zKt+7mup+yOaEVp+8g1zANfRYb67a9xutWBMNW24N7O15M1zFoV9qYWh82Yy
CG48qoehw4turGFPrkFnfo/Qlm9hflPD2+ls7qJdWAR2s+P2wi5ahM7c7eYZjbTd7KRBsDPtkhtA
mrUHQrGO5HIrh7qo98uUZg9q8uslyVS6ZHf23LU3KKBWyNUiyX5rRaVRn+pAQZi0dCWep4JvuMPX
okQp3BPYzBV5b1OIqaSKsGFPcS/PVB3N1xJDAUgAttArWrfz+G1pJ+dhapYIcMgQwD1TTa6A2ZoC
ir3Y4hpUNySX22TLr2rKIFuHBFhOXMxyecDY2DNIb7Gb2C1cqV8iPdB5hLZdPVh4lUOc9rgW9hZX
QRl7yrXzDzmtA5N7v8TwuRQyj/boqijYq9j6QCYcXHzYD3I023IvDd3YhwWNN8BNiGhSDHaW5WGc
m8HZWRTsgGBlPnSRBq/badfTJt5Ml1f48PiWiOzXWOM6XO3aKS1hZVP3w7e5CgmBraJGeIQDERaH
qsWw+LYLvdG9wgPHsU8A/vL5hMyz7I7CSOEExCrgOUJDeEC+5lPfLX6PFVKtqATHVdrDrXALr4nu
eret5F1XZC5tLLqjWGHawbq4Icxw3D6/EaD23deg79r0Ia0jwR1oErmDYDe8UnU3Ey70ECZsXBtP
VurX9yg42mIf9GUmr9w0HMWw529G/htz9Rrk49qMwJSgUTYJTP+B71KERGdcDjWGkoMlauy7Vrqw
S1QLha0eihwnSj+dsY9wf9AfUeJwP1v839bjqmlux7NhDxjEcw66g20u4Y8W4+40tqTfInM5igzf
aGfOx8SJ0nS60W40fgpWCqmJG+hAY28rajMuPDAXD52sDOxj/aD14NJKHyIwFwQ4pcobuYkMueA8
mmdGgVAL+s97a0jzn94Mn53zUnjfbZ2ie6ODSDzCpNbgidF6OBm+WSzxUkWVsyOhyeR+zXEdjmXl
jrfsv9Q4OkXRwfFGLuNhBMIKc2PkvzVhhilwiYnMv2tZ2IR86DJ/zF09/yN1Xdz3aOXg+luGS3Vb
dpVL/NFjJ0jFVKv+BD9cRHtsEkOouFkKUNEqoVUtYwCVP+om67OHXNcQS3fpYY5NVYNHq71ZmVXu
EGHRttofeuDR2HOvTiSPJF39r3WV9U2kUAA6zXWlvxlNFN0VS1S4HDnHwvfHwHY99qdoGU95GSCC
4xgPjdsoruDMCa9UYa+/UERMm8dQK/uBjekMpAzCeEJDPEBPuq7KazTU0s/IF9RjXJJHfMRlWJhY
bA/tJ6blZjdB1giGyUPzYTaWyNo1hiXvIh/mCQHvuKY3fju7X0eTKJappIs8FQuu8vvR8TTRJ5rN
X5FH4cQ7m3PScUQJMb3qEdDGPrTm++zDNh1guPdDgGBjIRS1t4nVNnnrbkxtmz8bWM68s+hRPcPk
tn/RB0LCbJFRcTfLnpctVPgJx9XE9ZNwFNxvRdXLJumFOYWb/glubXnUai9e8kIdOXQS2KTIcY8e
7K1Ohb3jYcVRdcRR15zsneNKFSSlM1m3bc4ejSkBp3VcjBWuDZR90+YUaRd1Khba9xPPLoxr8glD
HHy0FX5mysDpcp2GOieDXquSF6bjDVmdJhrvicRUE4tm9KzDyAsQ7knpst8oBCBcVE9V0RxLr0yf
5apgnQUKg+zEEwjdIfu9tI8Oma3YT25mb+mU4S9PzhhaxJu+H9500HybuCwRxYnZCohXlCvqA6tK
NXbgee0UHxU+yz99FJ4xfO6RETvU3sz5H0ieMbNxch98n+FbP8sgqsS+xeu5jMvUbyxSeA/VKNwI
onknMVMA8AyHtIytNst1nM3N5O6q1vDJz8eJMq6vtf9lNRp33Uf96P+YMjXMCc+2GHmY4bgjfGn2
7pG2pU3nfe6LKVEItVx1eSvBmtKmXfjA1FJOWeGjTmkNgwp3vivQeZpxj76vcW1AG7zrovAuJc09
TVXtfDXxCFdxq8cWUTb0eJ+KTJod9SSMcPGC5W1wcI8HV2sOhPV2QeVthxKs+ui7o40DtZ+5xXXT
Y+2Cb6/rfsqxe11OY1dEX1fix9tiENZ3c6ya6nbNfQSci3ztu51uKucRxSTf+FA0fvejcI2qOaxE
tb9n5Plwu+Un/tvSx+YmWdbgTtf0tLCf6GR+WuxWsZ6OgXoR5FAbnkTf5gCpQ+UHezt3iVia1f+O
xsgkcD6Dt7/zdehOO2Q8PNpxrldjb9/NCLkUquKi50NW0b1q9AJskipp9rAGTgk7xvfHR1vU6XrQ
5tz+rst5mXahBybk4M+pRxUIaafnLSPhcePG1gfS3ekXDwHqnFDMc4MbVrEgfjhTxepn+WOlHoDS
oGiN6IZOsP3QopD81HQRRBk0FdSVGzgZWVMQFI+N6yE+09mbU7cP0dyNQ68aP1upmz/bzuD+lrOM
EORIu/Y4S4dnipSNVNwl+wUsjMLfdRmu0PVkE2KUmKPin3KfW8tv7v4Qd7RB6e9Oi10pa68QNbNl
GT7UQAiC2BZZ/bN1tdRHt47Gfs+apmhGwJ//mK6o/KKHsjpIhiHgah6dilggZo2HH51ZNCouJl9h
IeaE7acA+apbr0C+JW7YCQ9DW1Rf82Wxf+dgIk9EsoaO57TGLcEc/atSr/03/PUmXpY+okiAaRXM
QeGkaROzh42agLG0rnHjyPOjU9to0gQDRfQYDaW5Oc6R4Jor9KDzKz+s8PWk89RnSStNMgETFMO9
rJHqiGWmpoGJu9aJxWjQfKKn3iX8P6YnH3EqXtja6cu9QKCLXR9lw0wYILtnCi6BSSwiNolZYTeH
TLste0n75i8vBxuDHEVRhaA4qvG57t0S6PUwkLPOwxzeD8PQeruoLqwnxzCt71GVaWs3y8H+Kauo
fSzY8OsOnePpOlxEF+wMSQRy5at8sKlGeu31sKTQ9oxCuodsIa+NMa1HN6y0QhrnyBdpgwBNb/In
wBq+ebaovvYYAX8bC5PSw2guwjvItNPP45S1H6OipWI5Rj7ep17n+f+k2YwOUE+xaaV17ZjPuVs6
t9oOCw3HE5OheA0m8SvULfGgInfiHgAD+4/vZHhYr2IShE66H2/93GoNEvVyvbUXama7KVodcbKj
1v9kjYV7ZZdT+a3xBtEmGeCI34Rby0ZzxXduDKy522fmUn6laFs8W5W3qH1LpP3DWkl7KSusxEB+
HzImQhZzu9/cDp8XqydYkjKavyBWU2+yQQhlxEZg1HYC98MiekprcrdunKdjndp1nuBw7J76IBcg
s8sWBZIhBHW2L3GV4MbOhfeAuzsCd3nnhT/nrB9/T21fYGsdhiWkcHT0xS5wbfFxJSWBI4vmx09z
5NZN2Fbe74Vr+YurpvZL7o021YfcI4JIDdT/Ygy2umEX5Lg7JKgRS/Z2UPCry2EEIEyuZjsxIgST
sZ8jH51C0YTdVTdprgKtnPwhMhCB2vmB1PtymlSK/1/OI6RJiH5bkiBqH+kGK2dVI2dCmuN+kUUw
pPdeSWKIP7ovA46HrCGEyKyadzV3T3Bl5vlsf2jcgD20TgtySRnSOA80VvFPdVSWhyfc12uyu9Z3
ofFRZKwSmRXVdefM03SoTUPCnalNb94pf+qsXWgaHb2R2fXR3hj94EeEZDufZUmVTckG5ePQoqh8
jAoLK2tB5wRuJTi2m8pJHePOKcjy95MTGaiGSoe6TSQ8FzxF6VhE5VPYUgXHC/ZJT2aZ7xV+lhJ1
qUhlD1TrxXf83JGNqfpSfpC1ZyFFhGzQQ910lbiqeOU/tm02QZbMCP6T3s5aFY/NPI97NHgIVxur
dYfdirzWUY6qqJJ+meqnQQakqmoOCOZToo5hN7V+dNfixdjQqJT6Hq9E6kRRU6sVzBS22ZxLL+gJ
np0VjtCo+y62qDY+2Y02slOEH/o/xEPkgUbaBcuNjCjKxIGoRy4kut6PonHaf/LQTT+rZdb+VkVu
uxtJJyLEfpqMBtvR0bsOmrKbdrXoabtFTbS08UyAVh/n2sO+raVS9w/qTO6jQEkl3/W89lEsOPvY
dGvLUjFuBepOOHNQ3SwUX6zYTTsqbE3oGf/MpBcP2erJT/20lB/asiO4asI2/MSx4iN1YVretDol
u58QcrI/mpGBuGxpC6eKbYnsHnmFP/FnjOlmFHRYFqtyqV9Ll5zQJYkoJqK4xSOr3KfhFLg718w7
6LZV4R1dMdnzsUL7oeWJ9NtHbo/mQ9tUcHRpdGjMAFLPShw0PZ1N0826I3ybOEqZVXjh7YBAjHM7
kLNdZ0Er8pOn5+nR09byXW2Sb9eRHLkGhRrt04jCY7DTtC3Qzkq98LfRe9aD4KrhCHdClkkVzNHn
DgwTddi8Cf5Z0t6ZdjqSIRssVcEThmRNgfmx72FmhTUxnAM03hEvKLsgO+baVtbBDKkH8LohtoyU
dVWn1PM8eBHOEChYGvYSHquW8t1+Lnrrk3Ld6rMnsKDVvbkU/CmTym8rkN0B+eDSeXKaottFyoi8
WEZZ9m1AJWo8CYDFjzlN0Z9LXnZL3K8BCZFhBmYNuDGtzMRHof0B6TgORzYjPsZL784UNok1zf3k
Z91jQCPsX9fuIQlSmSEwEdhioYYjaqAPKEh5z5Uri2f8FHoRr12hTmKdm/K2bRSZps0TQOriB/M1
pbfaiwcRjPlj41DdBuQ9tB8uNPQ2/MpZpx0cOzYqoQ3pEe+4s3ZeJZGDts0qCfJmuXfSzWd55CoT
4xLtUwtIs0GQf1VXo95nBhqzqi4u+bK+wu3+QfshUgK+kyz4j6LN3w1pNp/MyFjqRC0pGGEEUP2t
muPcj1mhYW4PBaFdJnpkHqY140EYJdfxnrzHfihWk5Lp+6uy9TBfLgo9TjBUuFps/INzPz2JDl+d
9UADbZE2t+TU7afeqfPb90d5o0MNqhUlZJ/8AY+Y86VfNlQgVreJCb3ihsah5kT63o1o1uwCtOj1
hAD7mBgzgMchLD3vE2f0J/tKRE0SVcgUqqzTN7QdzAst9zcwMDju4csA1I6vaW/d6r9wBW3Nhwvn
mgmNA4eyDqrf7doPn7zUnzEUX9CWNvr56b+vIh0HAJzYBWEpvq3yX4NSINZApcI6WTMEv9pwdk5u
1KLgi1jVBRDhK5D7tk//IBciFpJ9ejZBowr9VdlZk7iZ+NKpdjo6E24atNaaW4l51slG0+HQ+tb4
pQV4vqsqG9O29+f71qf8+zecQbeEbQhHy4j5oqhMy1xVzW1mVPZ/xzSwTQARwjzBaNTfYAB/LSs2
o1O5UJxIGIs6AUYPzxRu+71cJ/eZ7gjvc1FO2T/QJvwLy/wWqIEFxn4Ob79NceXl0EGkVi6kokma
ylW3CKcAm1yygcZ+132XBh3d91f0zfGgFW1Ib4x2ztVNEXKMsCgYGkxSqiWhdK5h1pT+YfI2GeVK
XpRZ2dbu5fXCNvJAPoBNwaHsHCuGq4kwF6+CR19XXXZVLoy0a21k3xftF/cDCs8fx5F+WYN0J5hh
TRvXKY3Vj213ChPR1t51rUr76/vr8ObOgtmE0qvNF7fPdpZqPCdPdd4k8xiU3w1Vrj+MdL5kxffm
asOMQJYJrAxJ8suvm6lZkpLZAMlWkvI8MtqH0tK0ikm77gae+Qvn5Y1LCQevP/QBwPxs5rPx/L73
JmL0pDGt6MpWSh7oM3qUsYB5man0HtdgQOvu/bV8NUuwazB12MIYRmCKeQaxWvvScgkjm2RsuvR3
4BXllzxwl/vOmterxa26S862r++mPyPCm0LPHyzgH1LDXwc2q+doyJesTQJPFlf0GdxPboUeq8Cj
aQdTrd01Fdt7WSR1NCsA01ADSXl/1q+AUNtvAFG/GWUAhTxHWcthcotiMdjYZuDjRLWG16VbVns5
UQBvKmEfQrMD7t5X6oKQ0FvrbYFC5oXDqRDhq5dfmb6WI9NibHHE8aqTQlo2ARkyxhiF6aSYUG16
f6Zvjofe3ebua78Om3hBFwSg6japfbv4EWY+7IGAvOZ5xXy439nrcIkL+Gof/0FDgtfjyACpOnfa
muuIrhzA7iSlARfj7DQ+4KKDpqvh1jdgDYJ7AA3BhSvhVYiyDQryHc0+gInUJ18ua66mJuyVi+Jv
B2UsitaUewq2HT7Bl0KUt+a3Pd+MsgEIzo17aSLYLm2LJskDs+pjz6j7+pQJZSG1uZrySCRffm9Y
3OP7X/IV2wfjKgxsTFDzHNSNDPJyju0EsgN8TpcYwexjZE8lM6bJuUnzamdFyq4cv1B8g4LUifAr
EOSG9s+UitsMWBQ9AjBW8M388CnLrDSMK5sO5P9wm8A+3GJE+gJgjF/+RGJPJM98FFfCrm1OBtWt
BKhxdwwjijHZukwXWDhv7W4KnMDrCee2Z/jleCLqZe2SdiedRi8W46fsMCOYfONWqkwyUZgXYIxn
sm4E2nwDXkMERzZ4If94OWDn17Qma9khLuxSBzbT9QPBhZhvUpQoH4LFX2UyLJnzjzTs4B55//qD
b09DisLa6j52KMNewsi+sQQWZnLEAzCHoT5t2/Wv63SSXT+NTdoloiK2jMa2O1EIgQPWVNYhAH5w
4Zl646Rh/AUiYGMwu05wFm9RPnAaYWqWvHDykxrks7f4IgmDqT68v+FfPfOEc5tiEUB1HnnvfKTV
TTNX2LQv0NqecUQ1c+c3zP9LJLXXb8G2f0IQ4wB9t6zg5QIKHQ711JR9UjadeQBy08QYVRnX4Vqh
We8BmMCswrkiYxguTPB1OrkxQ8DjcpPA1DbPA8gsLaI20E6fOLQGAcSWgCSCINtLpKynpFMumiat
VomdEee4MuoeMuwTv5Eh6d/vr/Xrr2qZNCaIOvBZBDu//fe/dlGpSSNNABLJaoX4uUEt+zeCpPNB
S6+/JIn15ljElWTxVODDczkqkuEQyDNjhb2Ja+bsmIfeKtYYifUy+e/TQloSfj7UaALms+imUV7X
ogveJ+Yyunu2WHVlp/Xn0uqLC7fz6826nUIcXiGs4DV9fhPRu3CAnEZ8yrlckRrS1BvjbBTdJdGj
7Se/iMnZM77H0oGHJ+E/T8YhiPXaVcWQqGH5Mkr/kwHhYb9OxZh4fjfvV4d6ULCBAXqjLy/s2Lc+
HVOk9mFiZsaD+3KbjC2Yn2xlltqoosNAy+QKdFB+Koe1uzDU62fW4kDgRYe8E4/S+VMC0cDqgKsM
SVB48lB1pv9hIXJKsE3rALqQI8FJtKPhQq3jzTP597hnYbjtY2RShoyL0Rjz7CdxhQCHdbCbbjw0
Xg4a1AqGq7qIIl4YOTyt7hD+aHwwxBce0zcWm0QPA0diQooh56SZ1RUDCubNkMw9+vuAws3roMav
rB+iS+y4N3YvW5btizuUz6c9uwNr4Y2Q8xlqocu5p9okb1rqzd//82mEVYpHGV5rOA2enxGfjgjv
Yz8kBu4Kx25asqRpaRhguTBfeKX816eEDWCjpgE6gENy9k63iAyLsLc5JX01JGGVd3CAnOb3zKGK
Q3yeLkkwvDmgDwGcOdibKefLk5GFswVAIxho+5TpXkdFvq9K7xftfQgAXlldOB1v7Q0uT+RCNv0A
Kzx7hVMpMguU0pjYI9YVeeOZsUfZd7ewqBdOxFt7wwuhFP55HTC2fzkz8Mub6P4wJgOr/WhprNf3
WAvD43p/d7w1DlE1eYNtInJzztdYVN5lZSmGJJNhmESpvIeLMVwI4N5aN4QALHI/L4BTeHaBKRJa
Q+BFlOgsqjcljOkgArXuvYZz/v583rjAHOg82LISWjCxs4tktDw5DXM3JrXrkNpFmTik+QjoZMrn
uyoCoKLyqbvwDL0xPwbd6otbBTY4p6W3Ron/U6FR3a3J3KNBDyeYIh+6ZbT+l5ECE8slLicXrZuX
28KCSNjoqBkTBP6na12GjARTeKdDumDvr+QbO4NlREQeKQGsA1+V/jeWN/HTmFSL7j/QFgpiV3rT
hX3+xgnmWbMITBDnibDIezkhv0n9FUcM9jleaEmRYRjS0AzbC58+HKXk/yEMggNKOdiBAwrQZotL
/wq57HR0rGpRMmkzSN5oBwRx3xAGFnU2Xyg6nG/FTYeB2r3n40YEUco7O8KBtoEbpZgRp53VHrQE
D2IpUR2gEmOD7UvzIBuMed//audb8f8NipYAHMwtaTqLvdayTq22IaTLQSOJGHWRCfALQtH3JeH1
8//XYOdBfB/aK5nblvRhnXiTh9NjBYrnZKxz+B83459pocKFDgPmqk509tlCH6/wlL8lTlu4aMVE
7l3hruGFL/Yq2T8f5mz1tNflgxUOJTTdvrqGsoQqt0OH0xJwGkKnUHLXB63CygtLjs5LNxe8ea4V
DIgyQ6W37B+NGbtz0ocOCsESfHh/wc9Py5/fR807ArsdehhYvty9E/y2BbhJmUxIP50chR19J0P/
SZGgfdXaTi9c3H9Kcn/HvX8G5E5zAkofUAjP9nBrdnhDNlaZrF4fPEt8Qn8vYI3s3TRLD1mlMdLf
JODJD432wsdQumq+gvTgLnCcyxW5Tzs1f+gJyAOITtcb9/99PbaLfjsyoU1V8eV6aBGx1TJox56S
+mlZtWHgGtQbX5AjKW8af2n/4/PCeqD2FPjgVfFYo5j5ckClpQO0eK6TQgDc3tUWCiu5vVmpBPyb
LKJ52BVTEz2+P89t3519BhIQ/JO3Vix/ne3LMrMsvdQS5WA2XRyC+Eh6/LMPJm4sD56Vo7xoW9XO
csQctyKwLmyDNy6VLf/xvT+3mfvq0uyXvh7rtk7ssMn2GBMO+7rryl3lLJdCyLeGohzDjiOSZMOd
vQdeixZIJSFX/B9nZ7Ybt9F17SsqgPNw2k22uiXZchyPOSFsvw7neebVf08pwP+rKaIJ+SBGEAPZ
XcWqXXtYe63WLoXXlkP7AGwFytRq7PaSug0HTUgiBUd0CsPmmiTaRvmp7FGkIuxppgME/qhNZEg4
LxS/GNULUDHvx11m7def0uTpoXNmykr02uigg2Aeqjj0o6aPPraBHXiMK84PfarsVTrk6V+dGioL
7CVhJCQY61goRWJVHTUQiQGY3sukGuMhyLTeMyMG0zLIwBBt6/LLEqX/3j6uW4Ypsj8zA1EVNl8f
1zHAlcN9b4XTt4xRym8Fffk7Hbj/oe17DYEiJ/2cVW2yxzS24SEhjkD6j7qDzJhXFzQzjMZAfC30
heFGT1kd/svIgXXq57A4oO25p324ZQ5rUP7JLhL5zbU/QEqXye9AFV6YudE7punsr+myVF/qqMg+
qkGg7ezspj0SK7IPuoM88df2akvUuiZG4VVUeB8LHqtDa8C/FAJ88JW826FMe/0hKRhxPagJQANC
QfDaXGKbISDqIfIX9AolSVx336UMzS+Z0t+JqPmQRsrfRUSp5/YBWgnG/Md0ALM0cSGoBM1VVnEu
zadi6kHz+q1KBONZWd4/AZGvwKd3CBsf7GRy/yp1pFb9KeRuQ4QAkhlsipjTh8q2oCZlKpspKlOJ
HjTlGXAeKc3/MqD/pTfqifvFTnT3KSpzAIFWkFsgEkp1mQ9RXSgmUC9T+TCPLngXA/lZ4cVgOP9R
qyBhUjKaHV+WSYydIGcj/JBkKApIG8XUbFKK6+1ujN7UigW6nLpDZDarJoC0tlF52TQlXuqoIBOX
bqBViTDzMCc6/w0gr0DA8aQBbz+KNJ8fAJdaPqOOzU5k+apGA/sEVTYiAWAKrsyCr3+dFo9JPLpR
7FeAbI6duWgf0aFXjqmmmmdFjawD1CtA+jMkFrVxZO6hn8SxSIHz3T4dr98IlxYi8tZQm0gwyeoS
5Lo6o0pmhr6ljjbcr3nBSP1CxWiojJ2Xb+uTAA+V1HJSJYmm5fWiJSlMpw5q6LfzIJjln/XmHs4G
mOURcIQXW+uSz2Y7KQjN1uHwS4iIichxGh1myehvWjXjnuAklNMALdMpCfNyrwby+hUDhERfHrYO
A2r4dcF+WKosqqhM+FnCZylrDYxnFDdoQlSODxwEFZIcSoHbn2DDMYB8YleIydG/XeehYesMCjJb
KKxq8/S5i+KOoQRdOacK2LxDsxTpt9HhQi65vff113mpPIYvTa88PNORI92mFHeXjMklc3RQGE0x
n24vcGtXdRirTIcMmNrS6gkLDa1EjhQHFMMxcTGXtDn26Tj4ThCZxyYpTH+alL2U+1WXXq4NbBQo
VNqN3LL1FVuiJQMmG/lDDohdA7l+RugwP1imWD66Q0zyKIP8tDDwB+VUHmj12zuf9plX7TpskD8C
GlvaTIS4awiGWwWkMPJHlED7ngxjCs92mDXvrazr/uLTDl/tZozuAcHkly4O8wvQ7/JxTAtxj2KN
9s4056LdcY2vA2AU52jb2ITesue2uoaqRa7Z2JAsEpJXfjs1xQOMXuMpnhz7UCUV3F7MTtx18ej4
zNOo3u3T8KoDKT+MQRsSv8dzCGrp2g3A3RQODJfzHll1exrIsE+QmZmPbhONx0Vo00M5j5NyDNUs
+dk6lv6uWFq7gZYoMiDjq/Sdh3nLBSJsQsShq6Ay10w5KOnWQ804hN/Br3Bm7n48TaHzxQnNPfey
ufMcCKB7FJ14m65XTq6X67MycRHS1DzPjWF8d9SoOvGQtczEiBTO+n7UzyixRu+DYdK+3976LU+D
XpkDBpIFQ991bV/V48qKMkIQRiqReK+D3yiy95+mZuzPdhUlF82Kk+PYNOGP24a3/IxJ14XkEhgH
yc+14XyJJntc2OJMqca7onCzB5ogxs7Jktu3vmyAyxz8N2zW9ACvrVglXS3UliMgFIXixwpEDkxx
NB4tyvCT3hT5Tolj63NSFSU0tjg5vOfX9sTSqvGQY2+JtfleHbvu2A6GenDKMosO0OoojCd1qvqh
Aa3JoE8Cicrtfd3yrCi1WzotJirO632dUiC5kKnEvlpCCDFo9s9IzMqTNcb/Mo2mnmtL//e2xa0j
JLHDz8Rr2JV78qLmFwk7cELSAN9YltFzlsAibp3t3hsgUv4Kqb191ITq/AXlwu712bqogGNYLkBp
GsjrQNamigppTEzBtsi9PmdOtSyb6Ez71NjxCVtH6aWp1cNYgN/Ph55RHOGg0+pYjXmUmtvHLi+6
Uwtb9c7R3fyQpDdS15NWr7K6IBReGHlQ69gPMqLiZnGcd7Dv6Md+qrtjnKKcnc/ZeHf7W27tJ6ak
LyLHo2t2/S0NiFzG53kjGnXzMWmoEoe6o5/I28edg7rlAHCweFcotFCRX+0no8GpSxAFeQFlt5MW
Quo9M7Pq317QSg7yOdXhcMoysY2bozZwvSIEkOvOYAt9O4+b+1lrghNFKIb2RVxXZ/RMHwclab6r
tlN9tI1ShfOj6v7t6qW/0xiSOhMSjp4+VLqfChVqZy2IPWYDRh9ATbXjjLc+OcR7oJthSqWkvTrN
9pKnaZfVib84SnwUdWF6VWPqfqPESODR9WfM0dL/3tkhGc+vfCRDCICNwC3KHtIq3p8nZJ/Spon9
XHOLR03rv+pdvHyZA7EcxcwJV+k3nhsV4iVn6S6DpY07XYqNdQNlAFsl+yDwDa4eIdF2WdgVjNhr
0In4hjJBnDI18RmuJMOjuxvfKUs57Wz2VsJF4YapP3qAmvUKZNTqJQwajC0ypFx1X5UgJMUabOZp
KMkifAUE+7SAI33HjNrwHpamkUGzOk7gtQngm779ETbuHb8FtV8qrZJQcrUD8GXkUx4aoQ/lhnIy
8N1PzC/qHjQYe/AyeeDXnxviOIviGAEHKJ3rC9FnTMoKvQx9yt0KMozIz3/XcytX/Zp2y10RRulv
EWXJfRXJ2WDL1OY9pZWt701dUPblJbW1sXZtBqNJU19G0MaoxkPRl/plZHb0koXqv7Uw9cMQDXsc
jxvum1IZ6yb2huN13ctWJ7LlhF6sH6PozXhXOFxE3DsXW7GArFZp9OX2F914FUGuASmBARGg6rrE
Yk/MoxUw3xB0zA2o8bg48fALKfn0q6+M6TFFJ3znydg4RTwW3CBqZcTTrtz3Fy+xa0LyB2UK7YQW
WrDaGM27TFfikz6Z6V+3l/dqO8ldFF58xoZM6CXWpmp6bgtJPVrowkDAc1LaO/TW63MBl5gnAqXe
Wdrr28pZ5WVSiRXpLGLyem2qkml5naXCg3GlvVCaMP1QZ/oSHpTBfYpTdb4Aw3X9VimKc1k10dco
YU6jzvPsjfhMcjb43+nn6xa9Trqr17+kHc16UDqKVqWyVEdDaWGmyE4jHSxwTKfb2/zqkZS2AF4w
QCQrQ87qpjBOp9mhgq1cCQbIdOAKso5zVcG8dNvQq6PzbEiyLGNIApSuF8WoIHUfpRPeHKTpsacR
cQxUppWi2Ur3Kl2vrgZ5DqdUznfRmqb8eG2rVNSun2ndekYPG6HZOJVHTz9+BzAk+g2zBHR4WmI8
TMo0fUdlpXsyosn4niuVeQrbQTvZhTsdqjAOz3XtFN/rwm4e01KUv4eh6XfO+eZvJRhi3ojOkLZ2
VW4ITATOQOEF8VTca0KPfi6D0n9X0zBECc1smu/lDL8leMu30rVyzuBMhwpeempSpdWJN/N6GAuH
BobSdfNlSGrtU8vI5Klxk723cOOYgVwiGoMB16Hft/r60+Km1mgI2Vmdw/se6W6+voi/3D5jW1bo
bj339myZLVx/9yUYS6PQE+E5gVZe3KXuH/qKeZ83W6HpREOGmSLuzhrKvlR9sgh7DjzR19Z5dqU+
C5oNl7dbea5dkbtDrr2uWEA65fBtxsBzw845Fwh/n5yhaHZyjo1bSVpFlgx4g6b0ejhK9KKnktXJ
HlacXxCt0pmLcjIoM3v1rQ6Awjg4Jdn1ACtCTn79cazKdnIqQyZUEhPoPENHhyxaUIFM8vDX7b17
daeQPKbyhwclzaCFtjI1GrDkgvbFVIO0QaMagd+kZkQwrlrHNmqjpzkwP+Vjp+08Iq+2U+bEoL4I
c6UWxFrsrOngxUsSAAQge+KnrIArz6h6x08Wzdk5HxumJMk7iBupekVMf72dVaiEsLyraPApEzM3
UAJWNAZn+6GHjHb237yh9PtoBEIp76DktvIUg2XVoRmNrudMKIYd68SZHpqA+dYDoET7R1+01Vfm
tZMjULFwb1x3a6UUjxQ5SEsnaR1PpoFeVLkKPrDpnH8YYYvu8zBHrZC5+Lf6Yks2yakX46pU61XY
CHOoMeKg0FCaNAv2g26aPUp10UejX0KIoabIuIcHpvgaBlWyky1srdKi5MgQqq6SqMi/fxFaxeYg
5FiK6zH9rjP4YNu+PnSmp6PavnNKX7lJlsksFcQ9DNZSQdCvTQXoNelFFrheO7rqZVIgsu2F1e4s
SLr0qzRANptQawL7SM4BGvfaCtDOcETLy/FcNy/urWwOj9OsF+/RN9HO4dRaO255YwMRcGBpDEA4
gFhXT4wJwqApG83xciCRSAK0iU/3XJzdsjJ33pmtpaFPB9ySrjFYtNXdS8dYixTRO56g4nzflUl+
TmjeItCqEa578AUN8fn2DXxd1Wc7XeIDPhtPKP9+vZ09s1E8FK7t2R2lIEkrkaNjP2eqX87h8DGH
wBS2o2xePKhKHNiyc+HcC3dRj6meGr4Lw5pvtUr8+fbv2tp1lyPERCkfmSDm+mcNotFb1u/wsEfF
PwpP/OCF4TDfzeCFP7zZFpgAue/o8zEutQrrzNII5qmAiiROYQFsS9328gJWpAj+o9NtU/Jnrw7v
M/iPiBC0poam4NVtbCI7CPMucLymZUInSlTInIDolHC4FOkx0pvhi9Mvf7VuXv6+bXljQ7HMq6Xh
BKSvvbbcl1pSQXmEIkLSqYd6COpzhUwWRDAQad829bpdJVHrhOJ8OnJlZ73KNHFQKgktrmiOLFFt
tOqlMfLxLh0NFdqoOj/N+hDc1QbyRWgzzKfQNfam7rfWS8YsMRF4JWeNvU0WNaL9qTrePAODGpbR
uM8KVZXYYuPb7fVufVQppIHPk7WodV4Vju7YzXEN6SIMmk9DPDtHaHzMU2AkcNomiUlaqxXwb6Yw
RN02vbVKE+QZMH55Tdayko3WATxzG8cL8up3vtjjXahjmXbLslPq2rRE5OOSoUsEqXT+L96R2nDr
Oew7h8AD9YfFot04pOVPuPXcnQjktRcED6DKSi7uFkDjKigYAepNtMscL4FXCRolu/BMycnkZPB+
d/OwFxG/Xhn2YKGXroaAZ41i660ynatG2F43tr+bAOWqoY+fJuhy7t76sUh65TQ5u0g1Zz3dXZLv
mR0kYJ4KMuasMAkM75uieLW995BsLQmvTl+Myw5+X27xi48FWa4+jZlqAZBRtQNn0TyHdT5BDdiI
P1gUbxbZvk24CDD82lSiVgkcQ43lRUNGsofsHXDHIT/GnbtXfdtaFQGpfBB4j6nfXJtCwlTWRCvL
04MEBjFIQY+TEC2wBs3y3/ypkOEjG9MIhmmKySv/YgMrUVNyXjLLM2t6CVDUB+q50oryqZ/N8edt
WxvnXdbb6OvLZQFRu7bVK3AdIq1pedVgfwNKOz0hw9B7ixgK2tq6ueOdX0dpoEXB/rEu2cA0V2eD
icqwLhgc8Vy7DXzGBVw/sbP4rbUmHD+f6j+kFjdrtSiXMYuZ8rNF+YHWZd4GEn3StJcg6cozE730
MW7v4qvS7MrgalmQoLZ8R86hmkJzpxrC8Sly1AfRLcb7eNRjv3WLamcvZXB0/ZzjdnlebNo18kav
IodlCoKpcdnLvsitd647CR9auOzsTFF8yqijwl8zwb7fBAiUFPP45faat04O8x7UPeS4rLZGHZMG
9nUSGxYaKYzYjyrktKXR5aecr3oGA6y+FWDFHksRHnodVEOUtWLNCBM3sJOZC6g05vck6AQE9PVo
3juINLy5sCeNMTAGmEu229cVxJoENdVbFjchZ3EUI9ONmV3OZ2CVyU7ze+vscCds+mcQYWjKKgYu
bGS4oqW2vFGJUW3PkOYkYGg9JXOajzzgyYesLv/gmaNtREGBjYTxYx14dyFCOE7CDalnRELoE3We
O4UtfzQqFPiJ8uY8BnoNzCB8Z1KWWUe5hoNv1mIWWXXwZg+WXYOCNMTFVcpoJ999XfPm21HLYkIf
/ig6c6vLCKloRl2Ug2IZApLeQe0zeNOHJbg3gDi/t+1afJ4aAiMF8MZ5Uhvm9GPLuJvJMHaWveXu
ODz8HGBwzCyt4l7yVaRiBp1lV3NCtxaO2hK25J3oaOsEMaz4jIAkbVkzXoi6jcylGUwvs0M0jiwd
ruJIHw5GMQ8nKzAHr4XEbufpfR13SrQjnWG6NASfa/yCUTsNsH+LXL6a8jsj0UCsj4g/IIMhjt1c
wXQOb+XFRdNgx9luOR6ZSdhA/cAnrvu9c87b2NS66ZnQrz2lyG4bZI4xdRs6zAMEfVQZ9xiAtj4k
KSoNX3I1CPdXAWhpzHCD67PpgTsKT/AUC5RMOmVHDFO+S2uP/tLK6t0KQGrHTbxQ4iuUngHcdoC1
w0W6IBz2ID5bpijPAyIg0JDyjdfvPkwDigPtuEmZXAcRBnvFMaI34BeVGfu3H4qNjIye5X9T6rCA
Mct9bWuZsix0OgU9RSvqFQ+NB82BlTJwvqV6XCSXJI20u7xXXRhWwf5BmJfa43dHqgXf/iVbX5Ee
mEn7lleEEOH6h8SF3peqSgnV1BmhGLrOfhflzvL1tpWtd1mGiPRNAUwTml5biXhXUpToLW8YjaY6
4NzNd0zbjehVdZCBHo066n9ORY3aQrIE7f0gjHQPIy9trE8ScQHT4kBw6RWtYgPexaxKl9TyMlcU
XtFNy8myIZf1gF9Vd62mxv+aVgGI8/bSt64mGCGyUXIZkMmrDdZRj+xC2J74xgs6WjSWjmrk1lSu
Bn06VVogpj+wCEANhLHC+wn843qzi1KbYivuLa8ooQVoFSiCxxI/HsJ06iP4Uu7N52ydIQkwZqqM
uWHS32uDQqAP2sQdX3fSkiNU0eX70Z2CN87HE5DDRoWnoZLBCJm98jfQehj2rPNeAm3UUYsKHR9W
9xzh8tT99PZvRsXSBb7OCBGB8/WCdOj+9GHEkVuQkCC6JbSLBXUQqktg+ZsJlanb9l7DVlnbS4Pa
tUHIkdWZaTQTcvd0eFBRU/aQAsyPVu9kx7qu3aPhjulJUVvnXV2l/zhjY/mWi+6a1fXx3dt/De8z
hXhQNFQj17KyViOawrVItpa6qP+Jwco2R9FAXH6MhZn/LuFTyvwIzTxGsFI1F5ziOH+s9FhQiChE
NZ3npUNr6fbP2nDPsATJEFTGoOp60r5sdUik4AGGvNlaIE6iFto11uM8lfbbfeKVpdUFqhNDC6wG
S6pQv1ZNCs06CkI7qcr2cghRZDuYBa1eG3UOFkXPJhKyBqozo5kJN7Ng9Now3gu5Nk2BbYTOk8kI
0oXr07WY6Gb0vcL3LBIpi1Pl91Vaf1rgSNwJuzacHQ6e1gpUY3iEdf41wtiDaAMVAbsxoCUZNfuk
AHk7O05h+AhCJTv2Nnw6SBxaHJLRBOzZ6kv1iXAqPcfzjDbjN3Fr68dZLRRkIZw6QnMiTT/bSgT+
/vZR3Fwmk2TQsJIaM/B5vaEqrMf2VBBOm/DnPIJsmT9QniC5hGj8vdGYy86N3Hg+aTfSupcVHYce
2bW9pJ4bpE4QsJ1UaOknUS6+2fQ9AxUqOppO0ed3TTg778bYaI+Rm/U79je3+YV9ecBeVF+Soe+q
BYfojYaxnLUU5dc205z7rgHar4MoP5ozFPG3N3kjmqaty2wF0Qlth3XM4CjhVBhTZntJ2VbnyLa1
Y1oq4AlqNzq3QZtddDWFrbovtJ37v7VcYiLieFwND4D8+xfLnZOqge26tD2GxaM7XqIAYZAYIpG5
bN4vKcI+PdNo3u3lbl1SwhMKZvQ/+dirJwAAR8ojzSVNHAqDJAu512VF8ogjtU9/YooJMZ0jrJHO
X68vn5tMH2bqnosVMpE8mN1xhuzjNNBF2NnKrZtCNeb/mZJ//3IrB0sdzMy2vHJhK506Uc+Zirru
XBn6wSQQ2lna60F4CQNgs56fU6qgq1jEDtFzpHZHehkE4nc9Wsa9UwdokAUL8lRHpWnt/pjMw/BQ
6oLhr3SOEc1J4DwRsdF8jd0pfT+0vfVeH4X97fa+y2u6ikA5UZDTgvkCH7EGKjv6XGcwMdgeIiv9
Y5MHv8awri+3jWycI14UXu/nAhTl+usdN5S6r+yxt70AElqo+kVyN0GQf6hie29ueWuzr2yt6jTx
3E1uj5aZZ82NXUKostiqJ6xi/qVFbvs7RgJGfWJWANpWoPXpd2tsjfBYwQCOuHlkCedg01mw/XxC
O7SrUOl78yOLxjHYQtmM4e1b+xDbFUofAIjxrER092hxTsesiVUfjUBnJ1F9/XFJLHiMmHmioEO4
f73vol9SxUGlzBuEqb0fE2u5VO7SvdkpUmAmYJCJvoxRVpGpsDo9WkRCjkp8dnKQ+bsQiFHSSbNp
ZvaxKj6146h7Gs2Gt0KIyJxI3oi86MoSiq9uVtMxqEITz/SCjkegVbXKAxI/neYuS9/sCzFFnwzP
T8JGXnG9lwFyLDpKXaZnu0X2Lo1gqlyCPj+SvHx5623BEsmEnFmCt3BdOJEwbITpSr6aKzow033A
oloi2knVd4L8168K/39CI8IFgpVX8wNKWYIezwIDSZYiOYdt/B1X1p3sKUkI9tNRKnbsDS28dr9X
NtfcQPUMEV3aYnM0xeApKFQfQd0jjjShmhvDa7izxq1L8GKN6+O5TG430sbBXi1Kf0EcAR1h3d25
1Zur4oGWRXZSzjUx5NLYCKZBKeqpw5giQYEeSFYN0Juny4TUnxPe3T4km/Yo0zDcRkjLiN31cUQr
2BqK2jJQ6ElgC5hb5+Rok3moc4qXIbqEf3LJ6UhSjiG8BIN9ba/v8iymRMpJQcH3pJhoMQbRPD0x
aB4dNQ2pMyGs7E5r9GTn8dhaqZzfJNyi+fUqKbGaNhnbxIUMMu3CM8KIpKCiK87NpDQXdRbfb2/s
RhmM4VW65bzWMrlf8xbUzaChoEgZTItEgAi6U94HJhp8STKi3GlmvR+0ITqfSyR+OnrxTaWKtONr
tpYMXlXOyVhIrK25PXlJ50a1J1Lvyk5Rl09Q5owdYV5auCgus0j3ED6vH2jWDDk755a6MzKAq69b
uQiK1NCX9CjgeIvD4HdnVbPfBOWP29u7uTSMUQiSTETr7KjOYquvK8oYaMdXvjLEBWMpk33srSl7
KFVtj9Nt+3OSojs0beDuWgfO2kDoKgoMquGgnPIcel2on7WD5sbVJROhdVTn0Xiy3KS9Q8sIGSXh
hjvvsHwbroMsVkzVS5aJYMhd50oakNCOHqNJHG0HJJ4hf3SK6kWOaD+2EQgXOhPLXzWj3WcGd8Qe
efr2JsjariM7/qCTr79vlvZZGmo937fpXOrITat9HE24VTuqJL/0Xoj/mTOEC5kdGx80O+jvplEM
ezW5zVMGuEFOxUG9sB7HteJWn5awouzopv05L9PoO6K4f4fZop5un7JNS7K6AImawxzDylsxpkox
ICAkyTtH/xigevzYG6K9LNQ3du7qlilienlLqTbSLL/e2lqxwlkomNJm+KVjOAXQAEzQ347RdX37
qggIcEmgpuXark2FlTDaMcYzJSRhx4jx6m9LmiLSZA3xr9umth5NiT/BHLiXV1yBWdY5zQI5vRe6
bvND62PeGCPamwLdcAaw7AB2BQ3qUKNd7V2zqJ3a05JHLBD6Vqtv7O/O1AyPwtI+dn047yxq41PB
DiWBvMyiUbBdmdMytKZUYRheNlfMgqWIVXIfnR+i7Me97temLWZAwPNi8hU/FLOmo5EXMceCMRDG
lTX7vjONn7q7pJ9vfyqZPK2cC28yKRz5uQQm6tenoitoH9o28VTWV7pxQrUm/MtS0fw7ZP3S6N6Y
OzGoRRd+bAqIO6d/y7Og6kFuC+ydf9ZxCESpWtXOxAWjYienMTGad23cGZ5wRPcpSzN4FeykTQ4h
fum+SIbKZzo9/Xp7C7Y2W16KZ4UgSTBzvQVTGcxOMxExd8LolCOi4dV94jBjAggBDuDbxrYOLZUf
5b/iHmXSa2P0pbVRCXLSndQl1EpoLRxGc0T7ox+G1DOXWsw7wdfm+l6YXOXPU4TAXje3pucaQ3dp
1XzyOzVyngI1to+3V7d5mpjtQ0bFJj9dwzL1qVSirCZlnMqiio+kXPUd72fnIwdnI6baWennYLKb
L8Ia1Z3Qa8s2dAaO7A/xYK7xvDQ4xrLGYXhlHquPrgtlSqip+dG1EAWktDn6SLz+iMPqrdy8xM9y
RJiniTYrxTX5fr+oCE0L0kOUZw3kwGzlzo7RExwyHbHfaV782/u79SmZKWcy7Hkaea0Zg6CsSBeL
arRVdv8r7NT8kFtZe8fci/kH5xQGYAXENoP2BNDXixKUtiHEKy0vx7l6QzsYH4apYX5xVpgKnuyf
txe2gedg2hXSG50Rbzq36yLPBHI4ySRAhtpW9CPD7V2iOjEfpkArfrrUaj/NzOehPM68WSxG8698
DieYaOJ2B1a2UQLil+AOZcVfLn7lDmJ30HqrIeRzyBgOohHzY1WCXl8a9XtVLRWVeSt+qI0mvBQB
mE5XyRUOmVVR4kwhDAsz+qGmvgdNlI5h7ajlZLLODBLYuvUcWlCaJtLWPN+pgHIFRQ7bU5RQP7Qh
McMwMZsGI2W7UyHZeMjxy//f6MpbVRksiAElXjmqMxxLW2vvEHgxd56BLZ8oQTzIO/H1qWpdn7U8
cIN4HGPLiyvtS2/H5t3SARMwleRRDZTir9tHbSOclmUmWQjHICWea2uz0EYm5FTLU4JSPShxqKEI
bo3vY3XIz6FSTX6YjMpBR2HyOKJj/eG2+a0rLOn8UUKQox5rLLDpJoMNfAZQVgyjZdDG7aFHmv1o
xlFx9yemQEFIOn0gQ6t9XaD8ag2J0a3KaDpHJvpwZP31U6Iae8H55idkqISqk/s8lnm9qWaQVjDk
0/tDtpl+ThFqT3U/qh68fZlnVeUeVGdzF1/YWx1M2ByrdmzpV7mVVL9m+ORIdXHxXeHsdW02l0bj
XHIv0XBcZz+OM8fojtHGCOH/eKBWkU2HpEZ69pAV9fDONOI3M5HyoFBQYxAPN8TEjFz8iwfFyina
RR0Vf6a67WPex9qhhqz64CbBm4eoV6bk4l+Yqls37lkSQIdltA6x2vdeWxfD2zNYitbMUhEZyMrI
6iC27aA2CRfKQ/q39WGudPpDGqjufaaFyp0ZEQBmlRs8lPFS/dDcqV12QqCtO0+iQDD9TGq/Rsq0
QTC3ERpGHhwiznhIUvAW+jC4v/PSEH5ScN8tfRAnIcLMU514jxJg67hC3U8vjKcUOp7Vm1Ia0CQT
4EkP1xcz4vVVPh6cyNH/RqkpCXaisM3VykEjdlsidFYflcnRrDADrGmtOh3sYOyfFpg2vaiDucqK
4xzORhE+2pVqvVvMaa9fsxWI0S2g3E3biqLQyjzdQBUhFty56kZ5clDG4nuvJOJv1Qy6kzbycdOh
6o5N3rY7Dm8zn6C/SdhikzwBP78+zpPd9kozARRy1X75NSAjfaIYX56dcnDPNVRqj7Yom4MsdRzh
ujIOlFWqvY6GPM3rl1rK+kkBBaQ413NBumiZi0cw0aOOhfR4AFEmEgRzvXOmt/wSbUgoYCWdBdOl
12vNElhCEgU4uqm0/xpZq56iqkoOEyq+PpWKvZH7zVU9PySgI+nXrI9wkTlx0AGObI0mOS4T3Sdr
mfdKL1tHV0YA1NuY6yYYvF6UCFs3nXoS31oLJ/0oumZ+Bz8/A0czjGjxoW21sPK56BCvkiKrodfb
2fQHYEaeZ+DuNGoI7SHzuP4ZcAQ7Y6xScgvUJfym8NIchnEs7kVpZx5yzfZhsvrqpDilfjDyrDzr
VR/sQOG3vu/L37B2mkpSx2kLeBPxxOhOLFHzqLa5dk57NT0o4OHPt6OFrQ+Mh0JYGOwJR2q19VaP
ursdUjY2ynI8l2annd14Hv++bWXLE1JqgNqXKRvsrG7oGFG+pOloeuNSxb+Crjbyg5NnQ3xwh2DY
g7VsuSLHkPV4hmwgNFrtodrb3VwsxK9CTxqGTJGPua/iMYuOTqS31qFTY6YKCqtLwkMHn7Tr/cFq
iRvgKcUZQGR4fY6MZhwy0TaUFszROVV5O58XIEtMM0zjTt4iN27tdTiWcpoIWgwAZdem0nG2ioX+
jbeYSh4e1LRzj7aYC68DyunHULR66ZzvjVBsWn3uDqPK93rCvS6gK8pl9za1svJSWumnkqGzOwVO
hgcxwiFYhNzUt28qRTgKwTwu0v9dr7Q0SEafi2NROfXvmlBZPqtD3J0ZON11sluXQga01N91lTrc
+gNqTLmFNmRjWZOUpxLJtnejWoY7V2/rmMqMDSiUZJhdr2jIGqOHWdj0olLT/zWLthi9Bi76uzku
DI+xwvi+g3YNtFA27gymbN1HXC0Ye/7h4q0ea6MPtchk7s2b+mi4tFGmHQJ24z5swj32kW1TTDAQ
AUGvtaaZctUa2B5MYh40crk/292PdgoGH16EbicA2rBEPolgIVT+vMRrJ9OMk+oi7wpoD/HyI1Qx
wf0wOmZ2MKxev3vzaYSGnQ44g8AUD9cupg3VYUIaxPK6OYy9zlAFTK3O/C5KyS5vm9p4ETAFxIkj
Qq9tPYprGcxD6Qk1krDsxe8E8YeDrmnRP31T22Bq8z186sZjTMtL+k+pLkS7+Pqi2eqYxoqFS1FL
pxBPYy6UT1XgZkhsjG013idxlTmnyWkMhhYXOzugIzh/u73mjQvIYeEKkj/wYqzLHk4W6gTLVH56
w0o+D0hw+y1Tmr9vW9k6MBT2me6ksEJLYfXeNwvZK/SHpjfns/vINIb7T5YkvyqRjztXfcsSU0KU
HUiVcWGrPc1Kt9WTeDI8x42as+7U1ociJLCxlF1at01TPAhSa5Im1rqQNSsUlxFbpOk+VIsfugGK
3j2D3L0dxjuxysZXkm0KF+p47gFgreuTYllNzzAp4kKDHk+nKM7su9imqHH7K22cR2IxPD8NLMn5
s6pJGr0DqkQ+NmTInT9WpePP40yGM6VIkwxj/ssV7U8jSM1LbwZvxxiCckH9gAIHgw9EE9drbBw7
C0oKrdCctNUT+klQ87r96GvquBe2bG0n/COysWVTFV0Dk3iKOlNdaDXFjaaenXro/TpMjZ3t3LYi
9UiRiwaWsdrOoE67ioauQVyAeC8BivboMEb39gMvoe2SeI/5A5LC621L3c7KmW1k3CkT3UnEw0Ku
PyjvBjv5cft4bJx3iykYXD6PNZz5q/UUSlN2UNBQh28N471SzNp5mqP4mFr0O2+b2jqJEPtBUgBZ
OiHIylReFHR2WuLKQs3Ugx5W+kENRHQWkf1NF1lkHBBbUc5NP8EzbLZEt7ftby0VlkGmLfHMslF9
valEXBAMFsTqDAUrd8xzfi6NkkJmpC/zl9umtk4JNgyebUZXX9FvKkGR5jn8AZ5RN63kn5/hmahd
LdtZ0taWvrSjXS8prbSxZiqOyz23/Xe70+PLMjs1445Jdqrtpbsb8sr0I1EGh2ls93Q/NndUZj7A
lalCr31Ll1TW2LW8AMtYZI8a8hZ/2wqiHGagfrq9oVuWEJ6TQSWDKK+466ZloYcSa7Tj+jQ9F2Xj
foxacnbYc62dPd2IzlkPnCFElhIMKL/ti+re5E5OmbV0/qCfyP7n9oZyb3ZK+iME3nAP1Vn+3pz0
4Q8uPC0KurkunQPkha+NtoAmsgRaTW9OUv0QdbRIhiLozi64A+/2VkqXu8p55HMj6ywQQHJEr01N
ulo1i87YZN1NpDb/x9l57ciNBFn0iwjQm1eyWNVGarXsjPRCjEYaepP05NfvyV7sQsUmipAGA70I
UFQmMyPD3Hsjj4b+kiIn/pgYTnRue6t5RkRe+c9T86Miz04sZvPY0SYCZgUPeWO61fVmVJKETmeu
w2usaf9Uzpr7vBFGiNBmexBm7i2VoI/KhmSkAei5XqqS2v1iE6qD4Net+xGZH1+fo/ZUGXEnO426
X/fMc02Tfghvb/KeA4DpSE9EirYhxHtteYScIFau3gl7jJic56T0Va8SB957zwyRrazcUX57Je0l
SjNLy0Z24fPS/Kdm5MKlKbTlIFDZuxFEEFKblV4FK7peTJvAKokjxMlWUzzXZW5dmq5ULk6jVOC3
rSbIIqU+uBC7K+M54pyi3PNq7lbfGIyBT1kZPcLiNOlQ0cfV+3H7K+0tjMcI8TfE3qnObb9SrSQe
fSUkZnSVBkw99T6KnV1AtN75aVE2/lCnRyMtd1YmHz+J/4WF/0rIFwVstVYXBS6ENQxyNJLaPLZz
Ov9+FxIzEmBMAgDGcLO2NIkVoRRU712tU342i1V81hrnqLe+uxh6yCDBcScgGK6PRlIatChyaPxO
Yyt3dqwsmS+GwTw4gfLHbnwWgt5ylB81NsBlm8WY5Vir2UBTznIy86nSlO8Rmr7o1xsPBfisd307
flNnRj6APTyq1uw8PQg80lmS+vXoEm6WqDVAJMoolkpssfdYdQJ5WTO3Z7/VZtM5eHx2jSHLK0le
vEHbPqtAtbo1U9n0Iad6VqPeCXWrpHmsDk09h7eP/64xOV4VoTna1Vv3OHZxvBh27pxq0fzEOYqP
zCNl6sGaHqUBe8cEaivr4UgCG9o4YrNTKnQSIrobpWjPCJRMq7+szXLU4dzDIeAJkdGQpXApv3B9
HjVrKlgqhmonUkO1RcOyWfTkzdgwhDddnPGuqGH0nYppNU7CTpnCOI+x/jwi139OKdfHQTsVoveH
qViPIovdUwzEmNoKI2CoMmx+HPr/yjpA/NF5X7/lbTI8VP3UDL6Yh+jMprgeYjWo0/nCUPM0sPOy
EQdB+M4TDA6GB+OluAsB/vo31JmAAJ+3IDDIBt6WUzkAM2pUP2vt+dxO+mHUveNjwegjpwJek3rZ
NurWUisaDAodVHMT977ua+WyWEMb2By+vxARnAM9Trs/ONkk7xKcRkz/SoJDzezOUUrAhnlnL1/0
iQG3nlYM30pSmz+4sdSpqcy5DHcDQnW9oS0A6AJRadyDjl63H+mR81+uF2V1GUSrmufbV3bvIqHb
C89VTtcBpHBtbWSKRhbHHKEE4Hb+XLgNItamcJY/oHCQeiLRALCIU7L1DQOqMAq5FPyxtXnntJr7
r0D157/bq9k7jEgiSNrzS116s5q4t702ivB2KjXiR8TttecIlmCQpPpQ+dOcHuVLex7PpN4oKxEU
cbbyV0x3jj3AhGgieK19NkrgdVneD+ehio5UyXdNUdshxKYxSqXg+kvRsh41hmtA7FaYSNb1Rn7X
jmIMazc5Qjnt+RUa1/9vanOnjdZ06lZ4aL0ZcBd6m/6FPfdfe4ZuIvQ8e/60amuYmG3vl5nTHPRQ
9o4kID4k0sAJ4no3aXXdZ5Zu0QY7mZ1pvc9ho5xxK/1BPLi3nWRlBE2UNPmE0s38mpUVZNNTBuYi
X+L2bomWEe2pWrxBZXw63z6Vu48IXGNJsHtJbjefLotrsPQitk+dithqoIspeufRxZ3vaBIN/yk9
/fJgFDGOeo4pLT/Za8xAFSZu1MK3F1v7Ctp/vuiVmH5MvanUBz9wb8ehuwMUgPdEPrX53h0kp0Iz
ZE/ALJvPSw3+AwDwHwBqHDBXuDaZ3ANFud7xOGkiN9cg1Q+tFoWO2f1Tq0K5i7X1T1yopEwSRoJO
onR+bYn4fLYmHdgk0sQMuLDLFu2DQtWYYZpTvDoQC9g9SRTuNA3NLXI0+fe/nCR9rOZGy6UinSWS
bx5Fw7usUPVPeVTYBxCevbdPKqFQR0CbANXVa1MqnIukLyWCBqZpqJP/nphF072fW/d5cqb5QbET
5fPt0yv/zW2oLAWgkLTkuoA9uLapLVViQrbhOrZ98ma2GsfHuzaVL7xOPTXdeASY2zVIVEIW9YIe
2exnxOgFt6xn1O4Yu440iOZ9Fw5qzGNnMDOjNo56R7ub+qKJzMGQdq8XiHSO4i0qzbeYAYdPhdFb
nzWlHM7jahSooYhUDXrk8I5Cy91L94vZjVOwIL72THLCyU6qHrRp0dAja444f/ubyfMEEoaGx7Yn
UBq2oidS4qEi6yD9tLSFchrq0wGsl3QMSBRRRr99YvYuhNTR1l4SOBzK9Ybmbd6NAIDoZiam/dQt
pRHGk+m8zV03PYg+9zYRmCiDl4mVaNtuTMUqU0dmOlMna0jzxC9VIF4+KgqHSdveIaHIxSgm4lh4
QhtDixiUSiuhv3djzfyP2u7Xc6RNoglnvaLvUXhu6A2i//v2Vu69xA7wWIa7gqUiXb3eygG4T5yT
aEEzc6JL5vb9P2ubAdNIUuPRMhT7bAOpCFCbb6HFmt6Bv9lRDQceRSglNUspnmzTcdTd7IosHai7
Pg0WqY1WP1sJA/x85rFr7ck2BvsTMCJl9U0ynNmfQM1PfjO4ZhXYo5W2vrXQ3vYVVS8PXvC9TwJU
Hc8kQz7m0F3vDXLafOdCxl51YbwB9R2fSaXzk9erVeavjtBOSAfVB1uyaxWEB//hDIGiXluFjz9O
Q0+ImRmqrDTWxs8sn7NHVB7XpzqlLAcR80h/dA+Yj/vVpB6eKimQm3NAh4qpUwjvnRJwYWek3Lqg
q9rkGYkYJ0hAGH/1QPK9qXj2GBah2kQNUfqX26HRdftA7l04SVLiUADMMrehgu4k9sgUHjZ9TKIL
mQM6dqpxlFTuW4Gkj9AwZdYtH0qZCwC+A1m3Pa3ZvaFPxRs7s5QDPyU97PZlk6o3nCHa6iA/rj/l
nCmG0cpswZuKjmqMbV+yOZ8vU6av9/3g1H4doY9vZ416ub2LO8JcspEO1YpMBSDfNol1Bg252iZ3
sZoPz7qrqEFUlMsXROOnIVTghQ+XPDf0xh8td3rDENQcoTf5wcvZejaFlh2Bc/fONYkTSTURDPW9
TWhRRwIBiM5xiGKi5bsxq3oKJMxljIveoH/7ABxivkOy9EiDaM8uCSHVUgrbNP83t5h5wpoRr3IW
QlQO2ZPSdMUpizvlKe+y7l/EVgbnWU1i80/WK3MMXaWyI+dJXn98oqzU6ibWO0WRZ73Ve8d5rzPQ
UH2vz0J/zpe+DTtLGAfJzc57DA0AhwU0V9J45cn/JVg0m3bJYJ4hr+5o2btC5/pqa1n+6Frlr9Ua
qwNzO+8HIw9IThmioUn54GtzS17ngpoU52ww7OdiaaPTDP30mx1VxhIso2c+ImujffIqOVJ+VY5E
qPeWS6HmhY7AMX/JjH5Z7lK0saIXpitbtFHjKyMCB35OYfXb2g6ejK7c9cfB3ZIB6eZak4sDE5Aa
aNaru9WWC9Isbe+c5q5JvnRi1C/OlMfPcHTsH2k+lP5i903tp5by3ViM/oR+v37gJndcC78ByA6K
v2DAt13wzs4YwTAvVEKdar20doMKAay1u2h1mOZtQ9CDvO6U57wtswOvthN9kcjR65cqD9B7Nwd7
KC0bODWmlzJdPoi+cb/Ab3XvtdVz/zvYavlvvdpqENZ0OmQfZ4ujKQ0KIAkyKKfRa7InIgLvZ9TK
OQxloaye3zpOb35OY36OX6lZV4cpvSVEFrsywbO1enO07/L6vP5BfHjqBryT2wayrQxJOeQp0ryR
sxSMwenLNxSRjYPQY88MtTIJDOF/5hdcXyth1aVapxwxLUqS+rSkNRA6UazFx9sbvHd92FxgX4AM
yC83wYY11FnvGWiVgQHL40AbMvFJ7fTI70lTEHyJP9y2t7su+C5IOzDICPd4vS7NyKvFdQmnU3ep
/gZ0oP5w7OEI8rK7KgmHAoHMmraK2F1TmeriIO9Uruv0ZNYZrQ9kuU9Ccfr3Q+Md3YidJwbBApNr
SH0D9MTmRtQurb8sm51TMw1KEaiIcVRnw0r6OEjWoYwvtQaiPTTVNPnr9n7uWqZITSbryD82j5vd
uNbidWQNrpJnnxYzij/xNHAw9cbmmS81yoW1shx4gD3nQ7tHasrQDnxVKRRzXZgp3g7Kly3mS+zO
S3qmMNCdtMxQxDlNjeRn0qZeElQROgcHvm/PAVHtoqQFghzA22a77VWr0P2mVm52mqDdpFbxV6/K
vcU3Z3HEstk7S5SuAAGBnGWmwuaGdJ41EK4RSPVFkp+ZvJn7kb2IN1UcfV/J4g+2du+DovhFgZkg
if7T5j11jWnSaeu6cF6NN2tktHfVoL6zlkpcvAUQezuII/znvkkSXOQBiPy3RJaoUOySoiCjhJAc
A+E0Cdjxvbsg2ghAsraz8pGBSdYBInnPqlQKAlTBtnJNrz2BXrhMgUtUWksGNYlSSZRQseL+Pl4z
77vNcJOAMVGHQi97X/MXq9uw2EZhGIEzuhHK0qnPHqpg57lUl29LZTZqQJAz6f4w6BQv7NR+UvTB
PAtkHE9aP602Yk3AHu1ENT6zjd3HOKuXJ2YK9M+3L/Wek0RvSw4+Yjogr/v11hjKEnc1oPhTMsfr
pfaq6Kkb5uZy28reLWJ4lLzHLq/MNgVql0jNLXo/JwYigGguKzNQc1s9Ea315983BTuDqiJtNerh
8qv8EqRpKkObvJ6YVPNG5kormelnlL0uCFKlB/dnb+8AKUisI/qmrwZplDbhWJW78JeyIj8znUo5
F7ozHhzevb2ThKwX6CYYAvkrflnQnOXMxjZkaa1cfgLJi+/0dv1G/fcIVLJniMSR+EmXw4a3Q/ca
VRuaQoBXU1oaZlFuTIFZofGUx8T1v/2RmFkEO4FWHVnStn9WrXlWjBLsWEMSfUQgPw91cOgB1MU/
cOBEc0Q2bCE5ylbfwNRzE047YPo1TSNk6of8XFNO/74iJ//7bwXVNBdUHI0HWgObLxWPqAhMEHsJ
cJzmQjE/CZ0UlYMu047KvHu1LDI9ycuR6BWEca5PBRlPouVZ45yKTK0vmi6UIGXaZLiM8eBXFJaD
OXdE2Lnj4kdLDL2u1MQlWefKT9Rhue8qqzjA1Oz4OxpdDDWViuA0fTfPyeJWRatXLF8dUnHqKZid
plojNNbtNLCm4UiBdtceGB44OzZk6W3cypPNvDQBQCOZFAUEqWat4dLOxpfFiIy7KGn1gwB254JA
p6GqwFxzWNvbeRlDZyCFOBIAKVMz/cyyOr6fiARCJjuKA0jPS1dnE/tTLjJlJViTOe9mM/OpiIDt
8WQpWj3aQd2ztU+K1nZ1IOipv89yxf4v1bt2OCm408hfCapRf0HDSsAfzObRXyxSwxPjU6AiT53T
fCAM1pwwWdtS9TvLW5+bCZRj0Kz6+DmDFVH5a1zAeIe/k7R+QRifBKWpVE9ZIRVIVHXodT+OmRry
o9Zm1fLjAl2Lc0I8H0PAFSPVOyHa98XaDD/1uS0Uv29s9M2WpVJFoLZ9vQRGIvL301oPzQV5PUMN
s6bTlZPdlu3HLNOtf1dR2x+SMvY+tEnUrqcO+bGjRoK8Hde7K/t2GlkpOAj+lAHDLz7VHBAjsbQR
WIKrN393YmGATmr1F2FZ1cVz0OpsPALbPos0nkP1023v9/rgSuu8ToRAUnhl80QNTECKmlze3S6K
385e03c+iaf11rbGzgymRHd//IFFsEXMBEPMmBf4er35wrnRHEjMLg75yQb9ESy2UT9rTtKEXdO7
B57wdcBFRZUcBUVZVkr54tpe7VmJvoy09nrGvaFpkvRnQ3f7oGZUAMmztpwzeFQH2/r6emKUthCC
49B9gWdcG/XyLC4NvN7J7uziS7+mOlXH0XqKwA4fvMnSk2/PjxysTYmRsjHYz2tTcTYo0xKRWiZc
xqBMlehdnKnWQXV+75z8akX+il9OaboYc1rZ1MkbRmw/FKIa3iDlRM7XFagWG+gh/clno/EEoA/m
Dc/mtcHI1QplwsOTvPZ9WOtrEQAtny9F1oL4hPV6nzGY8rdjAalNDwxTwt9kY+jaKGxOw4LjQzOq
T7oPtplG/hCN5fMkDukpeycEaTBYFsiUUojYJHO1GPpOsbj2g1mhXmKOIkBf0vZRizlSOt67AQxO
lkIpIMp4qq9XRWYhhTAAdsU9I5Sr0fICYofoM4rtzVt7nSzfdssjqvvegXlhmVMfpQ+wDavSVRjt
qrOVKfDB6TJraft+LFw9RDtA9IEwKvQJbnuW3XVKVRFeRRS63I0nVdH36DsX/KcQqX7PQNjxBHdR
vCkXaD8G8zgu6BTUlz8xSkouCbtURTfXz+zdFE0k4C5dodaQ+ftvg0fcnShKHyhLPgV5pR0tdLu3
sKAlNYbQDuY3bntzdhCdgbGY52tIzbU6dXnMNPOoSoKmbOaTXnrrQVVu+0S92CNohQyA/yR2vT5A
Ud556jKmazjlfftedpcuWT4N3/JoEQ9gBt1Lk8Xqe0/UUaBrAs2f23u8t16WzOsoFXheeVOnGZJK
t2fW6yTfnKyd36fQzH3bnO5LI5l+3ra2t1rqO4zHxH8DJ97sbkNquia0kcI40k0mOYvkIWsqtTo3
3SI+qkrTh5q2tF+jYS7e9LOrf7ttf3e1NIbh20KOI4K/3m0mASpj241rSIHCRYrCyk9m0hdv7UHT
fGUZjgRYX8mKyM+LQCD6ZNTw6MXLH/SLb5+YujhGJiTKvK+0u3VanR8yKbt0Q6+F5lJOJ6VR9HBY
hPpoannyMQGrdhAVbN0hv4G744ACQPoW+OnmwZzpX3R85DU0C285TWAngszKiiCDpRTe3t9dU5wk
8gNQWVTor5e7TnGp17RHQrRShiczKdRzX6nN53GujpiOO6a4LlxS8kt6y1sU49qnltt1TP8Azmh/
sI2S1GDKs8cyVw72b+v72D8qJihU8ZYAJtpOkR3jTAGzEauhXtjJSVFX9ADnRfkeE9Y/ZUhPGn5l
lt1BVLC3PpskndCU/3g2r7fSaGAHVUwfC51OdYIIVRo/ot95L7LDMYR7pxQYEfcCyASsxO0Ko54l
WpqyhqMn+R6zMy8UBjL7rqTn8XUx8uLf1V0cxHkt/aytjasijoNC44Ev2tloqY8qeboAY16xNRgE
Mrhtr6hhn09flNhUHixqaIi0Vss5WccGFUhYWwdGd/aZ+FUWkRBGhJEi//6XG7qWVqGrRayFpCfa
RYtj5ZxYc/phJvM9eM92vB/JFC0EwAHUfrekurKi6K7ZuRZGmnBDlz8uroYQdVrqSyiMZnjjuUgm
MpyjOtUDwzd+93JKoQ14gww4l35gczkNpZ5Vxaq0sGXUyWku4+Tv2Cva0xKv6/1tU6/9rOQ7k3TJ
SRPULTZuLy3brGWuiBaWYJACpyyGh0HV14em8RrfaLv+8217r3dWUxlaABYcfyBZKtcf0XVb+ISI
p4czTDC/VafxrnP6f42hyZ8trW4elc7THlS+tL82VXG6bf31EXqRuyTahJxPuXvzqulREcW1OU4h
avHVo5Im/5WWiJ+dLlfPty3trJPoBHUqqhyabCFcr3Oxh8VdXFzR3OpzWDNJ8AOC/Mt9bFUUvJe+
e6xjBl0qelafzGzyDsoVL+SMXxMiel/4WhR+OKngVLfok0HQg++qcQntXE+Mi2FHueqT8emomdtx
8rajGOEFTO3S/3UbrZvOshuYBanaZ+8LUqfyXctwzsxP9Nhrgt5KGe8jqSbLY0+s3jwOdtlTw0K8
Kr0vuixqfSFcKl25M0SXopyq5uDTvXY5NCfoBdPBYm10K643lD640OK+5vZHbn0xW3cOtUaVm0fd
pIibFG8Y1fbP259x3yo3UJfyiq/mG5Vtgca1itW0HPQLPLvp0i/D/OQtVf9fO5O2l2OV/HPb6M4p
BV/sSg1QlLUpTFwv1Z6UyluYsBBaRQS1J5+Me8eq5nDuXPvgmO6acmilucgQqlQur00B6jNau3fU
MO0a89KAeg7wwUqArmR58AG3fUN5IomeyUmwAxRnYwrh5bKqk1wNS9vNAyPNlosduamvKq79zos8
JbTT9pH6fRv+/nYSzxHdgah7zQedGKq2NCD8wgqd04BBTsVFSxxmvGlWfHDtdt5nbhsPtHyi6N9s
5zI0eHRgMhkRCGSae4B0X5fVa89lRa8jV2dx17d9+zAbIOH9qs1EAMiyP1jvjkvnxpO9g4MnL9q6
2NSJbYiULcdHZeR1NpTDQzpmyb8t4K83tUDs5eBh3jEoVVWksC9QIIDx14fIcONYN4RYwsGc609x
nVHhjuPqPmUwXKiQgh7Ye30pJbeRhhKRC73S7fyN3KYeR9NdDV07jR+Vyh0ArhkRggyJ3Z3rYh4/
LZ2jf7p9jF6fX4IdOTvPIe6hcyk9/i/hhzn0hpvUbOsAtCiQhS0G0ivVl6Rqq0fIJN+rWuLMLOWg
Ifj6iuIL6DKxuXxO0s9ru0ZOULe0vJi61Xnv8z6nQZunxUOaF8nBFd3Z2CtTmysaz4OZ5TXewHOz
EugaqpVFbLnv1NaYzmvUNIFmrP1BBLK7PgBFKnxtKTC2QYXAWTFE0vA1tdrM/gZuXf5wLN6TKSm9
g5vx2hT5JE5O6sTBZt5Gz1Njx1bfLW04EPcFC4Wit6uefDAbR/ltvwo0guMCnJtrCET5+qMhoZHa
XbsC8ovaIihR6jzXnWv6TqooH26fy9eRhkRh4Gu481LYYvNaNCkSifDVMOXow30zjb2vOG151uaM
Ygjn0V8qZuUhnQP9ffn9uauID6kmGrZUfkDAwMK7Xuo0lGvNhOsuVNdU3PfVbH9JRsfwKRZpT7Xe
VwFBUndXFc3wnkd0PfcQKE8jcIMiiGc6HgfeYe8jA2jXZFwrAdwbb+Qi9NxGKKaHZbNOSLaU6mea
I3S9NPdoUNvr++JqvJuktDgFSqabo2uPdlQaa1SFsWVUAcKWPya78R6yse/CejTWD8nSHymsvXZD
0iaRpYxfZXx5vd1q4USiILgLcyWK5VRo3beVcXm75MVwSuV0QLEs+tnrkqMBs6/dPEoYyO7ztaG0
0cC9tryCZozLSq/DukgsIldNu28yd74oA6MRVwKl97cP9t7ukl7i6wkZJKL12l6RVVHda2YdWuXk
hqnq5AHSYGnorp15l7X5X1Qzj1rue2ukqAi9XEpk4nivbeYE7YR8ah1G9awHmSMScEYJl0mdsyCu
Xfu3nR835xd7Gz8xWU7n1alWh7PZpL4uGudtvfTVRXUb+yA22V0aRS5mNvBwkhtcL61W8q6JuqkO
TWGOPiKgFBGqRnmXI5eBWrH3+xU8lkb6g0gvgQgcoWt7S90VCTkKWznn8Z2b1z/HvGYocYtUZTtY
3sFO7t2LF1QBoyGIm7cet9Pt1sjdoQpRPrO+xHT8A89J01PNPLBTJzTnrdW1eZBnRnnwqsiFXKda
NOnQ7GcxKL7RWrheqAm/uSjg6YRJlHTv4KQvb+xyzA+qTK8ABvjZX8yACLk2EzeNsWiLVYW09VPU
nfv4ZJht98aN4vcRk4ofEqdMwgQ4dNDGkLGSjN02p2F6w2y5nrB+Ng+oiXsniv4QoR/UIaT2N1+4
dRu0s3oHxfl1mUKR9SJcO2abq2Kdzm7SH9Usd+15hAgQomWpdHOCu8FmvCn0m7DV3fxHqY7O342u
T2owLl2Z+0laj//edkH7FklaeMFlYXHjguys60nT+bSz6Ey/pbYXDmkkzpq5xIDO3SMa+87bhcyQ
JctqCIeQ5l5/434xgf7aZhVqpaufmInsBu7qVfdNI/qD87TnXWWZlMeEZhEKyNem3KGekSJx+Xhu
4r01p2U6iap2PkZdOb1BAAyftwyA325v6I5VlLdoS6G0KuWcNhs6Uox05tGoQ1Rzu/t6HpW7cgQp
WxPwB0Nta0FGt+rAqLyAmwsqRSwQLnzpUG2VHzOAudnqFSLsNWekomFGb/PK/GGNxnBirMr0kFh6
/DK45rGbtOLgluwsGSknCk68JmT0W3XLDj2idTIQM9OmaAgqAUNg8mIE0vUx/+TYrRakpn40/PEV
pYtXGh0iUm5Datq+2uiqorJmG417AiPc2CGdlBWZYDFa34mNzfu4N6IlLBkl966cgQw/Llkf/e3V
cdqcZltRDt6e7R7IXyO9IwJTQAAZ7HZ92BaTdmeZ666cO7ncZ90whGsrstDq245+GqqmUV0eEbC2
fhmjxN5MSaVyAyRgqx2COqxiJXkRnZwkqb6w29VfS3vIBt8erhcrAJBA7FJCfQXS0yKPGthYRkjg
lMYbXVHMr6XndafIiIf7uR2Lc2c0lt+naf1Yje6Bg9o6DGkdJXxZIzal3oDc+F+SUmMYLCbFm94p
Hpr1TVIZD0asjg/NRLH69s3ds0RERN0GIIKkvlxbmtvamBCjcE8NWc/kWxUlKd91hfiqVmt1AOfY
NQYWRzKmX+hMG2PCs6Z11UG2W2veBWZkt8FEZzQLDH1dPt1e2d45kZzb/zO2eb87bx0WZQBR3vZN
A+TZbS8OMJnLH1iR2SDNEcKibUuhshdDi0aJuIVDc9bTzrpL3N75cNvK7sYBCKFDzTvB+b/eOGdq
mLkKbv6E0GH5Ppriz+DhhvPClN6D9bwqdcmjJ+UxwfaQgL5qRaFw4ehZY0BVBaVKQdQovgmz8gIe
keGxaRMtEBEq2ujSMjazHd1nAqXfRa+//IYXPAfYJmqmm4hgakSZuh34fBQj04dZzzVf1YR9j9D1
wjhPZX1QenM6eDm3QQFGib7gegBgx6VvWdO9nZmJmmY4M7sZTqXadlOQVXjSKNLbi0JKe/BR9wwS
QsvmIoVTlBmuPyqMlijNkXyiAx1BdRKQSNlu/eSutvKgZbl3+u1DhDVgVEiBEmptNRnGuGiywfRQ
Ee61+s5pyvEhMRf77BC1H+zlznllzBmvFORvySfZLK2KxsKrJtc9RfpUnTSjUX1BOfosTPh8f7Aq
QlWq+JCegGpudnG2yQKKkVVlYrpPmvh7AxngvdaRCN22tPMkQGFG4QYVKUajbIOcPlNGjVkwyAa0
hf1+GfX2L/rBaeAlVvWJNNZ+rKI1DtR4iqh5T/GB+R1/xpRpbiXtEmTotqAqfYzTtNJAOoklyj4Z
+dI9Tm5+FMntWaHHTu2D15V668bTJMwpcuYZf+aVsJiFqXhf9dxrDh6CvaMPDI37BntXIouuP1pj
M5e3RYLl1LdT+bFvy+Q+jbMxMLvBvdNo2wW//+lAgMoOBexp5Dqu7Q0MG3VWi6Zr0Y3DpXTt5oew
Gv0Z9Xc98QE952d7dKu3kT2Ivyqni49GsLxK86R3keqYktXK5XtVZk4nz6bI650g2qvxebLaKIjE
UHwHVq5+bpOmOmdaPHWnvrHNmeE2XR8y+ND7SCu3RCfbS50vqRePB4dq76I6pNUMEZC50Cs5hIjm
Xl+tHoqvq3GGO7P4rhFZ94Ju4MFF3QkWuTpgYpkWR59vCxs1Y9XNkKHwTqtAYQAv13jvl2RwNd+K
reGpyTojHIQ1f7/96Xd3HqgTGGfZ9gfNcf3t8bGG20GtPhV1kn7OhJ7cIVTVvBNJbF/IiurJN2Zd
zk5v1NiPVav6nPZMbwfxP66UdtWh/q5aZXSEn9nZDy4aBU2wQbw828pGEZvFMETCO7mtVvs9+3a3
dhhMFoqcjdbXqd8y4fV8ezt2Pjh+mWkjsrgpKzjXu2E1Io9zOvknyJQrmYKBGrtljQwVnteD92bH
X1I4AdlhMzOG8y9/yi9B7GSBVNdK3rcpVdqQ2dtgHuyugUKd90FPinBvF9VnU5RFWK4oWd5e6I4j
45jBnsSPkZRuu1d13PWZ7SXeCbCicdcy0508cUoOHMvedvLSIekh5WTICa7XaI72akQ5byoE+X8q
q4o/x5zBR0amHpGgdlwmYCsJEZQKuARp15ZEKuK5KtnDEdRaUAska2q0VQNn7eRcb5Hd3d6/PXvQ
4Xm8STNhoW7eVTUVZasanQdOpS9hpOefui4WF0XUVdAUxVEb+aW792s2zwFh9Kvs/iHST9Fps75u
jHM+UuudhiqpzmmSjggyO10gdL15WDplvUuEO/otoyV9OfLXT5HMfVsYHFtv6uy7wbJ/IKqnB7NN
AZ05fL87/uF/fyDoKGrWDPjbBhr6AC7V8woPSmVqcJxj+31bmoUPaDEKb+/93qnCU/2/qc1eFLya
XVlhairU8j7TnJKGnZE+WwhOHFzSnWtCnE+4C2WQXu/WCyVxMmQT+h4nYebxxVwr2r2rUh9ck53D
RH6EWiQiA8hzbXUzYuC+fcOwUDReFb5rtbqx78SdFjbmBGepd+3/bu/gtmws3Q3Yh5dimwoMYpP8
0XVdI9tGpCpi6u5nzaUW5UTFW6VJl78XSn9PSCr0frWmxcFKdz4dERolvhd0DpSi62uKflype5PF
SuX8AjfRS9+jkf5kxqI8qEDtrlEKLGFQDguUm/6Lf02WhbKpHkenEWmdn5AvkFdLFLUSaEiL7O/F
ivUnp1Wi+1b07fn2/u4uk+HCkhYHwmRLdJGDbgwHJRAC/Ez/IhYwRotrRYXv1eMRiWjPFn5PAi9Q
PgbHe73OOnOMxZ5tPINb6j5TUd2HLM8f3BVq0++viqKLzALpJxOqXVtiLMNMntlE6J6lQgkp9QBL
HMayHoIkH9Pl4Inay7UBPMgpIej6SJ2ma3uqlTKU2E2i0zTWlCq90uq/2no2MP3LVX1lzaHzRPaX
tRcFk1lKM6iqrjk4sDsOgN8g4RbQ02UR/vo3JFFsQgKrWLOG+BO6z+Kz6Nqj7u1OsENln9YwhbsX
Xt+1FR5OpbZRQ2agTalmoVsmNaw6S8p0aycTCSHrrGid9rszUnEDFEw4o5QziDi3KouqXud5aqrR
adVa66ulTvanbIo//fapuTKy+YpellRro2FkNroIugmXTa+T+FyKafrvtqlXElD/uyDJr0W3HaXD
jXvJuzLKHWOQfi0u/x2cvvis6/n6j6bY6cOizPlFTEb2JdazOQBY1yQPndvWpd+rQODHcamPjo9c
3ObZJkSgZkL5FyT4trWhTIkxmKsWnYZEyy4Ubuczo/JqPxKR8AtxpKGyd46kghjZqezPb/MVd9FG
i9ECmNPjJMr9FqLR4FMcW8d7+mTu8zxSo3oCONEdRSg7bgjYHiE7N4V6zasecmXOHvwM5eRGJnAk
JO8/pqIQjM7KF/Mg+NqzJbvjSIdLtMm23qcoTjFNRs/M9kKrgy4XKkXgVISTVqb3t4/U3gf81dTm
/mtQ6t26m5RTUpXGqZi94YwQ6Xj2lKEPKtKzA3v7S8OL82jIOG8TMWueiCZhLQr6N4L+eKSZP/R0
/qvUBvvL7ZXtZX6y2EWPQI6Te4UsH50k7jWdL7Z49fLPaiAF6htq+88gECKedVv/KBN2FHyLxEcu
w7lH6cT0hQomtqN+RPXRFKfbv2lvtyXMlQqcATl1O0LciHqlcBRVOXWOB3ELvuH4TjCjza9QdbiH
rDv87oR26TEcieQhzyTT38I7lqIRirrUCmXwvCeGdhizNYzN/1D3Xd2RG2mWf6WP3qGBN3um+yHg
0lv6FxyyyAIiYAIu4H79XlDa6WKSw9yap11JLZ3qZBJAIMxnrvHhgrWbHCP/H2yGqHNAdgilW9SR
Ll4vFRHaCArDmNtFvmC5gI+MDdYLnV2wvx/Lr2aSBW4P1iSww59anQjG07Rn2AtBFY9uM8YfAFtx
AsWK/ydzFshLUCLQe0OkdbHrKg6bcmoOkjcNqvUwdsmx1uveo1S9Rlmef9PldgpMBSD0wAIBcTo/
8y8x3WglaTk6mB/poDZemeoNiaTh2sh9NQtRAAYhCQNnf1KLR3I5ob6DNaibYx3aTd/fAxQYESlr
0yBOQZP+/k19+VSoBIN4AaiwdZmLS7Ilxn6WYhQpl73BYtVRjAww9O8v83lCIIUBhgBAJlC4PlVU
5AlqhIXEYt9ITH6f1YANu2Ux8mOaTGVzJW764mKIl0B/wmGE/1zOiaFVB5hv8tiflHxytdZxQhnO
dW5nqf2VQH8OOz9OCmiSwXABkIxZXf0SIlJCZAC8Cx1rqtesF3DW4rAoe7khcI8UywTo3YVSGcIg
k6E7A4m0sb+yqj+/QNzBTJkBc+Wdy/ZxWsLqRE36ypE8Zeiz9dDmyooVkMj//v19npbzVWZi7cxo
/8Rm17p2bFidxUDcxLmrSDR/hGxoxvykKqUbSSmo6n1/xS9fIiJSKB3PSJDLElU0lrBjStsYBaja
WbKJRlCAqHQ/QWfjt490PNwvl5of/peVLca4545ex37N08xrjaLdlBESJjU2o9P3T/Xl2zIhUI9J
oyL6vSgfwFBAtVkiYr8ZbNhPK01zlmPnmpLuV2OHftK818/lkEs2k6h0pzATSLlyWjthYpQ/4jzu
AmrBFvr75/nyStg5gL1HjPkJalFH2qRpQxSDpUnjpalE8qkoac6JTFG8/f1rAd8/E3FxauIM+/ia
FJsyeWglyatMWXgJoHSLZmwG3wSe77ebZNBTmdNNvCOIAFzKPeq5Viaj1CZzESRfTLEWL2qlgs2U
MVyDynw1I3AgA8r7Xpq49HyRzT5WuFATH0TU1m+bQZnl66rg+7H78iooaM8VfsCkL8mn3G6pbSV1
4keO2cI+rq+2aW1PV67yxS4x40ZRV0ZheaaGfnxD3eAkPVr61Ed/P9608NAJNKm3/CrPsxAwJPPw
208F5gfKV+j6gXxxicwF4jxVzMpIgGrR+z1Mc+IdzJy1K3vf58RmJiPBuwLcuRm5dVFu1SUprrTa
oT5XIs0Vtda5JlDCYNgz6aCymPoUkfOVg+WLofxw0YuNIk7zKu4Si2JGwB17GqZ+UTSNWDZUq2Ji
l0N7hQH5xQyBdjKYFjjK0IC+dOkQvdqoaowdPW8azcWrdJZQcoy979/YF3WVWWdvNumADh2m/MUU
YXwWmoC+tj/Jk4TZaDfuYNWRz7GTuCaT1GVXFHHYgg+6whuHb7aa9v73N/HFpgW6N/IOC5qqs6fp
x2nq/GWJF6f+aJSJl028C+1WikKoNDsPv38pZNbYh3E2A8Bw8RqzBk03MAKYH8l5vSwHiZJJKSe3
qW37yjSda20Xochs04UKJ3il6BfOn/9yioHGp+Y8yWCP0dnjysKxeYTdSBq2OEn3lTyXHTqeUcR4
OfQSvn/ML2Yrrg04EP6GxdHlW4UwrqXERp76UiyZvjYNfPbHUlytwgGulv01BdCv3uCv15uX7C/P
WsVRPho6rgeKcOParOeuHev1WhVadiUp/mL1o6YzA08AZkQop368lN3nrZxpDvPVKZGfhxxt/UHP
2LGiulWQDPW/J2R2efg+oP/xY/hf8Rs//PXemn/9J/78g5djTeOkvfjjv/blW4EG+9tbu30u/3P+
6n/96Mcv/mtLf9S84T/by5/68CX8/r+v7z23zx/+4BctbcejeKvH01sjsvb9ArjT+Sf/bz/8x9v7
b7kZy7d//vGDi6Kdf1tMefHH3x8tX//5h40l8B+//vq/P9s95/jassmem38EbzV/u/zS23PT/vMP
yfxTRVMcna8ZoTC7vf7xj/7t/RPrT0gRzGA5ECVmnxjscPB5bZN//mGqf2KZI5/C6kCQ/J7bNxyq
/vhIwUeQqHHAjUYndDbi/D839+Et/fut/aMQ+YHTom3++cc7VuDfixBkTTRSsK0hg5vNsbAcP84W
AMAR8wtoO1KLNseGOcoSgeVNhPN3rvFFS6eGl5kqJlgNYF8IEQ3SHYsydUVZWgQKUlfwEJJzLKf6
YqLJzu6tdiNLbXocFOvK8fnuhHJ5txgXaIIC5IRW8EVE1dtlBLnaAkJ5kdLcRUWmWG7Ja/um1LjZ
E66DvkWYs0SfD27cvS6qU9LNmIfWYsoSAEtwkJCT5wFLNHuhgWVOsiRrOXEcwRJi0Ek4hI3SGzb8
didXebtjlRWRctRh7qHqbDomJpTPBJ+McwlYfe1KQ9LKxORG+8M0UuupGnn+AIkpwYhqSulBUSN4
yGRWqbpFHWVPTpqjG//LlPv7rX54ix+30vkt4n+IX2arIQjsXO7aLaz9dCOvVPBPLOIIp9kkKe82
nQIe1QL2LomblBSEK26DKExjdRaTq5P+VJYWz924gDvRhB/wM3lMFL8wS/VIq8LJiWQYuTfq2rUa
/ntE//FNooKPABw9aOgufurioWzQAEkBIa5ai6VzW0TZUuaG+qPN7KImNTWSlayW0S0FoKMlXMC6
EJ5UdWAxEVew2qssifSaPN7JldbeRXlZUldEad+QNmqSU1c2w3HohAAlfRrhajV2Y+lCLDgy8LWB
PU0sNaGXB3Fbv0WpwSZG2ys1wbxIXnGxtHNZpwO+KveF7YqxHTNvqMYeLXmnXAlTmkLYZY1+JJWi
QotlTAevt5Ibq+ijB6EpzO3MJD+11CqfhYwnYMbEVG9ySrEohjgZ3CG3pcdEFbD+UuzmtclKKO8N
GRp9guf1CC1809mCKS0dgKkt9zwfM7iutAo9fj935u3sl2P4fe6g5TeDQWVYLOFRP+4AEnrzdSRL
ittrkFytrQi4YIthcLTMjqg7xLWZ+r0aJUQqTNsvlNgBzE/oJ9ZrmeFKEt5MA4KFXncHajFL91FP
UW6qLkatKbO1ah8jjmtcU2vBCbP7mG2dETbfpJoixPe9Uo5bEfFFCZZsT2p0VRUi61HnDo2I3V7p
NmPUpIlrZELHl6SWutWYZH4C4PZzUUjiLuv41AZpitInbyBcUICflZDYTNkZlhqaDdb/WLuazFDk
BzaAp3iocQRmuJfGjVWlRCn1khE7GrmvJaDRanIDGlCj5mt0RpqtJbhhgk6jljsoq8le2/XJivf9
wAgdWggPTplebZIcP+AKk2oHqpp7qbEHrxCFSBYQT1QFSsHEmZJALsc4KMrIujfH3GgC7BzJGVIF
deZZVFrLPBaoVxjlHnrh7NGssmGD7C47qVDPv2aI9sW2gZ3fclDZhlARREA/vvpMnVLUpVrVFRkm
Fx1reZOC9bargKsIwUiA9qCRNS8cgcQVtP87IPVy/UNzAkRFdPGB4L4IiPJ4sqMcwtluo5ag70nl
8MhQXVzXhgpDiC5b6q2oQqCJ4DINpA1IjKWnUpFsJQc1FafEVOnhr30FS3ihifG+GNA8nfn5cwcT
fIyPIwL/Wz7Y2ai4Tj8DM3SrC1nZwASTWoJMbM4PoXvlGmmdEaOTUiz9OLuNeTTrJDYaMbVODgWq
DMD6x2wJiWpBkk7SApjRcq+XsyEHZEH7gaCgcqvGuIZUsubc7mJcUQFAOPEOV0Ix5eMDjELP6zRx
FDeSdLYxCzYOUKhRx2IRpcp5VnVsXMZq50HOciivsbTep2X5M8lZpJLUSLqSWL2wGAFwRMW/81ze
66lSscAcSoTGtB4CpMmMcAWgL7fvccKQqIAZXK2A+jTSqdlphVnB02IsfQODeZ8Z1ugqqOT7kJaF
liQt4Q/N63F8VeWudkiCXHHd1NKeRf1+Mmupd9EMoDdqa8Z4+6lT73Ms7sdeUSbIj7By2Iopw/Ge
i2GtMT06GSDX7fKCYvrKEHnHjkV4HStryRwniUi9Y69R0dCZi7iABg2wg4s6xXala834oLZ2cs4i
pjzkFC1HQtWk69xJUtNwgo0YKVgyYTSBTydwdHA8ZWxggfl+fHRjgs++34+VLxYlurHYiwHummOd
i+xdMB2uofjL1Xoa3ahC0RcWOMM4QcwibFrAmIypAdN0VhkDYokuFDmRSRpPVUiF4EGWy89jq7Ag
qRIQ0nKdenVmJKQsx/ZKcvxeVrqYbUiLcUxDlBWUNOsi12jibtREIuPs6PL0vqo0ey1JOdFiXQkK
ZpoBZpEWyibUUURiwom4qh6rLu1Xjt2zUJ2og3mma24rgYheoNkF16OuWk8KmlhNzALFTvTbapwg
1z3BOBpo+vFQJkzyHdh6PaYdZ7s2N5Mwt0S+qGcI25WXMa/3Dw8Iq1OcirM9LSLkT6qFEvSnbfTe
8YBKqh54qdgu51N/rw6ts6nz1IIkQTXgvPK0jHTOQH0T2SwpwLkhsTBfZZxp19b4BXELmxRuCqLG
OEVRGgM65iJmL+08KmQzV1yl0NkBWV3nS2MtXMXqlin0QBe0LhzS2g+mjGNS0VeD6J3g+5H5mNC+
3wNqmgANAN4yyzJc7DOUsnZA1VZ2y7L/YVDdXHROpwS5Gk9X9uR3mPjFO5iJeYj5UZCY05SPW9rQ
jAy270jOm3jIDl1uOXd4sMqVLAtzSETSEwXLIXVRgikPDdSsn7ilxXdov8W1F6H3BQsrQ1qjiUpb
gJ8z5SXlYuFMEBkgVQbYJZlGuSVTnk0hA8uwICDmpyzMsVduoYNdkFprdChRjQ5QUSmvn4sMYAmi
ANe4suCyY/u6xq74Jr1T1y+eGtKKMxsRiAhwHrWPT42UrZNpAauFHiGPVwwAaqJtWWz6xJ5uxajr
gBTB6BuHUsxa0vT6nne6lXsAVuJHDVZv63jSQpO18U+Ra9CjNke4zMc9bc6KVK5lUfObvEaNjmRl
BwzkmNv1c6VP9h3iBSPopJi3RMlShNtGJ0ivQGrWZ72pE6eiwtOV0nEZFA73Wj6Vr30tSa+yk9PH
GPSoh6xP7bUmqdZL3+qIq0tQczYpfIo5kbgw1+CJwFm2SVK4ArVZRfLCEjrEpx5ztcseykEpMt/h
t0jHOiUskwZyTnCr0nI5QkOuUelfs/m3qhf/bU3iQx3j2xrH/4PVi1nw/L+vXoQooBTN2/hr6WL+
xt+lC/VPEEOxuWOJo2Q9sx3+q3ahonaByjL+mkXzsQvgW38XL3TnT6xWE7oM4CEZH4oX+Ail/Jmr
gSBrllf7rdrFZeYCY765BTzzkBC9QgL04xJBMtMOkxUPRKkTZ21KUXonVbBws7iUrAX0fjzoSkJu
MS7brSM3zarGoiLcoNaVzfDd/fDXxTrfCVrgcC2yMRLoJ3y8kzbKC2arxYDaQ8qp19GnyNToRhvl
7idQE9DLtNXkyR6NBMEUkCREoJEe1kYfPwJ0ZGQkHlvjqM+qFW3X5diXTIWepHKcrmwrH4uDAAAB
AgQ0ERhHUJxBkHsR33Zmo0U9Ng5SdYIFEgwIwxqbWIREK08qN7eja/Scd5jBxdiA0wswICDZOK8u
2SrIL+0OArGoziC1zScwJmSenCVFlohsjjyIzVGD9554oKkZe8AuakRrB43A+yMluj3CMxZi9WGf
GvVf4ctvrfr/39bzu3bEf7+g/ypHbp/rJnnOsl+X9fsX/1rX0A/4E+VIUExRYodInInp+ldJEhD9
P4FzBncHJUl4Gs1n8d+rWtGx4oEvdSD2O4vfzsfw3yVJ/c8ZSwDpVpTUkXtAWuN3lvXH0jwaOXP7
AS0XoOJxrU8CjIClQRtQpvmpHmBKrlQQjpHtc9ebQP8MUNn8Zb/7onQ27xH/np1/XQ3zEkxNpE0m
RIE+rlyTxf2QSWV+QvkzDfKjOsV7oB4J19ot1xJKsKLo4reviXY6KLgYYuyul40PpFqo++RDeupG
az9Qhy+GdgjLhvpyx62QqumaIoP7/qJfDKuOQA2LH/h88P7mzfSXDkRndo7gSjYXEoxp0bX2sh2c
+1ay1xk1Ff/7i4H0fTmu2AVRoMUF53H9ROcHmKuwgf0zT87e6AL47WjUgyKHjM16iEnDXqlpkKJ4
EPEZBzsTO7vda8XCAAwzAu3RU1t3Up6dibAZDvpqx682vx2q+0Qc5G7Zdj81fWkzX7RemwQZu9Gb
vZmsIYZRGT5cpa3ErXOgkR4R5ZEihvBj7ao3ol42UOvZsCNP/FF7HfmN3p2TYpcl+8l6NKVwggeM
HUbGCaRlFEFl/WQDWNwoMQEdhPTlsZWlME08YS1oOKgLKU48ybZc7WRHSy20VloZE1jwcmvv3E3P
kBgGDtsdIMX2qN+nLygQpdJhMn5kUr6lZulC0afih76hrp6/2fLjaJ8N+7liERkRcxXlUa1eKpZ6
DYfhsfrWRU+tERFE97EIGm3Z8YIwmhGteoimYwSNcxSYekYM0eGJUZwbHyyGSFW7l+i6HlZQ7CZw
+iCOspbLVYly2KGgLuz8TMmFS5GL0h7mQlx6dbrWAbDuH6H4auphLHmUL63iypy8aK5i9WGWwBFn
lgW0gOe+tNuqWFzHOdiMp57mqOqaEOjTGyByR1mHlVkU6YGN/vEG5QVKRqm64a3eXbmHT+sCiwFg
JCR475JHzkUQMVptm6ajqZ9a+7kd28Rt+waN3bJ3YJCpXwMJfXU1KE3MGTNwLuiyflyFhqS26B3U
5ikTzm2UlCCMmqJ0i45tYK57LT//tLmhIw/oDkSBAELBhnqxuUW91UlCG7KbAbhHMBMrT2+tWwte
oG2fr02H3o419OGvrP2PMQZeKq46h4tI3HHAQDb44zOOUVzIegqSVz0aj621SPLOvnXaSCbUTqFx
wpoJdovm4Ddpv0BchblcJjc0744miu0EtF1tmbcpAL2088yBnb6/v3fY6IctH+0zuEvB6AEHIYDD
F28cVAEJQiOxcy5KlHZDvG0LFQh7Yaieo7kKJbq8GNOFEgxLuffB4OgsAssVNIUwCR0iC+STRD+3
Cya5LMi39VpZVUtjZYXTCBgd/EVcByL0eEYXP1jXBN9TIJ3TEcVF/oNCgbQyA5nA5awCM+NV2jQr
vjBKAqv6l/icrNR1/ZSt4iAJI7/yVcstJKJaRGEeSl2P34/Ge2j6eTTQ7gZ5ZO4aX8yRuESLcaxS
52zf9nD6+YF0D2a0HEughsGNG/201vw2a4l6yNYYCNQvI9kr66CCzT0n9V0FqCdKmedy26/ZG3/B
c1hQ0rs2q945gt/d50XBuI7lvp+6xDmzZbnRR9LbbrKsA77mC2lRYBv9Cear9pDupiA6dg/KvtiM
K+FbEFrfpWoYJW60TZbOIob1wklbatyFJyXlC0dArM6TKg9SmQBXTOmG6a493LYJmDsE0oNDSwy0
7A0PdZ3UT3piLax1tOwPynE4jWjaWAQGhX3lDeARJl4lwswk2rTXh/VkBE20dfhhjJ5l/ti2JxCq
tJroD9kuIjzQF2XIjuWW79XU5ed6y8JrKpPvgpWX4wbVCxSLUDSaMSQfV2MKVEIeJZ19pnfyStkr
y2nPNs0u3znEWEj3+l1D8qOoMFtJmkLzDY0wMjVu54BE47LW7Z/ywc8K1wZ3YFjW/aGuw0xyC3Tu
Ghffy+pQ2PBMCyYjTCqYtXl276I+MLLQNlxINIjCRcVeSdxmw9bwaCiecO5Yti8lq6rEogsgCnKW
VmJp37Mn817Zdrs8kA44eNB1ZEegQHKb9Ng8zkImhn52umVieFgPFV9oOoD1SGPCHszNzgeWBIWc
PCHsSrviHYH7eRQRtaBjiabbJYN1ZIhxcpxm52gbbemdWGnL5DZySy/bVIkrD74kE86DBG2uwkXf
NN+aSxFk62JNw8pzjnw5+GqgBxC6Ve/HlmTba7KEykVzHEL76KQAr4wtDYk6MFEX+26J1gVaatV4
zOyQ5gDlrZhD7DowsR7h+oX9f52WEWkcP4+XcbwqIcttHc3uyIql7KxMFOHLR925tdsV2uRWvDVG
V9a8MVowtNx+lHYQd6Tlq/bnuAfPTEKH8Fi0pIZouEL017QiznN8KH+qpi/4bTw+2PVeGXx8rtVu
NqK36o69awsfOXmPdFAJau5R9TxxiO8Bj7xCNRfKe2iERTTMkoDGixaIFUi/ugqWnaPtM77q5FsL
lc+R7aZ0W8IdD51W7MbNnjKLTMWu1ZFlWo6nFremtnNAe62A6X/DzVdtCNladrKBdX5pFKKZ51Ss
mRrw9NhJoTm+jIgVzWJRTI0nUAWsLA3GMYhDDFSpdTwibkbnNYYUkSBzI3TH5y6pAT0yt0hSIqOt
0IKMasDMKoY2rUJqa5MPJys5dGKLdDbo7Dtq3cx1gpxhtK7pfl4GFzOKamZ0z40ruD/oF0s9ytXG
nNCrOxV6C3HcgS3hRKv5VaQ27lRZV06OT1eDsznMjNEjA3cMFNmLg0POmW5ymtan2LZfm3rWVk5T
RuTKSnBcqlfghRcNQ8xugPxQMwJGBekhHDwvKhctlc0GWIL4zMy8IkKpJo8WxQ8QvOY4f5UwHTAL
a1l0nbaJq8pLe5j9ADGwcEprBWWqawiyL25oNhZCoorQCjJKl2Y/ErxCKIS15JNiR/d1D6dYBI4k
scxNrImMJHEUthoOVSk/Oqm0o5V1NEzQ5wo4AFmjnv1mIosID2GNMeNlZw3qS6du7E1DnMOW4RTV
PbjXYJnqfUvMqgqcSQHbBBg6giG+Juz9sQ8wvxYIQKAHBGQjwEyf/BUHqrWWzYV8ErSEvm86IwGU
GBjJEjPv+1DlMpo1gDeeq41gmM1J8yUUHY1WPYl5Lk5t1UqER347WA0xpiRBZvmkzX6hqaIH318U
ofJFJovLYl3hbzwnLvuJnFGrpVaXpXoCT5jbbs6Wif7qALSb8h3M1nS2EM7Oip+LvCNaB/jQhE1B
3tny1nCAmeKPRnWjt6eovCvkwzCsi+E8lndj81Khh5AM5yTb9O0LNdd6u0G0nBbrdFrY46KotuO0
ACpE0X0Gtpmiwc9Nz90HWNi1OfApS6tapCrH5ocMz95DSZqir8nIUB4Bw62iQyG2Bmxf5Ee5wgau
S7tqWujjNpV+ghzmTqqB5jsFJyiwcPTqD2Z8Es7J4neVhUxoYeFG7L0UB6r2I+N3xujzYdfEXm8u
cMZ11jGTl46xrnNPKX6CzYh4YGM6e9vCQ+cgG4YyZBe6bIWdH8BZR7q32a067SCmjQzbQgsVz0Qx
itJK1d8iERrds8J3hQbk0U2G9NZsV0wJk770OugBYqwkHLS1Z0kb2gqvzG2/tiGpZ2xRQxQ/Ei65
dvGsKBhT46mZpZRiUpoh2kZJA1jIsRiR7Cxq6nJjWdq+qi+RP5vWTSduEvwoio9urZ2b0R3sOwHm
l+ar2gI1ChohcZ736qb0NbburxkGXmZLmF4zSWvu8sjQ87mUMK5o0ccQM9dPCY0zJOxmjpaaDT0B
rsEjx5BqlyqldSVH+xRNQ8MEXA5LR9cWsoSIFj5GhckU92IoZO00ma9FR/J6cuG+JM9Ibb5Oq5+N
tJNRfR1wmMZHrV3F2ioqQiXa6tVdC91PkA6HR8kOMmubD1s134G+BvjA0UYqYBxH5QkVZV1H2wew
gWVdr/rMj1HaMVcjOzQ68zSGkR1XFQ/A++9WqrUpSK7dIqqbDlHkms7R6YQvJwBreUYcdFqgRp4s
uY29mrqClPKqkFdD8xYXgW74bebz18gMZYydvHKOXbrdTRqp+33CHvhoECOD+QjNiSI2k34E6I1Y
9Z2lreLOpfU+0wJrIAW90rgEjuXT1gGGCcQU4F84dz3Mi5zFbqoyHgtNPVFtldI5o+o22dI4RH7m
9j879CK2E2RIHiBepQgXwm0x0IujSbroKE8rKC+QIEdKOljbMtlk+sv8h5gBqZPfRfAX6LwM9q/A
xQDYN8CqMJDO445PK2iZJMV2z1FrS11ZFIia9aWOs1kb34au9VPtQdgYAo7/bPiwzJUy0DriAJxI
n0fAs1DzcdyIhyOFhZmvDgvppTwoAEKBtBWv484rzLtovO1EBxRzRdTxOdaPWtkhUdrqUyiZ+xJF
fMQBsgL3kx4bQr0fx2cbnkhcRsJ0kqhAHr3poOHhRu1JllCz464kVoWtkmqAfhLpJq82w0QjeXzT
GJCIFi8K7T0mpcSob2TQQDFkI/JBkS5AXzNqtGo5AcbOoQRIAyjgEeg1jnfKRqjbSgvVnpjyTqen
+hn6TMqhz2CiK4gtbTO0NONqb0S7iIGI2YVG/aphb0u2qhgWtO3cqDc2RX1ojDsljhZpjHQcmk+t
/2zMuDTxwgdjI1q6BH+d2ENFyuGFKV5uvclmQir4eDQAfik8LOqGTFUAMyOFwkgpwr4eaBafU6Go
DsdJ9U2gTLp0JJJ+k5eraFwOsLUVqOsJcYi1keTmS5m9GtqNSurOg82nkYaCImZesNGLbZwFCPMD
AOFu8TLD4ulOfZFK+G2FeRTIssdO0q2QPeUV2AobyUsVaD36rK6T+vWwTZMQ50F3bHfDhBQYLWAP
Kvwuy8JkObIgskIuU8Jzv0pXwEOWt226Rlk1yDICDrSOgwfIj6Xsbcos7F0jdtHEjZstFX5iBebC
8Rof+0PymMaEP8VrJ+C79Fk6VAnJFdKdBl8s+4VAdXgvUEs1lxbqLqfkKS7IgF7RojpThrsbdZxl
Ll2Wa3avEzlyRzBoPf2+uJLzXagIzaENGB/gU80epyAJXOIOOGL5PHUK9QR2qe13gC2RoepcJIig
eANM4AnF8ZlcQCbIQl0rhri+w501fF51Qitzl+jKbSNZG/BhrrC9PqJScGeoH4L2oqHBakDF5BK3
51T1bF8rhhNLMuHGhsq9tOjo70aUeHTIPoNni14u2qsXZ4TWQsbaZqN8YhRRRWmIOwCNDrrcIcmf
nlt5OvTMubJnwubrcs9ErRJFS7D555FHD+HjyQTSHgyv2Kic8gyyTK5sQT4Ttq8unbATBFXhof49
aL6pLAp1x6QwwTyd7jLssajCl0v7TaHeC7afsp1LFiJbW8opZtwdpEergpxNt6MG9oz1mLwJ8zD1
b0r+YDVrOXvpxKFiB87uiu7nZAe2hiqWq9RQxQLqlKDTkDJPGC5iTgVVeGJVAeYAS4JidOvRdWDh
hUiKrWi9LCxoeHmqcDPqYsX0FDsvwA5ekq1slJUDw9UX6hoFjQUCkWPjI5l0US/0ULoKlWB0K78L
Gj/e2cfoif+MbtOf5QNAkh5fo4+Cn0PXKKh80+8e0/v8RXms1spSfRqPEv5rHPoIHl3EltFGIT1A
h9wr4sWkBOl0gpb2WCw1azP0xyK0tUWZv3TpjzHfDuoaQg1St5XZvu2XUlMQBd0vWi4648yqjcwf
cq+oNljgkxoA+KKkawdFnHiZ0UUBub80HICDSpDeELlz8e/uJN9Uj2lJ8scRZW7uWqh3wphTxxZI
MsgQPtKX72N1JLqfJw90w+XZgGfm9cyghF+bXGOL5redCbhqKJ5WLQZzwdhG12F0EkSOj6AS/79u
Aki6RAuOyKWLia0/OZVX635X3hTWi+A71OLtaQtSAKqMuhJ2lJQQzZ8CgxLgEVEvj0u3OWWP0kMJ
8bRd4yK4RoUgI+a5jfxe8Vjuq/voPD6YGexUAs4JevsP3Z3yMzkVd+jua8d4Uy5wQ6tqmwQpfoHz
lPXeUBO+ifYisHzc47K4K5+Nuy7kQVoAiO+mZ2z3P40aMEQXVWXF9KjiCWjg4QYXyd5aZCWRn4vG
sxbmsgSIXrkx92ZQrpKngrsZLFr9Ztn+RCUQB6dCmkdjm+LWttrW8B1X8vMwDWHPG8Qbk+AwceWg
9pHBSM/wnwO0tYSy8hNqLfI52kQ3co96B6o+8qu6jEOGGg8DrYlUW77qd9qiW5ivDXZrnwfqi3rP
1iPFIADZr99UPcGKm9Dc8tnkpcCWjysDNVTFn4qFjJ5V91pakERdjto5KafQGDZOErDGxWcUGoo4
FABQP8mPxX26NR9FT0C1iLf5bVUR/GOVPv6pI8+UFiYPBqDkAI8yIbrk/m/uzms5bmRb00+EHfDm
FkB5mlLR6wYhShS8BxLm6c8H9j4zYlHDir6diA51h6QmXObKZX5Tl97A5Yat0x6EdLDFdYkzgJM/
t9Me+xCL+P4qttYGzf4O8fV4NUSbWPMFjkqe8jD8Mt7EtdoxxXAbfpLt5swo0xUdJElsGxNZNQ8P
nyrdtNBkups0u5bttaX7/GUg5wVqjG8AMovaNRNvTHx78uV+HRh7pMya5KApa0NZB9pOUdZ2uY+G
bykt1nBr9r/1mHzqTmNELLZxvWn1a/hwGj4SlCbJqut8frO34FhuytLHTYbTcma5wD/PfIaIA1ML
xndMIt2v99vnFsiCAVLUhWW6qNmc64HoRpPbVpDPp7y3enDD7PAgHjM3Fcw7otTad+lJaa5MtT8W
5co2chUFRUnycjQw15KWXjixP3WkuB2ODZQGVWAmDLw+7v5GQ8tvQDvopDw72OOtZAM7qqpkrDHa
F84pRn2fQg2ql2QG2IQzyvvUjZCzQBMpzMjT6Odb3J1vxqvhUV0la2c1HNkacQ1x0sujfT/eV6nX
qCuFFvGDetTvJ7gGR7rkiTgmqZfQMZeoR6iE1+Bh28JT440dufbP+WGSXc/4gV+Ghvd452WWm5U+
vcyWtX1UrVXe3WYt4NuVlS8HVJ+soHs3lGWdKx+T38tGv51eerHVkvtQv5kEoEH+BBDtQX1ptuEu
v+pW8z7cxBvnlG7gwhymo+6nG3qrT/y9W8L7Y/FjuKpu1PVAXNJudM2tgVixJAO/RZ4fJ9tmP8Wb
DtJvdxzT61znPnz9iBsOHV9UbwiH4OFrQKrWN4UjR/F0i2/jDUfpYYmN1/KR2w+/l6ThD/KR+Zr8
rP2WiJHZgT6xFbrByzz7zGEoiIgx5lE7mb7plx5yr+v5ivx2rbuct766nn8DzJcdV3ooXpGCR6mD
+00fBvad7dZvvOgl1GznvfkcndrSje/Le0ohaV99A4UYvQmsqBBP++UcB8nTFfR8EJ5y21dB0GKU
lFJguP3vclVc17fxM22TvX3T752teUreAC8dhn1zld0bP6e9ep2+OtDLiFhHmsL8Wxr3yYOG65Xj
6z0ltNspB0NbtupsXmXiWxsc7PZmQGV0nZb7TGyn8WoU3/ruGOvXob6Om3Vv+pLmV8o6tgk6hAc/
kzZOu3FAUPXQ7zZxtB4sjy6GXnnmdxrWZkvg9nNA4xClOzd9cgp3QRZIrrmaumPVX6vqFvl3dTqp
+nXaepGJYJEnFVdSf511t1IXeKlx7cSPVbgPWte60Nf9y55lUgEICe0dKBfyGdrdBgjnBGM3n+Y5
r24lLS4OIlcQHhGjvqo7Y/rXMQJ8ngJend6Hjrf1WVKblOaUDIOUngIayh4iA0RMEHClnP6abOmS
CskZvXLJ1LkcgxlQ0oi6Eiw/hiQH9XvRR3Z6Stqg8ucpfzXUoj9qVtp4U/dTVgiYE1VS1JUrB+CD
FY2Fly2E8sTkuOpyCAmcVqYzSZtOxLi1OX23dsL259eh/Pwz8ObpBi3ddSTudDRMPt5nPfZy0iV5
fKpmp2S007NMTbPzKXa8ecA07uvLnZEcIKdwPRzbmUkuMIhPQspp5QAabrP4ZMeQP/CMvRqTwF6n
bdQihTT/rE0qqinR4tVkzwxaItta0xouvFLPcABtqBl5nsaVoH9sTfTFaOtV1lUFZPDrO3U+vRkk
b5RFAIVThXdjnL2ZNpfqIG20+U793nM9xc0QHb2XbvWNcRds7H2+Kr8xL4UBuy/ftCdCPUPR+HuW
ehAhyFeaeG0C0i/XOQkY/GsAEP1NTsMlXksxpDWflMQIfJXWjxJz/t/1+o0uts4pTw5QWIrAM+oD
WV6Nx3vjFhMDp7Vje9jeG0jYRtlO6dZ9QxKxZvSJ64ak+3V+Xag0b79JwWkg3U9WyL3REyARmQ78
pya58Wu5mr7VOUMuF8oPUYJOhoC/xBCFdIlcjvPoqSP6gbGyIN14UeI3JIGGV12SSXkHvfw5XAVW
+A/7mDkCsmL6WQxIcTGn/ZrJd3PVXEFmTn3NGg0vizgoK2lUXXbtD1FwflYp2dXCSFKC3wvUdsdQ
5Hjhg5+d6wg849MF45qlDW37nJhGKRyZbNniTlVjhSlOdqvrg9gE8U8FFrRbPEyi3CbD6FzAIZ33
gd+viwYqwQnaBErTH3dgoVW5Y7ZxcSccaQ3NM6OLlMxubAZursY4+Flmu/r6UT8vbUZXKPNTMDHh
+ORKJulK1ypand8lZSJWjXWY8ICmyCObT/J0/a8vtmwkAOEIMoHWPgu8YziiUGoYvNekfo6RuXTR
Un8rlf4BYuulzPQ8OePH00QA2kA6uBwrZ5mgVmsyze1wuAvwhmEs3JJrqxd1Vt4Pi48LF5Ew+uiM
hgCgo1378Zsluja2eImIO/uaphutV3e8jxJ3MF15ZvuT9Hk2RW+8tbOj0fpYfRvkOwBai4c+3pXF
IYlOknNbjYfKWCXBpnQMaK7rzFipuV91qx5ScX2jNfdV62ehr7QbdOMcfdumINvXRnDolJVFoegc
Qn016atm3jrByoFl2/jKb8pJptYjqVIHYdqP7/N75dEaIdettNirbsi9+PPsMRWuXLp1tFJqqOCe
KjzUGhH5m7ObUlt18XbMbxJrPbwX8ZhS2JIngN7U61pbhdYmOXT5Vg426bAR18Wmv7Avzqd+fMoF
LwcFhkYUhIOz+KvLUh7FmdzfyensOaa4Zcbnzo6KOEjXPEMjuYVZeSHof8IlmgqaJIsKCt+XxXpu
W1dY0VBkaHDdMb1JKANHf8qtaIXsNdgu0eo+Ame0hMS4LSQEQ+qyujRe/vzYFmWVBkQbL0YMqpa9
+wdcVw7nMBqMsbjLJP0xi/PYa/Qo8JK6wKMsUVU/KX/3VpldePLPIYEQDB4TUVKE6FGG+HjZtp/S
Jkb29G4ym3bf2RsJLJ4RGV6OVc6F/uJf3jLSS2iTE4LACYIz+3gxfPr6YGhKLjbYd7WsbNsiSxgJ
/I6GIyoPFadtn3mzwwgpq8oLieBfrg7yVIO3CAqQ0vVc1hsjORUd1Km5kwrZYWYx+6IIr7XeqH0j
jq+nq6FOEFGBScZk7vnfBkO0unBKRRkEmieh9+OTq3pchXiENHdt3h7qVqWugTvlNb3pjg5qRl9f
7XwMtYT2pS2G0seC6j9vZDuD3ADxM9o7oBXdlkbW0O1GaQ7dXjUfNTWKPLWoJgbMqX1hOZ0RY8jz
ENOkG7cMwVRQKZr68UEjnsaSKiZgeT4Bcmvk+wg8dNHf9Z10KBqNXawykh475BwcDgQPhCh0unhn
OiEQzCqT190sr61BN+9a5uxfv5hP6Tm3h+yKxmnPYF9ju328vaTKJMC4oXya6s7Ganj6HYl64eRX
rYsUcgaOnCGSFjPKdNKRyNxRRNfRUxerDLv0XF93uCSucpN0r9JOKhoFqyYH8VYlF27108YErgoN
a9Etx68YyaKPdyqKeTBHhDnunAr8Nh6aCoasNTRvNf0Z1SDKvn4znw7QBZONKBgLVEE/9Nzkxmn7
VilCq7ybrFEDUg5uJQv67MIeNJYD8sMBusiUkVqb+P6pIHHPgvtgNFrZqll8VwNWi93cUV80ZTy1
0byL6ri8MnXQauE0MwTW6+pgGtyHI2Xa9dibtwFChEfkudJ1gHEGQxhjL8x0uKmMWDukGB2gGPKs
26i/FE1i3jqRBG5o7pX1rP60AfJKUfDqhJG04zboltIUVqGRO7VBt7twdC9DhQN9XRKVTpf2UhqU
Jycv/ETr+ADzrG8qS26/9XRHg84W32bkUwLVOQErmIyuPFp1N9108YX09HPlxCsDhrjIrVLG4sX+
cSG0MYqlfZsld3OXwwJH2cMTcl361qLuLM+0/KDmBvu+T48E83t26OB2svMmd/J1qgYrbdTFEyZi
3tzQB2hUp1mj9adfCDnv3i/nX5ayDjgNeRiEuLONX6tF2Dt2Ed8ZgxRvtEFot9jQSKtQdCo+miwn
ND9AE8CoZUAO9LTrt22NI1ygd6XX0Ag4hsVLXmX5fnbiq9wS3S7V+02cte2VLoWHDlWD7deL/tOZ
yxKECQCzGjgGXmNnKbjWF40UGYNYEF0OhnSNe8VsDRsfoOsoEZeomYy9/++vuQgakW8sDqDv7/GP
c35QDRC6tmhOatL9nLP2LY9QTAjSHVQ8DkHmXpIcXUjFEQv4tO/I97nYgqVzlojycRGlmtaoZtaN
pyL2teLa1O+QkIaZ81gUbtj0bqg8G/k1PKSu3ucmmB2wmTECKQ41KlTBul7FMf5G8HngGstwMrDY
83E+che5diuY3XAGiqG+WjAdi1cTdbVSOzQ0/OD+qOJWqCkNsW1SuFN+UscbAbqnSrfBdOxQQZlW
RUqtSSH02ELzFtVDrrwiMNEyvuuNne6sneg3sN8sojNobgI66rn+YJZb+6kw/aF41rTDANFGcUFJ
tUfDXiHu6A4AfhiTmiuz95wkcfvxt1SdUrrjeQ29epda17p5azUPAf0780nP0LFJb0NuuDlN9MzK
dYV+wUgn9maq/Ml2pReiLgOv2NgF1tpaYKb8qFVaQK7gOAcIuVEuGdR9PgVQlmVbYfGkgL48T4aR
Zxqm3lSJkJoGcmKkuRnENyGw2nIQ6YWlSQz+yzJZdgIaMaiKmucy9bGB+kdc68Op19eD+q003WC+
bVs+ngwpvF0ZGY0C49myfzjVdcBHLIO7qHuO+n2rvWj6m6K/jQMtruoYVm+ZdB0FiP6s9PRp7jdg
3vryEMjMYPBUeZim3tWTp1CoXocGlxOY65gxmZR4XcBEA1CFADMypLugPw3RdaluQvu5d4BIVb/U
Fvkqjf4FX6jtY08xE7erK9bzkxPspwitCNg8g2l4U0FfnU7K2HY7gYuTNhTe5A0A6PShp3Uy0JSj
sZx2/iSARzBLc0r4DAmeWhM9SVkHH8zSyUNX0t4U41csVW6hHJ3nkWKqgfeFaghknk0QPtdlvhHc
+kQ/u+FPVShMA1JgkfkIKga52cmVW06TlAG3eDG+Qx0Y6MUjQfUoACtlnmp/a6pTkv7SGR6nqkM/
YGdHuKKE9074LW5eSvMkg5iJnkuwO+ahdqh0IRQBdMuTU8DN6M7OKTd99QJ8Chjz6Gca6AlWbL+R
DN8Gl04nut7Zqjs/lpx5HhpPjuPRZ2GO1j+ov5W7MfKZgCs64K70SoWpoHsWNxyt+uqb9I2poHjV
DmPu0Z+PN7g56c1qICJ0iLC4Lf0a0GuqX4Lk45CU/dR+HdRHyVkhdc0sKI98MaDjvQo1r458s99Y
yTYrNg61cbCPgTEO352WluROtXb1tE4avO5g400NgJCr5P23x+m2awChw49rxyc5mpjHvfTly8gc
FxTuEPnW4/ALp0PGeb29gVzIgLZR7510H2Reoe7D7jm0d9n83RI/ZlamDXnFJt1YZtV9tEqJY6wT
pqLOpuxXGm7J4wE8PKGQfwpx1Uh3KcioFM05f1T3aQZw4CrvV0l1YwIUKdrXdJknj27a7grlm87N
S9UvoXwT2V0w3iUMG1tjBVnEbnYmJ3qZPhRIWAU3mrLB8znK93q4CZKrtN8n2b7ul/Jem7egI4v5
VikOpuIX+jo3TtPwBJFPEw99ts53fXk72ZtRX1fxfZNCDTwp/bFn8B88qWyPedwZzsqxrwCy58ZW
LbYOI1JgUHuTgWR5odH0rjn5MRuAFrxo2YCCQ9fzHAgnihILum4Sp5kBYAy2NEOzwiq6aT0p8l2S
ZMNurs3hVu9q3W3z8KoY1dhHeTXaRDJdlLpHwT5OR4eNAGKuTkl/LaF1nmXm4BjygBGKi1bEvZ0U
97Dxmd+q5SqzZNAPCxCsAKzV5dG4qceQDoyo5LVoOaYyR049I3pyOk1xKyuvQcsKeCf2yqw7VPtM
8J5zuUkF0Kyvz/3P5Sc5EYzDpQ7Efdp4Rx/9cfBLldEmSiRld+gDDkczEn6tFT7G48KdhcJhLCCz
2OHr2Leti81jf6n6XjKwD9+EG1j4gQv3cam+z5pXRq8IfCyN7I7iTb8KqyPdgGlddfrvuAU62HV9
D7mH5nAzjYNXpPMvSOPMnCoW+tfvYqldPt2JjtYR4x/ce977w3+8imHOsLFPRH43Z/JLaMyc3RMV
V0mquzHVG8Mhrn99xc/p6fLwprZYVcsG5d9ZAY49SdbOqk7rsx063y6LwetS66dWOfYx10OIE726
M5siBw/bBqtAb26bUb3XOAz39aJJ0Jr5Q6g2/G822nKyXgiva1LXUd+skUML9vN44S29o7o+viZY
BkimIWrP5EQ+T6njGftJjE5SYHCsD6EU0UaMsurhGS98ZYi7VZWJGRF4yiUTtG7i5OGxA2IRMm7s
i0ys9dBRNpMs98jm6K5Rt6WXYku1DoPWXBtF6aB5vXBg8gQwRtu1m1apzO1UgrqKovjnhJvp1aTk
m2FS5QtPp39aA7iU06oFBK1D4zhXIWynagxKfU7vVEgV7mC395N8yYZQ/ZTPIJ/850XOvnoQGikO
RwFAmlZm0DFb+TpWmgocDb/oNow/K1TXppnRis1MtJxa57nub4sxq9aJJTfrjIpbGdTb0YYfNAgg
X0ydPBkogz8nEzhXUL4BIo7rHIMAsPv2ttJDaAmVZK1RDqMDcSmV/7yLl2a6ShcLizogi2e7uIpt
MzKiWTqZHcCm0ormVS0LmgN2uDgYU7SY5AV9eGWMS3s3DBtotbYJQGuwL3zCM6UPmj2MEZBlBSy5
jDCoUvnGf+zjztGDiTJJOvV1tjE6TWzqjrcozfoOaU9ICmo1rWdQeXpqeKoyabdO3JEkwJNYhQZJ
mJEzaUmsS0DGv94YlmhgB9nu2ieRWwwuiiRrGulUO9PsdeFw0uZ6R36Q+cQ2yL9F9yIwf0EnMoU+
iAojfQTPmkBJCWlsPU2K7sp8fP7XQYgqnqjH11s8qN6pm3+8r6YXcTKFVYj6nF3czNSzptZvgswe
DnMR7MzAabBtsUNv1EfZ0/lbHp6n5sEwEGKSDmN5pTEl1eVC2oZtl5MrmL8LJ5rW9VTI3ggv4v2G
/5Veyv+nKklEiv+3qMqmefsZ//hTTGWBFv2jpaI6/2GmtUyAKMrIbZYW1n+1VJz/ICxCc1FFwnnR
+aC9/b8KScp/6DCgCY2Mikzhv7TZ/6uloun/saHq8kd0TugNK+q/0VI5yzLQrWMsxSgMsDDeHWhx
nEW8IRNxIZmG5AblVO6D0ZxvHbmOttLodAiEN/2Nbg3iWxVq4Av6Pt6Cwze2f7ys4z8n1J/qxEsb
//+eW//cA/hhJmW0Ej9r6I34l2t5U4ce4pTKtpzl+sZSpOaAqPKlEPTxFPnnUrxXnhaaGMnVWZd0
zKXWELIjwbysYEmptTUAuGuhPnz9SO8j6Q/PBBNsSZzwl0E54hM2PO0Ce7Chy3jlGBi4nJbjFh0G
9HOzTpg3gwU50jWCOgEsVcR259EnMaVdjXfRT8OAYtFMg3GPUEI9+ZrZVLVnI/d7n07KqGwHUaCL
XA+dRh+lVKAvdYFoUdm1BGhJWaod8JmDBuyzTs3qZUTQYFVWVhGvxkzRwA3X3fDLKkwLz5YB8LxI
Ug56EBSggtVphMg12z1ppoKc4qEpOn1eNxKiNF4/RAy5Gnmu9D1atO0lg+NPX4fTgVEEA1N+ldXz
82HUVFx4JTn0onD8aZKKrwMkVC9g48+CvaWyD9mNoEroXxs0l5e7+COq1nU/qLGUYtIatgoCLfpw
mOiUeBOb5cERWrNSJIPWjS2VydYJFeV2sPMQHhCGoKkCtSzXEN/s7ErhhGcxXVg6H1s4y+0pMicl
+59yyGK69/H2GjXtsqzi9uZWtf2qNVNOQAnsdV038irKEun+67Wqfmyyv18R8IpJ8ohpEHzNsxRh
zJm8awFKBWop4gclT23QHPKcb8Myq3+GqV4Ba9BF/mSpUYWGgi3610U1KkaqI8bO2xoQ41Y7J8jX
Is3pomSNToqbZBWUnmBWo02lphyccttiJC1XVX1pjPSXd7bYNCKvpsFjpfv98Z31c5F06VywcOT8
YW6ybhPrIfyLTr+uVOfX1+/rPFzxgeBU2CjYMX9FGPls/UiIZ2azxjxKTzXY/jqNfvyTp9tCCrQL
4Df9Yx/2/dPQ86VuwrJHRfN3ye7+WKtREaSS2Uso+ohYZo6UVQ4scTb4irawNG1r2wywpHQUsNT4
R4Rvs9E4R9SrkRzKi0oBjZ2Fcr0eTSmxdwqS2A+tM1pHM7GY2RppTWtd7kRq+LKeaZEPbSq7gSZs
915nxFRzKEbGozfEQhxJZRvdFdqItrZQ1U7y0N2W6Y7lAvpDGRbqkRQzcOjequa3YZ6M19Gw0eHV
O6nal/TO6cOGLYGqM0uEesM4km+QNZ+irUCKdrhQv56VcP+8u2VYDeB3mWmef6fUdmp1UQt29agM
ao/kMoebr44RLb5RGA9FmTXPYc54nXFZZ26oqsHx16rl3I41przo5Pfhc9xrzWtTOsEzLtnm0awT
82iZQoc0lwwp3CYxTL/GOUTru67tlCzh/+QRfzkaz+aj/zwEK2Bx58aW2HwnH/+xALqsSUVmgBwv
izLJ18ZUCGQzg9IPHTSh5CKyyIoRcdt0Rt35rQ4yMoMTumrMmp6HIK11sd0x0cq3+wfNrDR/kDh2
fPRzlOhC5FoW/p9n3rIx0HiD80+ZBgN/2Th/3GtgN7R2lsCapNrgK5hA0AO2ktXXr2SJfx+vopIL
I1G44BHBICxb5o+rVPFohkFdhp6CRrqXdcVwauYmxIpmQE2BCsFTmwIFGi3UEMaxzeb49fU/pUzL
AaKgNgAoip2J2MfHG2ibSYgoo+VAw2h6rdFx9I2omm50IwofUGdHCwU9VYUjOBsRodWkMfbx8Ogv
3MfnmMcdAEIjasO/wt70421YdWBIvU4qI0UzvJUWDg6SqRWklAI6iFwol7Cqf7ugSZiF6wWcicz0
4wXHeZFOkNvQUyeEqLA6NLedWUNJAeOECI51yd3z83ICT0nkQycOgALSJR+v17F0oh7JDW/IagGm
Geh1S0r3rxftgtpckmCT0pSk4+NV8KB1mmzgqaJmAU4NMMjB3lkXUty/Psu7IYtBcqCci+wMdmEx
UeZZkHWfPENKa1+SudTXS/NvV2EiD3UbtBl74+xZ8oAwLXQGcGktzXTuZ8RwuzC7sAH/ehUgBkRx
XEVkCpAPG9AIc0b2AyHJqnqwrtTx2XboIBt+/TBUTGf7HPoWNQnSgIuIyPngU1bH2DBzPsyQDsO6
1IAZgBMxNynK6ju29fToJDqa1mlxSUfi/Qk+hhh6jBaCj8DJ+OUcfUMk0eomIJBNnAMoBs3lfVdL
yPVEU7EqZ2eiCd/N3tz1xbrXf7aZc08iFHhBEJcXGpGfkw1ERGwgbkvpCGDxLKYaqFPHkc7Mipdd
/Qhr7FsmTYcbpk/jJcrKsjw+PjYFC9Uo7xr2KMngxw9rxmEzynqO8FQ8O5AcBY2hIumF5VE96Lpn
FvFgreNBlvdGk8YQirIkuMo1nM6oFfroseoGK7jN+SmnUUfA0gX+bkjrvMeJw++bfiYoznGXe47W
MtvVxcQkS1JSaANtP6KJozSy6LxeL3mPGZJKm1ZutK1uiyG8sO0/v1eapADZdURMSQ3OdW7HpoqG
CTSGGwpS6yLUoDSEQAxmzbzk5f05bpJCLBx/ZFNhHWpncZOKIRtB0iKDllfy21BO3RWYQBCaqvOb
zmm3+XrffH4yIIm6CiiATGUR9fv4FXFZzrV54HLTNNtugnFGQa8+gVjZgmq+8BrPgAJLfsJDUbMv
PUYwUu+H5R+ncS6sQE9b5CgztZmRXbAKQIFttZ+rLAB2U8jrIdOsxzyz1VPfOs1O1lLmfIqR7r5+
7M/hAiCSSvkIao5XfV47asKOhV6zeC2MfJ7UcGg38dhA3ambWuvRUw7mXZbJBgZruXEhTf/8yhdZ
JTBXxPa/1K0MI5Q873nlHSbKXjJT27dxA5NdGi+98PPgiz4bjGtKD7TcF2LZWYjvgzxKWynpkZnp
fyLvL/mBxRTw63f5fpT/GQkoNuiyE9wpRLGOOsdiJ6lRYr0H/bWac4GvDxSczRRotInENI4IJWip
oW1neTTmnYWbSMD7LaTJH8WoGH6Y2E7sZXltZx6CPyjVVg3M4LpLGcdHw4g0DMHA6P3CyAyZ5qoU
P4nMgRI8N/NQHsO+Tqt1VuaIn379YOcfiueizEWRFw2sxbLxfCtaZqXUGEh4iTWnN+GciPU0RtKV
0Izywjv8/KEYwYBbW+C5MvvjLE1NdL0K81mqPKnNu+0oSY5fCsRnvn6g9/j/8Uuh5kTbROcoXuqE
s90+RfRx+qzpPKMQ9QuTBZArtJ6khJLPGG5FYuS2J6OVcte1RUk8FxKhIMqi9lnLcrigE6apbpr1
8XqKoIAZQOt8BSjFW5NDOcpFicCMFMVd5jHayvGpL/JiQHIigOwxaBr6blYRoorazwmSI18/3adU
m61MO4JWgkxoARx6luPisdPNgGwbD2Pme8XJmx/tAARWn2Jrr7c6h/FoqKexyuN7JAxriKSVdkEQ
/fN3ZMtx8NoKbQUEH9SP4bTPM0tA5ayYoolsHQdBRQSZL7mI/uUqJIY8IR9yudDZtgb0lmD5WEAj
rlE0YYJq7EQg5NXX71Nf1vfH1YI4lmHTUAZUTPw4W/+QyOKYQV/n5dYYNG5oD+2E3Era3FFmVrjC
6Mp1Y49AKqx4vCmSdHyoRlMbNk3lIMpIqmaD8kJHH5SWLS/irHNSbdLAQsE0Nh0tA94wy+G6YVj7
PWjEMHpRpoJkcSTDSD0A/NYDHW0BfKYKqhs5BEfpiqZGMjFSuqcyK7DcGIIJzmrYjuP1nDa67cXj
hGBLO4jsJWkx1NoZowykBFyXeM0rbUZ9aoxLV+l11FQa4RQPWZgWKNHkl4H/5w0ZHQFUVDKX6dWC
tz2fsaazoAxSEIsmMRueait3fvexhaNKHdj3fcycr1GZjq+c2Ileg5yWSkHNgZYfwNJLYK8zXtSi
ObJkFMC9OID5oPLZ2oyU3JmTwgBzhvhY4C6kdBEuNPPpQpj5y0akt0bL3GAPUHSeew5VkyXyUMro
9TmlsWgkGZDuzMKgV4tPoJV6QySghjSWXkyrSu3NBLQO1uCQdUP1/utV/PmxiaoA3KgNmNiBwjzL
U8c2CoLJUmGiDBhLeYHBDIP1MjgOwj5x/7u1jHbccFxlTG7lGOEKcKP0wBaxe2/U5PiRiQjIuK6S
+guZwKd8iGYThwyzRLIibIHOaRm5ghdQLaUlWHF9hMQ7xcFqTOz+t1Fh5LyLawehzTKVS2c9T/i7
ubawu34FX006VAhdXzrx/sn3Pu55i6DCu2LZGgiJnfWT+7xXujDM4UmoSctMJ5jfBcIzBD/GbDAg
UIIn+KYVQQIdiKPjJWHamQLnsqSXPJ7kBwSp1Se9MJO7PJ2YDjtF9pD16pz50CqHJ0VuRwCRZnAf
AHiHmtdMyrWaRVqJ0/HyQIAQpXs9aKXwWLbpBOYql8yS40RL7L0xjAYMY0v7nsaK9DvXmgXRqRo9
9i52EDx2UzkSeKrC2rVK5/wklwaAlQsdiReMbnTEofNS0zzbiRAXiMiemIM4efJKgmPvA8Ylkzup
2Iq5Fn2xt1ith7s56fSAsWg4o9NZGwD4NKLK8+AM4byG2lN8rw2iDZ3qRVa0lzP636rZWGKt1JPx
s8YiiABm24jYJjQYzXVhTDKzgdLJdL8rbWaxrcHZCjlbzuKdjbPvdyMahqVTFxWPOjMN4lRoymLv
hFkKclEdkIBJRBdUG1VEdrJNagcl2FGkjePlKt0DP0B09qEtCni+cZJUp14rgaLidZlCdpJpw1Cc
kl6UQZ/epGPcPWocIEjj2W36VqlD992GLXlV4n05eKHcg2Uw87n4KY9mAZlsyqcdtmgx1Pa+NFv0
Jurm4GiFMyKKUUpvCCrWOGXGxfyIJ8iiFStCnK1bQ2UekgIdCVy1zVAw7bBalFxSBeu1NObx2zQE
zjfD6odhZU9EfnrGff+jU1g/bqkksMW0rsl+5MZCMEmSeb4u0rzFPLOXuxvaS8VzNJjJU12VKUJG
UwPYsOqZ4q3xnFGp/k2pBEOn0Wg+lFENGNTSgvy6bHJn9MdRNXta2gEuSFOfo2ic162NiohG5iBn
Zd/c9LjATH6WZotR6xQkqAdZ+Fa5iV2D72qClkeVzdlRVmpZR7Jfag4nS9721hsOrzDs9VIFz1gW
KRqAYIJME3w67fhbS5sshnZakVsbiDwmvJ1J4pQ06gaxkIl5gV+nicLoThgxWDW5A9CUZqkm8JHE
5iwfnWZ5ecW8KjulQ5nLkGfLlad4SH0dU6aDVDp6vUap3BrXYx5091UsCWY4eQLgs6k6NHTnWXzP
g6wBFmCNdbTuTSu4HgLqp6tgTqIHoXZR89gLeZI8Q6uGBDkXvW+9Ok9hG2uRXfRg5KqEGalBNY5E
ikLvQ4ym0xzoflcPcYxioacIVWNPzioaCVZEMU9+tgjJ2RZ6wrA3Npieivs0R93Mww7V6LmdvHjp
hAJAe9HovEIhFl60InJpp8SG9ZKFUf88VraGEC75l8xsI+nY2Epn5K41O+l9LyPJf0CXH7ZA1dnF
lRgqJ9pkKXkobGRirwtEbGKM0cpAA5WxH18w0pwm9F/EdIxHXUYMx2p6fV9VmSrvVfwOu4MchgZT
2KTX1v/D2Xk0t610W/QXoQo5TEmQEpWTLdsTlGXZyKm7ATTw69+Cv4lFqcS6b3Lr1g0GATQ6nLP3
2uQ8EvNRjmXzkNth0h4mrMZ4JbMmci7BhwAs4kAMxzwRnMbjXqroTBkoATc1cqBpL30NeyvrnRGv
ZZe113Ol6ZnoqYjAt8mhtjBiJOZZZKVWsM+KDgxJGM7Zq077Jd01YSL3ht8HF34TGVe2Q/lwOxtJ
98JJi/jFBKXBXZWOXRTTA2KLXIa1/SvNyEPaOp1hhHEj2Jlg2tLZ9VQRzDqXo3b+mqajnUOYKtS+
tCmS/RAGWXcwMwwTZMKNdXdumnX+RSnbzWKvqWn6BIlTOlumcFB9TkRC+Bplh6JyrvOq3swZGofY
VWUD8SoSUPYSu8eZr7tBvuaRmbZb257AmsvaV+a57kuz3/WO1zwESz//rpogr/bELDjfXDVnaPhT
h8WDzAsAHVKDJ9+VPiHlVSuWMcYnBiKQM2QzbNSSI2ofZOkud00ospchQBtz5UUsepCWTQmMTU10
fXJMUTWe5QINTzGYyPxNlt1NNuTLn4Vg6EdtGxxr7dRLo4326VlZ8xKnRng2FkP/uJiFR1qidU1d
ihy0ZLwMBGyQvjZvahL9jCAFohe81J5xRpRIhlMX5gufO/xnvetcY1OXw1OTB3daNU/hyJihY4nJ
9zbvu++VWyK1JfuyLH+bebG3TffgjeYWH/gtsbI3iW/SyIyqOLTqGIJzHHrtsPF1dIb3DPJW/SxZ
3N1OXs6EZz7iw7iZ5vHS86uXIgCAImBIWt/b4alM613o/LIUBHQrOLj8CRLEfaWyXV47e1ZWXAok
MMS5K+BGSX8VzQtvkyluY5M2ifMjzVi5mo46dpeYtwOpe/Ums7LhIWkC9t4ULPQ5nYdL6qr8tw6w
JYStsE2kWd+lSaBjsyeEMpBPw1jvTdL3rKFur5OpYtpFdg6U497V1UEZ7sId1o9KiGf2G0/SKKk2
qmz6YTaBODdnSIPz8gNl266X0XVqe5e8/wfHrr94BlEJ+YgiXtkPYZfeF35w8MovIdZNrxbxgNMG
nGkOptJxUEROf8o+JeAqfEpqwr/qVH2xuvTazWwSNfW0nDlLdpAa52GaT4+1tM6mEchD5wYHYTpf
Eln8tAQEe2V7cTV2Z81k7xNaPhsOM/vAcr5pw76zMipxGb0aszURMCqE9QkewNCjmm3EAbfpb4zF
PlMEXzkZibBE3cbGmBaIzdDrGVXKz7jza+8b4KRno//mkDiJ9+EX2NtXmUz1Rsvm2i70VVqUu4g8
3DCqb5NKQ5gzrEORWs6PMOfF67lBrDbpCytr4jSZL6eFI9pSxJNtvrYMoF1fLa+582Oiaz958+2U
es8V39OG3OJ48c3zFP/rw0TW2kh5y29x2NgTOuT21bVKgDTjDeWAM6/vEaGn0DI7Jb7bBsYaSOB3
VS7OW49RUaTA55bhhQ//tg3n6tDO8J/Asiu2G/phEMQqJI76VQ4lppncKEqSBmvBJknDQSLU5npS
nXklTIw1LMzhc7byXA7mBKwscIEjSwzn2jkP4UWUI23nILzqPReXRqvyTeUYN35RAibyHRqruT5P
2MecZbJ85cibbZda/C7s+mkKre+BIIpbyp/j6GPlkB2WvsOUak5bnnJhSzZtm1yVtae/+o1j/LDR
i7zWdpXO6BcDLCsme5B0U8sCvUBFMvZ9FHbE5nocFdlDssGKYiXn/kFHWR8dpMpsTHrmPAdQiW2L
tADRynyTQUKBhGyr5Vux1BZIy2zOm3hMOnKzRTaWN0HYE8wz95TSKmddW6RN6PC2IdDqdzQlfghR
FwvQNhKteaaK1KV90RnA7qSV3yYRAZ3bmq8CMjsKnGA7hKsoKWI2eNF0uV9Ms0V4rxy54Hqqx9Wj
0BaQlAg8nfQG14xlbCfbIcKEUPj+YjbJyt6Zi1CYe5ZmYo4My9bZcNfWzxox9H1vZ/rB9aex2Jdp
RhtANQViaeIkkwShyIL4tBdw47OhyH4od0wYu07b3wcjH1fcV2WI4T0sJ6YvBfpu6hwcVyM1oQvV
6J7EYWdpIJDOBdvGMlNg/PJgSbCZJSVIWVlVlD9c0ff1VrO4PIQ4eBbWQQjSRiR3S5ljS2pKh1Dp
AX4DYqBp8DAOuZptCEpZ8auTruY/qUMSrLweHTjaBx+fCcuJ3nRzW1ZUojtr3gOohi5VQ4f4Myeu
U/OpCSh5aV+N8I+NKBhiZ3IovRkBAfM8xbKemXPRu1/2lFeczWyNzoNTof+46ZlgIfayRwt2NKlA
pBYCxp9jTrJGiTp4f4qm5/W1/ZA+uyPgIXBWVfZiRYbV7fxSia+GIjC9nWWq0CsMM83IZFgTKhaJ
KUfasrgOwpqlnVxQAhzKNFiybVukC0A70gj7bRf0NWMn6uTdQksTo5+2li8VNhVw+r6TfA162bx4
Rm7bMAkb6yfB8BF/O5jdrUuR/LqcHas+1ONSsy1zKuRCeb+2+bJmiIo9m80RUE5fw+8NhzQiR1T2
KBUo55pX1EKI4aHkARwpJZ3ooSQM7tLoq/Y5KLvxhlRobn42FE+ZrqSx1pYnOHyyNcMK6YexyuYW
GlVe27A7H8rE/sHkjdc1sRZW9nAY2b755sI/CZULCatPuvRQ1GP+LdWNA1C3yAOYxrWPuE7bzvBi
uml7Z4rC4cN24Sv6dlF/ncoKu1FRrb1e1DcemoyEr3FTpU34rYiQ7pAoG9YryKmbwIxb1bpDMuvL
HDm0uXUoZFmxVyT5vZFiao+piNHFzf2huE38icwztOS+c+7h0L0RTh1iXhTN9MI5I0fh4ixK7bux
bK+toM/6jVMb2UvH//DNLx0CYM0+tPu4p/E+bLu6DdlDSANXJk9b3VlJ1fxcoorW3zgY9s/Wx4WL
MGmw4FoY1NMMNt6/DDbO97lVL5wMSNsIz2qY3RXnJWLqgRTk3UAAtp3xRCeOYjj0ByvYCNcEpG20
LXasCLGN3HXL6HnnaYeg8c5xOzT2wbQMvyjOmHguaid69NOpueOPHb/jXuYoXyJQegTHnnHQ5iBZ
bkBoqz9W3yQPfVvI70r4Vrqb5To3FRQNOAR1buZvqBRF43UxqexciCar9qmJsHonWpcdrZ+UNDki
tOYlTTOcBvGUuwZZnfaiil0YWfmzleK6TSIEsaR8aP7d3JWCrpZf3wqjqnBQuxUbSqNLux43eUAQ
UlcvAhiTqqerHNtwuRtnIheBknBk35Kwyfcysg04hCmHGo4SawgoLXvzdQrMPIhHzxTPLZkteJgi
jEpb3x+yi6VMGhd+46TCOCgYAJvU0NqKS7v2z+rAuywkOWmjGCHrTSh7L01OqXQ7vPAaRAq4P46y
w69cj/h4G0QuFcgpdo7SNPDNVYMBXLlPCj5wfPcGk7ko9K+wmZn7w2ZK2NmWevjKjtaQOwsnEkDy
xdOsKlgM7ua5SZ9SUji+tLLLWMBIbnN3VCwYE32hWLgjTb0jVgaZavtsTYvAa6ejA2Nu9WDVuiMN
aypncPyel1lnXhuSSKQQHcVaBhY8RD/DRjwtUXqXBXMrt3YxG/SkVIlbX44eZxEZtcQwLa6hoNQb
jrurag4jBDeNwbXpFka6s6w++N43fpNs0EabP2fmM3sP0sT8Pvhi+W3j7HxJ0sSVh0X3wbWa/CzY
OFOa3M9ZHtln1SzUo8FOot9WMmeIJcLvqrhwg7Q/4xC9Vrgcs/htVYPFYIBTMMc4SGme4W0ZXiom
LrRiVTvnsav7KCeRecAK6alBnTnVKEh0lssACtsflnlHGbUTZDD4eC/bpCGZUOG2vJhZugSfcrrI
sz4oMfFIN71V1LzhaJoJm5ssHR1j11LuJ/6mZ/2K2yFN7zzRMRh8SU10U0Y5oJ9iXgaghcaytJtM
WNW3Wg3eq2WyyLA+DTZ7ZqdjBTcoY2si2RfSQ/z2R1FGtbML9FhvZygZ/flQz+WvlVRz7ehS3bTS
Z0yV7Il9Co1i+hlOZX89phFFJgSGf9UBrlH/R6ENSwztIjxrSIfWjvRR280uFqtNirzcRrIpMJ5O
+prD8QmlxLtuDRcBDBPCNLWwJB0j36wxoqfccDrl6Lmy1XlQZd1mJzra74TKLl+AS/QCjQZcAhi6
37aebMPJBKWeFUKcdtezBWlkSiQgc00lys4q67IrCD1yGsra1NqbnVHVT/agqROwO77oEY3Fs5Qc
9Vw2VZ8X4d91Uv/+Nt+0UGz7EdHrb3+bbtqwqdkOb+e1fGU3Itt7bfJApqc+0bQ6Mpmv+k1EdugT
8SLipCDj/e2l0EsUtiCjmeljwkI+SxH8iVqXnUvdFkhJxjb21g1eW/iKLCsnwiBept8XC499ioaa
qIBAmVcSPD7ArLK5CBVBER6xmPtW2MmXzx/METLmfz+XYy3acpw7a0v27c/VdMYrq1rTCtysPs+L
ng5pEMm9FtI+DHkm9lllwAVnwrnw+fHAYfLhIjeTZ+x4UVyyfXmgREWsSuuY16FMbRCgtZsh4Q/D
TbW6tD7/xR+MZnTmjB4fRSN9gvVV/yPhYFfYGBbEja1rRP1vEEvRS9ZZ6r9fxYbl6NDRjWwkzUeD
2XRE3RW5rLZKJfkVhV0VY1oY95/fyzvRL98/zSHaHSimQAUeg904eERtkGM0D0ubGBCgMnsUxuIV
tLBNBySLrhvdBNtFYPpPuta/7vVae68JbyPOxNIGeSRjGpeaNIbZJLpouyTGcknRL7uoqgDHow69
R9efJ0zplR9//vPff1X8eg8rDsId/EDHQz1vbRk2Zt+QIQCtre0ysNlJSzKeJ/+rZH79qjj8gTIx
kUARxfn2rXdTZU1qwvfRLW2wb/O/4a4t37Pt/yKuKT/1Fb9rnGJoNFFc4TVCOxodx9gMpsFh3tLt
1veS8aZgcd61rttDA/DEAaGOt++HxXyYAiJwKZW1sROM4oz+dP0fdbPcOGIJPCaYev8S1N7euGnN
tQ6oVW89a1C/Dbir2F2mZu9TY6Ps3vgnhCDv3ynp84hNTIo9KzPpaEXSiellYub8FA2iuQVY1Hyr
/TG4mghcObEufXQpVot1al5f7bHmJAROMyDRo4KQpsCSidxRUL6pg5NdQ/rL52P1/bTBgZbHaK5x
3+R7HQ0g1xs0kVpMy7nAPhUKsM5ZzTLw+VU+mk5XD7yJVYduIa7st6+rLaciBPOKjkarxNs2kZc8
wxSngWfDvMJaVTrkvLCIaHlnLUNOpo2HKASOqoHoMCi1wR6wG/sbe6FWvhEYVG7tOfSfRllIIMfQ
yQfI6GX6dRlN/1Ti3gdvBCPYCmLh3SOsPHpIRpfnFC+yDunDQial1uS8NVZzlViD//XzJ+XzIN70
ecGNOyHqN3YMuAXeEXrHRFgrC3fbTeV4nolyORhW3R16h35k6QB5/u/X+7vbYlpnnTvO4SiSNukG
zoDbIZm9s2lIhw0tAbGDUxfe5gs2ohNbjnVLcXyDa2jDuulCFOSuz/qfdWpU1hRYknWqQqnNKcBO
Hgs77K8DYQVnpSwpqw2pepytcKFu2pTVqd7+e1mcj0gHlR8AWAYjlsW3v8DlBK6QxtZbXzX1a1ZY
0WXRNsB2097w3Didy8lAFKsFnKOmNF9FlLryqu5CUlMdPkOygFIYcrva6MJn3yrIeQwSISl61gEt
kdBsE4NzIw56KsAuLYJEVNmvIM/QCUB+dTsgva70D7Q7zXCzpvJ+d9hMBBsX4z/xPHlCmZpuvUuJ
Ne9gEQWAx7hGVJCSMmAyz1GGa3WdqYDE1bGcgkdrWBBvoYnza35iY5uX7H3XAypqJW+jbJMaIWKH
9OswRPafZUooqBeZ+yzznvS2ZCjkH0ke5kvNRYZzZCFax02J03Fbi9r/jZfTKkjmDNdoaQ7B0fMo
FIyYwlaEfEYmtu9YN0PS0xqf8u/KbvrvVD/UXcqh0IxZ5dXXbFAUZee2IE0jouRHIKdEGHa1ODO7
Pjt1cTKx4bKyOGk8FW2ryq2+ibxElNoKj9w5c+HIfT5RXTYw8GUEx+YLtDDZhdGrG4j2IZ2Rf+06
q1m+6wL1/8ZQS2PtgSlRELUD2Sc4Jcecgjmnyc0c0vrezJgyn+GiTV9stx1hwbcFPcd+9K0+DpAy
jESreBynhTZCqM6GrHgdTW7duFWDJmRuFp3GCMghJI0rTbikHkbdjyLlFXdX/DGzAp1WEdijjOXg
5n+Moe4PyOyhjqlUZ09F6izWppzC9DIfK/jMnaCdSswmDRcV9a6ArBVUL5YMFpDN3vj0+ef/fvoH
yskCCmeCrS6Vi7ffQg9/JarzDIuPp+WO1j7ZVBNuss+v8sGkxhGI730F6IIhObpKlzSdyxAlJCxv
vBtnKtK4sXtB3JxJ/8LhuX9+vXfSf/wt2Je4Iq+Zy/5NtPhnkpnS1sxCl32QFRsPy7n3DVbOWXK+
/KkuJkW/88T9fbC8cT2eHkYXOFr83dvH2BbNONhD023jH4eH3w+Hw9lmtz2fNvH9tDmxO3j/xt5e
6mgtovVUm2LkUlo+65amQnRKVP+XSXM0Rb+5m/Un/PP05pQpiDy5bnu5f9pzK2dnZ38eL+9P3Mjf
Nf/9ZRCF4o0PWRKODp+EsoAzWC8D8+2Lvuq389147l1We6Kgt8RQx/oMqcaBLnkaL3fGPvr++Sh5
v6pzbezaHGT4Ce8saNQ1BF7pLt+6VPE2OhnDQ2Tn3V6o5VSOyPuX9r9LEFPL7uedj7xLBscQvcqx
otjps0TXzI45+q+eAXZyJN4jfwMAwPA/du7ZfU2Dcyb7ksZl9dSnjfcwuwXNwBKe2OfP7r2UkGuF
sGYjHh/WtWO04OJP2p09AkdRdQ4XGqnJVoz0Anr0GxV9GzP9UdUGQX6YKvZFY2cDGdCdf4osykh8
O4TYlEeo6FGm0Rr8W3T4Z6TS+6LgzoukWm2pHZ266eAWzddIZOaJ/f9Hb5BaOqOEipT3jiSE/6po
/ZxlqDDy6YC+d8GquJxC+L4zivL6LMYkh/iIisw7YSoqmdAeA1luWUhGQGlL6tabpaNct3G0TeDU
MIuvrSpTi6Mxka+k1YWPdd1ljzoNl2c37aPXpIaMh2J3FXV49KTUpkumaJ+2vfrv5QAIDDjhwOib
FHCPTfiyoPWEhmctoUlqsqtTMmiJ6/58sK21lqO3jOUUeibGFF72sSlkMCNpzbRkaHGP9VXiN8F9
5ozEEHOfXwTDk+wXpeWJsfXBG7d81P8sWdQg2DK+nQXDPjCI/6U86GXgKKM+AAdJCtKJe/voQ1oL
HWAXUVbjyTxaOnKrornlpAQENW5hIzgtyRlP3b7gPFNDJuIo32U20TppjT+rXdDnhkU1XkbdbMoT
X/UHM6KNJRedTxSxMzw+DBh5Ka2/OmAOmiRX2RRgkXfOZ6Etsvjzd/rB7E/5iDkE3TR7Dz9c9wz/
fLppNNYIPJF5BZhj46ias5eZLZPY1GiNDlTo851aqm6njYTc9T4X8YgzCAtG10IpI8WgCKW+VlRf
th3aqnxjydS8wiePWlJEHdnJQl04aWJQPNUS+CIdlM9v4YOnRW0QXyHbSmqaf0XE/9yBg8ZUWxkR
n7YMgn0jEBwijLqk2fffhdtYUGyLj4wSH3bKvyv2v5dCA+Wx3We2dRbO6suILgvfNEk6lHzuixGU
mb1k4r4Ui39AZk6b0WhOYbT/nj2PvsO17scZmNmWcsjRK+t8jeAm5PihVenLzYyi9tprZxf1eCK7
2AizP0JnpAWkpXlm2FN+z+zgvuqQdFNEJxZ/6UkHbUm05ft3D2LBCGqhPOnPktFhDUYSokd8SnSW
i6rKd6O5yvvqvviqZ6s5Mdg/mFXArKGDp23G6hwc3U1igaIPrJkh3jrzV9oc4SMtS8K9qX7vLHOK
vkBEyE7wvT8YM1iUrRXuxhL9zg5btQrF8cSyCYkD2cZgFVdygLPbh5l54qDLmfr9vEkPhc7D37wf
/3hzT+e5zOqsMMgzRV6z8ayRnKss4zgzFhVqM3NsaahL10Tbhua7fMrLJdqZqdPfN5mM0Ac48RwN
xpUYmhyAZF6b5IZYS/G0+Kso0VMVos5hFfXu+mKq5BkeYBjTZtI63kVKOtNPu2ytn52/OC8tBp16
Z6jZvhkRuRscGD0f33FCwxFnmazXoNXWRKimdf1lzmuyENyudfwN5mLjTmUWDEtriKobzK3+N6Ns
gsu27DyE04mpb8p+Qa4/hr11gzo8VbE72iSJB6rvfg/+AJlV13aLvnoOwMgmrtHBIh4K/2lQnvU8
prr75qAW71eTbDc/GEHYJHubGXmI4UUaF2rq6EjSMCguIthbHNbp9z5UZuq7G+z7gMlFNgmYlcNi
eLdtCVVkl7oKAvLopehMMO1c0JxDhdmnc3+dUVLqY4Q4xKvNcyj5msIJeq2Rmfzqte4S4oRx4MnV
SY20L6oRTpEygk0PYXxDx8azUwJcTETfCYwQgtrC1POgsc6SQKJITvPN4M+ls5+NEW16VfqAaaMq
Lb6KpE7nmJ60+Om3NRgNwepT7IIKf9jGrxr+1KjRix3jURdX6KVCI64WAa6vThrVbQdD2YQaVS4C
F0ZXh+vX7UZNkrBa1BkMB3SFaNuXNrZoFlxMUZ3McdeF4xeALGitDNpkfTzpojtUXhLUV7UeYVbV
tIU3JYXVV0oEy7LtpZlXcan87Hoccp9cVExj1xVoN/tMosxCAadNNNEoUsPfGYUW3i23dhV0pt3t
3GqIGKu6lB66xXFEM6l7s9royWhRMrgdsWOzWYavFIp0eSHsGfyoV6HC8YZuNmKk5Nrbhca0fO90
OuitMscpj3O6QmgHGja9xFPmKGhtjVwTjUFIEWPyovTWVDMpfpmbOA0uSTGjtbFpYu5a069+MaNQ
YOvbkmC2BVodUYG+NaozI09VvbNKW3f7BW9lD3gXDvZ5gpuMtGfaf2RJ9lG/QByc3I6aQDv65wum
LKo10uqAw4fZml9vOOTpzhkY7mU0XBX3Zjn/EMJKxgvP7tSwNUhgCnbD39ZQk1QdjHsnAths9I1L
jUlUZNP0WVouZ/OohX8+otjobsKhQTIZIasuzss6IU4TcXJgx6SIBM1h6UbUvSmfL1heEU6PJAqk
7jmrlBtscpFPVy2S+ueRBetnhqtG7EoWSXRYddSbMXpQQkGN1B8ABQ4lcK1c2yneiTx9hRvYPMF2
5SARSMtrr1w5MVEKc2CwFD5Vnl04ugMabpEkL+48q68yKO0QxcoU/O7ZOmF0G2U57RqkqVeTlbfm
9zGk87qxTDp7GAqS6Ds6xgRBz1jceehrvhjstB+yeqJmYE6lt4pJm2ZrhNWCzsJTRBgMtXB2pemn
rzPO+i/IItqvn+8tPqhgYDvCFsauECY3GdBvt0dImyjNS9LLx1EU5gMGqJo42sGyWiQuXoLLwEiz
u4ne9ncjc/wLY8QDfBZxANh12EPYkadLfmLx+ls2ebsBWBsS5POgTeDId8xMabNwEBquFRIO6X6Z
aWuj7PBM79Jvm565p3bdX9NQEctcDSNLg59aFUHI+YR2ZDCd+qeXmfM318+deTvPWfPz84f2QWUX
AN9ahmHjvp7VVnf5P9sk7JBzYI3oeK3SK5oryqzIwaRcDSsVzicZl0E4viZhEoDenqV69XQSVrum
M0grUYUz/sQqJO7GUZJdTC9+blilVIcr1VqWs8ouHSI6bQ+bTND3Rn9mRFl58MMkJFOy6xGx90NP
htPnd/XBOYR7wSiHj5sOyvFNea7KPFL08i1+jXBbcRi4qQ1yDD+/yt8BdfRuUVy4Hk+Ooz1GxLfP
zg9TSAOKy4CC2i2xirttde0cQMTETtzs++voxjozHspzfZ7tgUbtAWXvq51F9K+3w2q0aa5ncq5R
s5wade/3TNz1P7/s6FMQXTCI1OKXlZtgU8W/weXtfqNq2jyW+zzG2nViY/iB++/tBdcf9M8wamk9
Tfl6wXrz8rA5fN/u7u8/f9qnbulo75nPKepRzRWMQIGMv0qBnvXF/vOLvB84QDHo7fgrFJKtwdFt
WMpRdA3ZuHU0o3dBP7K2ONEpr+QHt8LJn1Mj5daIvvfRrRQSwWQGL4pc20ocPOWZBCHq+k52pBR/
fkPvW0egH5l4YMT9Dew6KhiWXoPDAs4PEuoWkVkq6HB0o9++TMniX9SjxlYENEM+9YZIp3OvSI1T
Q+P9oQFKk0cf0KPQ62O+fjs0mmVJB5ySmFbLkmZ+qUoHiLscX8VM7gW7ahLCxtqOBg7Oc/erkXxR
kAY799HINEGbpXT0zpmi0Dh4Vjk8ZD4lcbIK4ANuG+wR7u7zR/ZBeSHgV9JOhPBDyuFKJ/13LFP6
6wcd0d+rVs0MeL/lMXTqYdsHTfkox2FGUGtav5ZyyX9kHPb3+Ivs+sRI/OiLWiE8sL+BaPIpH9VS
hg4UD3jqmiLHFBmXwUAtalvhDsyQ8bP32mbjInBqzH10H861akikX/S0qykm/ZRLU76ceCzHnBF6
3QiRMNJy7GTOO8arjBWYv5Ku39YTCkxnp0huAJt6mdquviicLjhYYW+S8pETVlJk+gu6G+w5Vmnc
Bk2SxBOlnB093Pmc81S5jywSSuhsu9dERp1iZq9f0NHMvGIKEWjxjQFRWMfkP9ORCR9spnzMbx3y
dD/0SQ2Fx3D2MACIIp+FPPFwPpg3iI0BYwCFZQWkHb2scZiKoAZvvfXpDd2g2u3OyTjSJyR+H43M
KFhrh4BJUGged7qXPq2jIs2rbZ5XlHgSLWETWKlnIF79G1vm8lUQAe8rzGSVOZKJSmCb+p4upn9i
iXn/hKFaMxwQGsKIoGv09gkvQaVngpjwnQ7R8C232nAnKzV/9RbPuUCpmX/5fPh9oG9iC4WybAW9
4wQ7ZnVGQ0M/0aH41YhQJnsOuLQoVWmYf4pwWrJdLSL/l+90jc3xUYk7D9/CH7+sBbYuf6BVHDit
SxqFmATdYcK1sD2YCXuddnVgod7pf6aVSO/dZQ5exOSbejdg9T3ZBXg/+XMfkFFW5hoom+Pvuk9E
64iGcnVAnOlvMpumZ2Zo655s0STus8q9Zr/RY3Vwx1gVXnFIwmCKnQqT68aYjfpusar5HG4TBaIl
CU5UcD8YYmwGqZvxWhnIALjevte5EJGdZnQ3ZdmiUXWSzBiv5zbVCrpK4PzJZ0M+yGFKvwrqqqjg
hWFfR7MgF+HzF/7Bc7KpIq/SPKBGrF9vf4i0TVno2UY2pyPvXGG5woml3Es6CKcknR+0EJDnIZ0F
j4xC651Ey3byGQcK1Ea5FP7e1OEaIeJXjx54j0cLzsyw4fNPz1gUhk0ZWvK2crz0Ulp+dx40Yjwg
ym1uykiRwpH37cEwiuXc4vRVnqifvp+DKYNRXKeNZLJtP64AqwyJgoKKuZ2dyfzuENaDmdBUl20B
WyuQRoazduwOyFbdU/Dg98s4l16lHyHbdbpYRweFwUwcsTgtKptAjDMTOWicfYnoEyOcrtou7sNc
3yozzS+TYlE04YM+ehmLcfoSmaM0dyOS6hBLWyOvGlJum5iovsAnNHpGgeGnwnJO7H3eT8po/Ihn
QjplegC7jqaoQI7LkjFTbp0yrK6oZaSxb4n5//FKQhRIPjViyArHHcSo56A+jJiTwrQdH8s6wIDL
wvSq2bzcKdlrjsSJVJuGndgJQs8HPJCQlZigTN4KRfVjJZqP6r0yprAkcweCmwcJ6FL6xZq3sbR/
0BcWOx21id7jSZ5vqwhF3KZInP4LPgb/LK9lct+XizhVJf7oZ6EfcFyGS8QXfBwhkpKcR5exrbad
pQo3rvEAPbYLVZagjBz023bx4goP509tM4mJxnoaSrPUO4hNwSHp6w5LXipPCeQ/mFDoAkCIBPWH
Ovn4JG5oBJYl2pLtUgzLY00VZke10DuUIf3C/zx3cX6gxwEuB+b6cffNny0HPksit20EiULAbYjt
PC8J9PJPdVSCdUJ+u9VZdXY+tKh1QkBn/HaezJJBJn3mqq3uKne+xStY7yJaosUhs9KOiBhYvhgB
O9xbRqvo8ggSUK4nGTnPZSGo0rT1kj31qAitTW4O2Z0Ttikaq4B/GbuBsVoAi6W/CIJifl7gHVBN
Ya/jYc6pzeAmHJXj75U0/B+IWq1nUCvyucKj+dUyrF921Jlf8d2ZP4QvL2hVVvtl7Mtxt0RjDsGk
WUxgkr3L4qKqPj1ri0Ca+yRXzr2MpOmh6TIRFKmeW98oJ8d/hAkJ1opRIdneGt1Ii3EkB3nc6C5K
flsTLsmzsoq0tc8Q6gwb2PsAb9qmjvBsmumoqemT2LMdK5uoxQgR7Nc8EcTMYmLRL5PP49sUk1Ya
5ei4PHuzhoVgkb7R8L/nBvsF5fcI/iZH/6ls5pMzF23OjL3Ur56c1PdPneDez7s0y6APrWjTdYI5
Oiziecek5VIT5XkmB8pZbuyKaNp3pWefQy9JMTYSxPH5AP5Az8JCaNLnWUlua5P17agqJz0sUrAP
iWY8dR4isCsPr/zdUpg+5Vkd+LHEzokUzxjPJ1pcJMVUw1nl1Pa9MKNlj3TMPaQ4tTjWmX101YBU
PbEFdd7vQVmqUXyixGIWZG949CO7ybTzbFXceUVrxdR5xiYOGeu/h6nrqFf1rqd2mTadhxlDzNMc
trm9C63Gov2GGu1n2bewaXDH5z7qxRxKSdS1xVOWJ/OyGcguYB+GXe/ascYiQDUvDCO2PHAW+I05
9NFadCYvdvshj87xxgf+Fg/onG/DPHJe82XCU7mUZXErZj/5JVUzDISl+fMtBJf+4v84O6/luJE0
bd/KRJ9jFt5s7MwBUJakSIoi5U4QMhS897j6/0nO/LsqVEVhtT0R3dOhJhNIpPnMa7gEQ50USpNe
2xY+y9qFfeFgEIUpofsnIoZlJKcZfiZ19Bo8C7mCrSU7yYbLGIe/VmBlQQrbwDHpymhE7A8FoeVd
2pvjXgl96JHXl9OFNSx8tFhHSEMBCF4EleAYA9s3q8bTZ6nbVIXW/qQUi9tcFvhuTJONbla4BtM9
O+8tQCfAQqi+AtbWl+e930RQUJAf8epUyjCijJsb6HnEL6W1FqueB5CMZavI9MkALqhxLFYidyrt
FA4Wz86Rj9r6o1T9pGGhPEd+GH+V9I4I0ghQiKe3OnwALIvhBLVJ412ozsrPWlV+mXUnu9mkzc9G
ZU2vodm072kMzJ+uf4nzejSQECBchsa5x4J8e5PfM2PFaq2mrEpPk/AT2M9BWw3YW2C6sdOVaore
KTE8kk2plDlCBvXsD+gcjAPtTbsLqYuh5zh7BZX9ye3iqCsesr7UVpKQN6bQyZ3GQ9K1p2/vmFRh
llyWnP3A19PgOk968m2kZvxrMjJguU6m+p8sY0aZ1xrN6UdQxphCzjI6RzC4CW9yQPO6Fyiw9bzU
SiuQsMqQBUe5LyE+DB1aiUfEKIndHZE06k7bPwAkRqWI8MxCfE8vQQyjLpP0GzSQ7HKr4ndaIv0H
+HLvaMWsr0Sp54UeC48cqnNCXg5+75JQplttbg0JMKCmz/Rjj/XdHaUffWeHVk+ZJbU3iAH2244y
kRd2NBEcKLRw7+g0r6yNsxNDPAnKk9DjqOYqSwJXy92ppXBeGSb7YtMJdVWj2YeqdBNEAZ6L/bgD
a3O0JnQwqzmjp5aunVpvZ/bi0/MMlJoQYdX55yLt8zk6i8YSz6A2w/0QAHhEIlk1v5iBbvtuE2SK
B3aE2MGS6TYFyMMMsoJfCpCHR4Et2TRhPh+H3LcOTRDK7xydJqRP2eyuHoxuF+V+haDOOO7TSsP6
xKewRzdNhsKfpFuz0OsdWxwTzqqGUN+01c7O0UIo5Bbh8sJWMaOs24/XJ/78pFJBdCJbRK4LvF9e
JCpxjDBl4xjEM43jPyMu22/borN26SRXT38+FBMrOIVgKoHHnF6ZqNgkdRvBpOv0gW5zao67soUD
Dny9WKlWvaG9Tj8leRfoTfYxtgh8zdOxWkuagqqKuUPzGYXcapgI1aCvZLXSb6EkW5uicHIaX0gt
uT3pzQby9ohVDxtzUIRYmDQKDTtCV9CRseHJZdod8fGGPz4U1SdVA+gf2XxPO1D0xyzMpAf6UMpj
4FhYscRRedCrPtiNSYbfqdTl8lEzp+qYYy5yV01FuYYeOd8/VKcApjG3oKlpQZ6+sDKVk4Wof+Yl
1mS+ymGe4mKbxdJj4oMm2XFR99I+HZsOujHFs+hAYoxm5ZCWNDKYR/jBiAJWOhFT1h9GO67e94Fd
7pXcMMrNOOjyoVRseAbVYIUZEiSp8VFtS+3H9TVydlvTMsAjiOuMTUg5ZHFbEw7WczgnSPvEfXSv
dP74UHbWcHRmNQEw6lAhmaO1w+fioBRO2QaCYbIUKMabo410zJYAxw7to6z5+g0ysF9bVhfms+P8
rLd2uQKnPu8Y86aEuOD2IFmhI7qoaUQFwofU+HIQEUlxwA1BOZQ14bwLZsW58RO98Gb+RnIhIUQ4
CUGbQQ5RuOiUGvZCLK1V/c9KFjwQK4RiEhA/wqXFSaDpKFAOKQKfRsRYFc3+vQC+ruzMC+GKiv67
eG2um3O7KSOIytzRkeEY0fn/gKZoFruyH9vmJqb7jC80ZsKHbGymfhcWc4gQbR8O4He6anwhtGjy
LYI3WABLXQlEZg7sycdWUUENlUwUTEUYlhRbrq/KSx9LsCFMB+ijyfMvliV1hiShYQXOfartuybK
gpdJxQ0aNmd4bJ3G2PhJpt8XKKs9TjrIT4Rkxjuz7psdWlPTl+uPc+HMpuRDyZ8CpWg1LA7Sbo6G
ASW3zFOiLv5ixhk64YHpf5UDh+Dq+ljnRVmqV1yJfClaaHQAtNODZUJLgK3BwRI4/rgNI/MGct2O
SvWAaEWTUxeOvrAs0XaykZDI0v3K+OLgWpzkqgncX+doE9Z8i6nX0gSMK+ozXjXFGMMaFZETMjTA
17kayzkePk30NB8whOm2SlPq+znKaVBJmfrcDMa0Eh5e2CRkEbS3+RvbZFldkeq+UnItzPGxB5cT
mJJxMNDWX9skl76wqN0ohCHASJf615Y+h2rYOyA3yHbxQLKbJ3VS688t5E8svaJC/6CWaptuiwyn
ZdqfGCdpNo81DnITuo2WpPyAzt2W5HIQU1bO0mp7/ctcmAqucdx4ML8F8LDsO4WdLYOp5cMEBiXG
Fh3WWzOpjOP1US7MBGMw02gRAHZeSu/DNposPcLdZ7IRgZr7CJ+8NAZbjj7Cyi6/9EKgNsjWdGH+
vExa7cKhXexwAGKg4NzqyOcFKN3k84frb3RpGBteiUN9A17lct4wpkDArSUNLmYws3ajO7eI1KwZ
cV2YN0qglMtZPgI2K+6833KtIixUu40odMZKkCMGJzdbTdKzCrjurKxsinPNDLCFJPvcGgzkcIue
DlYbaP+ENNOBuwxkCyKlIdDKH/IMRdO0UBAJnLV5Y+eF9U7VMFpMilzy/EB3HugrSptO7omOa6d9
PwICWytGXJgKAPs8IC1tGnjLi00pJyeEdZYjC1r7nUvnSn5V58D8LpBT9rvJJ4Q8xrCY78tY04tt
m+b9E7+JLqfFgsO9PZOzxrWtkSBJw546d2vAyGtghQvrAs6yQKeDiRL64qeTWAQRlUPwTB51jPrY
qdDyZ23tkj+vj9NmolLLSa5TuOdXnY6CyYsDXLSrvVyuUfjvRzRyy7nbqNgHgrCNoo2Fqtd9XDTh
fYFsbrpB7jz8gmrup1mRsLCmkr122l2IXXGe1IRGgUlIsXT+yfuiBtmqI6FUWMP7Um+FGl2V/ELO
ed7pw9QdQJFspTh7bUm3t/rolPtBodZ8fWOeFx6hUpAMi1UCjvQs9R+RZ2ho6Fcwc00ZTHWabult
xY81peGnPJhbdHlRJ437aQIWP/xMbPW9OqDSY9e9/quWK1RGwKptzaqYj0qiVSsx43mcCucbLB/l
ff7Hpj79dujcOkaZ89kkCRBs2xT2O8RUndtUG7FEghu3l9LBXmn0XBgU1X32NqQJ7Fb0xbKcy7xv
jA7ZpcafOebRwHqHFE+7r8Zi8ipfyjcFncG1qOOsvIpHL0sCpxs2LHzXRXTch2ai6l1TeWOdNV9C
ls2HAlzUZ7sc9HukHtFEQ/7N+WaaIeqy1FxUxcsNVK+gJvvpRzNsw+8N8i73oAdUATOypi+dmpuf
VpbMhdkRqBRAN8B1CJDEn/92zFbAH6rYKCtP70E+c7Tj8pcq+vzZVusg45ZSs++lHk+PihSMnyZU
6ATvXM/sjV+2xjYCqK8eCm7xeFsTud7Ufpy8IseYIW4Uj6g6X3/eC9PK+gbQQ9hIlWv5uEXaNVIr
87iFlbW72pf8OynMtJfRtLpPaOcnKyv2/OhFgsNUoIPBHMIQcjE9KcQ3QeUUDQR5IGgMwvugpbjR
AZ9cub0vDYV6i2h7kf5CMTz9Egh6UxPUKN70MNu3aCc6bmnHvTshabsyiyITOg1JAenJqKoQlwpc
iJjl3z662pjTCAulAn+ip2ACZ/UpZTN+nzU1uJEceUIAGAFsgpQ4lT6XquGsnFQX3pVNIQh8BCrU
URfTippXitahjGaLUlfboOmdTa7nievofbASf52DdC0QYEBQRBBJY3GZ+th5DK5HF2P5SW57JWjs
17yGZygMUBG3TUaNzFmFXensRss3hq3FyTQfytRETF+S0MB0ieDwoIVNJCFtm9GbNDM7xEC9z2v1
GOBxiNJ20FVbJ1ArfyMhnfq1NOO8dntg9Q4GCcTdKyfMhY1Lg1iwzoXpGuvm9BuWlQN2IvNLLxmN
8CMRaHcr6LN3Bq6ET2BK5E02x/H769vv/IonPALcSbpPNgM48nRQO6Cwh1UL6i1V4W9LipGuFg/y
n4djDENXAAwpBDDUhk6HGZVugBnowDmPJhX6wmS+N8cZbj1EldmNaM0e0dWEJKmX1U0pGxWLNsZX
WNSAEZNEnYhQSqAcpd3cqKCVrs/C+SGkA6SiTEUHTUgZLHaqneq0q0oZWg/WBl/NNISMgCrRZjKR
dHXb1Az31we8EJ9CApaFeJxJG4iE5XRCJMw3JgwOak8NbblHFNp0Ntg5GA5qPcrseHE4QC4IsZqV
XT3QrF2ndJUwaKrSFHFR3wrcvEmtr6GcJQ+R33RoVXbpx5WnFJ/l9FhhmQnkLwoPQgVhMS8c+kHf
SnisZkWlbRGYM3eqDKKCQ8T6SnQcxjCDaxv/Z726MdJx2NUNXozoywdPoFzNWxrSa9C3cx04emZ8
Kb4SkR2J7+KoyaRcQXpYRbMHX58S7qRt/UjKMP4SGuX8WiR0gXcOxRl/m5QQULZ90XUfKFllxc73
bcwTUtopsESRrPwk1a32E4xzo2/sZlZkb5wB9Sv0H36sTOV5REkcScWAdYZxGwCF0w8+VEDb5FqW
0ErpMRrpm5RG02SMR5Xe6Rasrw6lMRx3Sm0O95Vjtcaml0vtJ2rI5u76s5yf1eLcBEX2Fh/QpDt9
lBI1XmJudCiboPwGR1m5dTrtB5yhduWuPT9cGEgIdlA1pb9miz//7VaSQivK8A9loHrwPUVJYhq+
tC2uv86lUcA1sUoR5RGN79NRGtWPw6ol+UmakEXR5/Z2LJB+vj7K+aTBq6dXAOeQtceNfjqK2hco
WphK4kVhUXsCJrlDBDO4aVTj5/WRzt+H9gBaSlxy9ByJiU5HqsiTheo8HrFJnt86ukFFf2hWhdgu
vJADiRTmKtEQQe3i5G9xotKUyoeLOyTOu6gch9cAeMimblBsGlian4K0jV34uNgndzMEGKXrNwiv
Vl6Q13Q9Eda5TYMISfiks1bu+POHA8qlEMeiwAKze9kDoqug+H6aQjzVq59+kqpoXzbaU2wn7dfr
s32h4YiCB/0monvB0V9uTA3hH46QRHJRJWzZfrOSuLGiNjdAPuPtEI9Y1UvcaR4YWHXjm2Hz3DV1
8JHAWf1jjQgafXDnQZooSOSBFjv99HFOIjjQJ+K6A4Ohy/N4NNUgWctuxac9PdaJEh3SbnD9wlh5
sZYDqZv8pEKDMVfr5MUhCHAjm+4MqssgV3Q5piKBWn7S9t1PjbRyg4hH//36vJ9/YfDQsC1ohNHb
hsl/+qpQmOE6cmVBdjCjXTiRKlLM6JDnr9Zm9UKFgXckH+Img3PBoKdjYdzHmZthXWiHBU5ARpGK
On2UtsptXxg5Or2hYfxKi9mKXBHEvJsmrmfPl3UgUzoWtVh1yT2NkLmxY8u7PhGXno5pEFHzGz5/
+dHzSfMHpckyqiwd4VePGONehff73IKxfEbRvb6J5V6OvECDrgIwJ9gj0f1k5zb8kYmE4hhoaC6s
PNb5KQTyF2Q9rQVCInbG6ZzhOZGGUptkOK90KYg2PTuaKHH/6VUEshowM/h1/i4WxOkoyhi3Milg
7tGRkr6XaVTc0kmf6fYb8krR7eyFGEqQ4MQhTrF8+UJIX+llDtrJcwbc+PpYC/bk7H9csaUtAfrV
FCoYiD0uGyG5L+FSOKDjDi+hPACzQra7tq3N9TUjNsfJBiZeF7o0LBp28FmhO0qtefSRvfVSOx9f
qiTSXjTkyD5aWiMfQT+bbmDK9WFEmd0zkLT/86+maybgO86Ot6zz9KsZfoDTDuB7zxw4HDrJyfel
3UEeHhtj5audJUVgQcho+WzCEZPI6XQo6gVZKDXIiKhqgexW5uaqgjvVTUikrLVrYqiAk85nluQL
Jhp/ESItAUH2wCFvV9iBkKNjGTF06O15lNFkECi5OjiekYzYR4yZFjyYXYZ/3QSM7FtaUx9z7ULT
f0YBSMB9aATDt7nVpluax92+QglV9ZDVUUHMZzlXTFAaE8R/ut8zMB1nbjmMU6Ccc6B0TyAfzBbe
SCUbH3CT6HQXygFgLeqgGG+FylQ/h77aGp4eDDpwgHZA5M6qhym70S0VcGbOgefBxEaITQ4kHJnb
AceYbd7qSbQJzUK9byTHj9EB6ZvbDrUn1O/z0H7Nwqk/mOWYSvgcxTM6+KBJIUr3Zn0vVKliBA0H
vBadutNCjz6+9C22ouHWCQH8QYKPNIrtQYB3djdY0tcCgcRPgeWr2OHV0+fOarSfQVxIX0s5MnIX
nntYuJ2aWA7nbifdY5UrYbSuDyVigUQk1V0vxHo2Zd8i7gk7DDW+RJ5RIQLqEkvHWQ6j/aijH7TP
AjOc3YoeFCKkRQnRH/s4eSM1qvM1w2qAF4Qo9rnE/VZ35U7Gx0qa4G49tKHOoaAgkQggLxtxROrS
yTS3nVFhM5XGMxLOiNbymUYs0+MdfdTyS58VmYreeTMjMtbG4zN4XVXfWAgKvGDBkOWbzmnxKgFz
W1tuAQK92kB1ocVgKBPSSw083dIdprL7OONs+IwQOn3luKzafJeySgLAgOVYbB3sE4ubuRRst3LO
M+r/HdKy2BNQTN/0iG73LqvMNDZIKtONwkAIg6sxL5HFI3lUx40pSGrQluf0Zzw3I5sISXvVDUZb
+aIpIE7cwDEwGAJB1X3snGyWkRXsieoo/CY2HmZD8RNcRDd+cOSu+pjohg6uDxQUK4Ss746CvKx4
rdKApY4IWEIAUVr/KLeoLXp5aNWCKG8jwpFNYSm8zxMEJNhPoRv4g/WCukdceFro2PclNhZ3GrPJ
r7MC4Sen9fq8nSE4YoVbzQMA8lT4E7AQLYG3S/AyKwpcNajKcuRdP2LPoYFCtkmQuqjGKCK9OD15
GpSinLKnZJahJgGJzMk37JvsWJmDDQJiNjdqEvd7dHY1T7Mx7IItSvHEBhmlgA1xiaOjLUdE/3T9
wS7cY5QiNViH/5LqXlzM4Ihm+uM6iudyaT8UeTp+aBrZWXt98WsWVwyJqmieCToH4MjT16cQomZo
T2aeNNBzGOadrzt4EcvPRmDsrNz4CJLnLrZnL5vwW510ABFVID/UWb9SOzoLFAE042QP/hq4t0LQ
evogilra7aDCHfK1yf/u4MewyYu5ua1MrIX+dGpZilT3EfQnQKYuczrUoFdDSvwnTANKa19qqf+r
bKw/dg2gnSaaOdQwoYWwuk5H0Z3JsBpaOZhWtslu0AP9OYqaYCX3vjBtgFqEApxFiYnu3WIUcyTH
LKmP1H6fYJNRzzucxYTgqLWSQZ0vSNBRolMGhuYCEqXW6Ehb+GF7hs2mSCJr2vklsNjr3+Yc8MIX
wZGSZhzahALjfvpCHY7kTRxhpO6g/4FRUU7dxJvlZAa4rWFUj/lmH76wldFxkeJp+FRphCcgu4dY
SLxX3bHTurRf2ScXXp5NAhqPggqV/mX7ogmrVK/7AXWPOje3MAHtbaIgurPy8udhCYc+QQnFSWqU
Z2sG0J8VqYWwXRoizATGMPmApEvrwQ6vdvRNjXtqdc57ZdQwwM4NeGmq1IYIl5XGo6Wk8cvYVfiW
US53nrXUMV3q3MOfTwWS6jTlHKH/QLR9+oH8eYzrOKGT4wSYjMhySxDsQFG5PhXnoS9TrSiiOiJa
K8tloAPLmruUIoRSQU/0QNaEO7YrF1EU6e/n0ZheQBAiHoUBrJtR8T5eH//CB+ft3iq3hKXkSKdv
mahVgy0nhVsrVTCTc7rhXk5TZWW1X9i9YIvwU+IvUXtdnBFGl5j9ECulsLqpEcYBZActozqkvp6v
rS3xXU5PehAfYnGBkwDgeOYA4BcF13lFMmH18mOIZ8zHeHamly4ywoM6++lj1ynJ+8APIswrVPOT
3ifGc9WTLF+f2rdM9+xJKHoBAxC+LcsVFNKXkv0IIJ6JrFh0M/mz/DlMuvY7qUgE3AuifOMO1ZDb
twiCaR+VoYrDm96MptTLMOr64NOoeVGSAuu/POlkN1WL7ji11hhuU6RGfyBaC55UpcZ7mzpT2ezm
eZB/Ju2AISphK0X1uMyyX7Y/1OqmCArqiZE+my/X3/P849JnAdVIo0ER3O3FEmpjcywVUIYeOrnx
hshCR54wVj8rkEZWhjpPnyCjI+RK7gRYCSGg09VqUEGG0NIylKZF6k0tq7PtlnGh39safbODxT9A
hg9GteYmcmFkyCb0VynyUD5Yon/NupqQg8FWaFSH9mMeI3uNrUaz06xK+6qGybjT/Sr5eH1mz49J
qmcG0ST8Hvqhb53D3wrO2qw0rCDUXO25ATHqD4bxCTEv413jRzORTLLGQD5XyBM6uaiXUr+g6cln
PZ3ghJRHTnXIFEmiVB8ye8YeWYHcqe2qwO604xRoQY1DmyY9haoDT9BOyvSD5eQdZmRtGj5Gg0+y
U5QSgl4KANIPCYLeGw0b0QakATK4Rxo/1Y+iyeuncB4KuoBGGH3Bq8lBtBQfrscGzjMOjzl9JIyw
pM7VOilOt2VQJMnd6Cem5GIEWcHY6soaGpgtZcrG1MHObMjC9F+SNTX5IcYJWnc5VBHArWosSqM5
mT7XUm2FAtPod4cxIEpxc3L1NULU2YYAUMG2F3UT4Qu1jDVrAztSrAtxJZub5o46fwdZAetkHZ7C
5voKESiNkyOGioUtYKp8NEQHHHG8/7ZCAthWthz1HSVtK32XqFDChDxXfcCVpDqQcAcQKCz13i8S
hAGvj312dTA2pznBC+U+2taLtQLlSwpgUSKdAinsBiACxuCqo/3rgvqPH+N/Bq/F479epvnnf/Hv
Pwosa6IgbBf/+s+H8jX/0Navr+27b+V/iR/97//09Af/+S76gXNo8atd/lcnP8Tv//f4m2/tt5N/
oWYQtdP77rWenl6bLm3fBuBJxX/5v/3Dv72+/ZbnqXz9x1/YyuSt+G0B/jx//fuPjj//8RfB+W8T
Ln7/v//w/lvGz3l18e1H9O3sJ16/NS0/7Pyduh+4XZRsqLOy1P762/D69ifa37nIRdQCnoAvI2pM
ORWB8B9/6ebfDaA0JoADUFb8X87Ppuje/kj9u8CMUyniAEAjHkDs/3/zk2/0P9/sb3mXPRZR3jb8
4tNlyUlFbZJfZNIRFnKwi2i9M2BNIpEZUgTCRq8wwTDZeS2vXPXaYqO9DUO/T2MKEGAlsTtd/emg
YjTlI7eKM0H3ZKqN/LEyZUnmlqvqJywhoqewNDGK1nIM7/M2hyDcyw4GoLGNb71H0QI2+pT3Nln9
JBy+TTWVbo3czJ7DZEqz28SAOo3Rg2zcO0NPf5jyuoQJcjfGxVZTe3twkfGUvmS+onwY0gi+WoKX
4H4aLHBKYdY6H6ICHhRNb0PeYEIZ31YJojme3iT2Aycqwki/LZJ/f4rfp35xZ4g5IcUFxU28QUa2
VJGhE5IbAEKphfnYHaJ5a832Bz1/CQyW2n8svvnvA4m79rej52ygxeTPIVfE0DAQCo6fphIX19R2
TQ3a9aBtCdBcuCw3LeJU14ddXsSsaJE0gLjFOU4ouZ5+8yCKul7LZchiE5FVD8ljS20fl2Xf8nc6
Nu/Q2lpr5ag766qJUekcCA0RUU5dSvNXhHe+M4w+4pCdI4j/0TZJLaglU6Y+ViAfcrexTNLfRJ03
tG+L/Tjp5SZln6wkwtpi3mHvkDay65FxoSYP9Ph0AtoJvQszHelCG11YbWBqGO8ojKqjG2ljpbko
OlIxnUA939tBMIwbvUmzd1UUG9Eh6FMHh/K2k+8gCbUAb/16+hQVg/+kV0n3XuoKZ7opawVXyj4R
3q461OFpr6NrXu6q2gSl2NpSmrvdkOKUXRfGx1HS+sHNNGzquG8t47s4ZOSdnCkK2sG1bk74kcbT
Uxn0FCYhimeQlmHe76h1NRRK+xQxHsdoYsAfclKtXJCLI+JttshlsRBC1Vi4DZ7OFjVxPH6nDq96
SvowPc3q4+RL0/dyVNe0Qt7u9d92xNtY6OoQrJHmGFBbT8fK4LWaATm9S2MdeQyntU3Pbrr2TsMw
6TFusa2CbCB5jaXK91IilVs4A/V76O3zoUbqGaTbIHV3hhYWWE3XSKRqcbwZE52+9fVNtDgk3p6U
yhAVMZaQShHi9Elt/KMSjEYDzj5p2GexA929mbHvK0q5fIISOxTb6yOewVxYtmS30B9FFZLWxyJa
6EKMZdqpR9aP/fVkpJb96qtZ3n+dyjrIXcpvyIVXcpge4Ek7sjuYiW9vI6Ppvmm1lry0QpTH6yV/
OlZzlGTuABnbQGI2619CSQdjNHVOtHbFLC4yMVHCwQQ1J1wqOHcWqIJ56tvY1/mk7I6nSkOVDkGB
nN1+fXbODjUB0wIZQGcS3SjqAaffY+oLVGhnoCSzjspHi9flFlnfD5U0t4+pSphalmO7cn6f8Y54
NzYGPWSMIoT6xGIRGJQUJLXLJFcGTwnzA1mEeG84laA0FF35RS+neXaHxgo08IVj2u8brAO5VEwt
fr7+/hemGVKyoEeLagjd09P316de2FoWaABrDGa22ryjme6vrcGLw4CxghiiakhoLo7OzEiBYRol
0Jq5l4+pmRTbJIE27oWabyVuFOj6134Y06OvAilGCwo+Wp9k4Q8Kj9F9kdo4wnWwFqAnIzr6f5gC
ojYgE5SDaOyeTsFU4PgWalg5VWnYbgyMBY+EN8GfjyKKjZTA4bKK2+x0lDKopaJyaskNYqV9tIoh
c2kxaZ+uv8syK2FlCRAOuwbZGhqri71uQSRS5pF5VrQw20lmk+xBNGUHv9Lm+9FMgoOmd/hWZpZ/
vD7yhcuRmJPslfotfAdtsV9VLKANxIeRb0eHEz2qIkT2g/UmvY/1ydkgplK8QxRF+mxNwh9zKIM1
BOoZFFK8PKwjGvOi7sNznE5xE1Ryp9vixhkizUMRK93UMeDHKDHjJ4l7ExZqG+ybTkNZzCrrW5gf
3SFRzHEzp1Z7o6TD9M4IUDFvwfCtFXgvnPyi3kgMQTHdosJ7+nRIUqOSGNkBoOpaeUhMs3sfgP4S
3dW5v7NTpax31z/JpcXAZSgONqKos7tmzMdIyzVEWThnM1ivzXyrIzr+PYfdD4hOazYR3nTv4BhO
n6+PfOFURd+GcIP6lKhMLRaDgzJpZhQ0vzVUiDdprbEgoU9tsK+rI+B1JghhlGxWzrILo7IAKdhQ
LOJUXfZDkOqu+3RElqmSs8iVhyr4MvRZpWxrbQBUYEAppYrUz2vGKW+M+0X4AaCAQpFJnCqyv9NP
W0PkGDqzQmx+mnWbRVc0h0aqVGVvmnl1E+SFb0ColEtpS0tUuUHtX+tvtKyTfk2tMBwfMvgDh6qX
5V8RKMTggImRrXhBgo2s19FVpSXqTPN3pIJm9eB0VeOjewIUieKxXqUgU/152CmpbT/bgZ71bjMS
/hwUvTOmY6NmAATGbG5yr9HMurhtsEQ3dlNBB0ALiDs3Fb4UL6o9ahhfSirqU2HaOfhhFPTAuzw2
Oxd5ExSrUhTe0cEcE6d2p7Ez0HLMhjW3mzOuEnuETJjaG5tZEBEWd5LmSGlnyDP72FHbWz8Yhi38
6V4jpi1CIEt558VZIm9wqRvu8Eksbp1plO8dJ9YPE9pDR3vqymMMdee+amX1odcG0szrK/zChSYY
ZkA8aJ+CbV4c55NqBA1tosBT5dz8SZdoQFah6lc6YhcOVWCbXBeCRQ/MdhGd6E49Tnx9oq+wRJAL
ZgGKZ4MJzA7L6Whj+8V0B+NOMzc2voxelFjyStJ38T1B54C7RR4UEefTpd0OSRdNE5U/M5aUz4o6
NV6MkuWKxMOlAJ6ECjYwUFUOrCVlgTQuk8meqSeUhrnT06Gg2d8hTOPr2W4yOqQ0pqx0joUuq3tD
raOdXY3Ro9rMzrGMErwtsqnOP8KqBwIvo37mKKEeuFO82lA5P1TZ6XhjUVxUOWPkxYRMjpxELc6X
GIJaXBQQphFtl+NPZTEE9/PkKFRq409jK5srF+xZ35KGI7GqCOEZmdrj4m6nOec4RYjFLLQV45Cq
gfGQ905xlKfAODgzYrVW1Ju/KPloVCKDBrBfPNzXRYedeR5Wa0yh85XB49Cm4yoTMfrb4/5WAJ2U
yVcxxJFcxP7qTVaAqsgmUEnX99mF7AWEGLmdhnoNSh5LCSiz18fcV7BBHYFAbKoxwNitnsaQjLdX
9xkWm48DaT/u7DKd4zoe8OjD8XQDQ67Qdyk87i1CXlisQm8PZS8q0veqNVt7fJyoUoeB8v36A4uz
/vQu4HnfklDaboChF1ffkERZ0bYUCYah+K5zE5RuKkutFxlj0q5MzvmFR32X7gRrQgXnvWyNBJle
YLTO3MyITDx0c51GMCq0l2qSzZeoEKRlbCRWXvDiOhRawUiKcLagp3F6JDQZxbd6hICAhfmLRfNl
R6eE01lN5NxLpwSZGbBeiieRVwn3OD13tcbuQ+hIEawUwyxXoH2XppxcmmonhQZ2x+L6zbViBCRG
jDEWqBwG1UgpSiqHunCHaPRXgqpLCxI/eJAdKP2gHmEutqEWmlQIHCZdzSXtqRvGCX2CeKwIORw5
dJJDoUqICAs9ouEQRD7kbIQM0McMU7utPdpOY4qhmR7tLXMOx8844SAmBzOojR+cCvuwHQR6HIcm
wwyVw/XFeeHwQvWXYgxlEjoIS8GJTAoQE+l4dqtXhvd9HMeHwp4ct0AIY1/UevpOxYEX1QNVX6M9
nF9lnBUUPN5q5kzc4iqLlbmmPkE7qLPBlnpUp+ePbZy1uOlKfSS9xyy9uavjwDBeZW2Yn8deievN
9de/kHjzEAD06WGSJHHXnC7dyUj8sexheHR6Hj3T9DU2FHQd38Uqqf9cgubG9laZ4pdqaEYvNlAF
P/glalfXn+PCXBg4DFEaQyUGIMliCUVTKadmEKCWGCjzl26gkbtrClV5F/VSM++H0qmD7RhV/dF3
Ji06luQT5cv1Z7hwfAtWBNVqet7nNJRJ8lECtaKAarVeuSwHDEamYC0FubA1TVW0jC1EA8WiO53w
3MYHx0Zr1B0sJyhdgza7R1BpZa5UmOMfxyoIl1A4osgAFREXw9PB4qJPZGjKkltrFDLcCLV0stGo
Wzt2L0wdZU3mDEo997Gz+HwJ6tWGEohdhOjZMQQiiwNPGq2Um8+cfLnvkdOFLEexkB7fMp2x0qif
dKR03dExI7cu5wHn6r7RjlFUNF/NDMHfIw5DzmZKlVTAfePSDaTgpzp0HfTSNv1mdwoFNJjdv7Io
wCFKNqPO45dpwt9OjVD8Qeztwx+vK4IB7kCqAcBNlig7aomGPeGj7KYAQ7dR6yA1Jpf6ykEmPuXi
lqUsSIGQ7w0ozRCf6LfgI80q6hwBo0j0v71G8CojtVFetCK07ohZm5VTXxXX9nJAqmR8BmE4CFT+
dMAqTKSGwFdyiflztxwr6ZOq0gTQ5qbbB/UYuBFGBXc0/xIvSFE5bBHXit1o0NRNmUTzsRvAKRuJ
nR3Mxg52lV2rrkM+fCwk7Q69ROS747apVwLrS0sVXAiwS9YqUODFUlXnYlRKy5fcgsSIFLSODtIk
/yncUaxUWqLcJ4J5Ahf+dHLCtpY6IyWPBU5p3NSzEYLCrtvt9ZV16SwxIOahoEqx9uzymvGC1gck
QLEW8J1NPZqYO5WOJkQJMqwv/3wwhJmEuAI9PZzJT19pnA05q9NJckt8C+8i3ECPRUPxSC8CZyWw
v/SN2OLo23GgcC0svhGCRgCRAMC7s2GjZ67UzTFtM/399Re6ECsCZgH3CsvjrSVz+kIJRoE1dFoW
cGS1HmF9vSvmlj5x8zQ26On10Z+KKMGAA2CITiwoiTep+NMRDbixJUDJALhVCWJQH8sHo5XGlRV+
virABCH6Aqz3LUFdRKMKqsNUM7jHsHBJd7Jk+bgDzoq1Vaww2F+fw/MvJcx+aKUI1CD3y+IQ6GLk
uqT/x96ZNLetdGn6v/S64cA8bAGQlClZsy3JG4Qt20jMQGJK4Nf3A/r7qizZZcXtVVVHx91ZwQsS
SGSec94JHkW00apj+C9dmEIefGNv+0OFyciOQDqU9Cx2tAAvb1yxiCVrki1RZeq1Z4mZZIgAJz2S
WTqfjbmdhX1eylu9SPPLuRLduZPjI8N8GRlISvhZkbtQx+X4XMx1cKcgR3ywzTX/1Ot18ha9+w+3
Hz4pMDxS0w3ReFXWlVNjZVXAsuqJkgg7rDzRjwxzAACbmE9/v/2/L2EmAzi2YRxG9Q2z7+V9sZ2E
+YfBNKTXPZTPNfjeorlVVFtSbUefTO8yfx6cN7qs3wj8LOQX1331G9FfjKrBHjMiGTDZOdL6krct
JqlGTjhZlfuHetY/Tr1yjNBbBvcqmIovVRGsSCSQe+wTTznhKoPp8e+3g3OOH/zyUOKLbVgS3Qhk
h9fK28pdAJEDLHldXXTtTb+smvZRb9eyPOLQ4uR3az2R9GGmqfGDYM9MRjJLXJiCcsjbG6edarzm
pKZf1i6el/tcjDhSMLb17zJ4L/YZD770Dlmamp9yRy4YGHhKgk9PmMNRFwfOLoACuESNvhpmSFki
rNBvk1yLfOzCKaD7QBbHCe8xJwa/wg0emiDKEWddjTweVGHRCMyu/r13Gud2DOihonWexxsGUjm0
kVTWz1NjZP35MDpbfqLT2gWxGJZyIr7lQj7kzPK+KD2mm5y1G1w7NCbxKXBAlgfLRXq4C6RBWnGa
rKitSZtrz5kTdksEcR9uTLEW87MySdBD6zMqyQcD5wImy+CSDTMs1EzIFm7gpczfpV7CJOnV0C2Y
tutjv0tlkXjhMiX5uNPHkbJKb/rlwaFYuE2MsQ5n5VndwRL2kLIpNXYbDb1lLjDDpuBmNpD27UTX
NFbUT1T8hj9jsOq3NM6hPkwYETe1aT155GF+6/u2NGPlTPYxTaYG6zFnmg51W5Nea+itFzIPlJQe
ZE7Cz+uH9bmzxvbBRcqT5dIiObxNTPQtirbPpGIN5WyR6G1UllftnTrH99TM5WBDJ5B2EBpG4t8i
ZmVuim67nQ+ZL2ySDvBWtw5CZuVthaD5sYea8aiW6sbqxvy9zFxp7Pykkt+73jSei6lrHpJAW6+x
tWsKBG6D882fFRxZ3Lzz7rIFQqji2kSUGtna1PTHxKJNjCrTrYDF03S4N6bRY+7s9canmhghzv3a
Y+14eRuoCAv/1iDnai7OE3dL1baxsCxDaSCdIxx0Xm5cI9G+6NJdaAcMX3sYssV/zltpo5XzU3Fn
1dViRIvq0aHryWy7kV3M3uel9j2JWUuzXntufcDxHYnAPLhrvdOzrHrsuhKn1iLJ6yny/HQwQlZ6
ChnecZM7VJumSf5KalzM5BaUYa704XJasvJrkVfzZWl7w9dCLk3+3puN/H2H5i9ca+WyPg2jv2vy
XBhhJ7PMCZm9LmzoljLOUShJb+e4o0lcsNW0Yu8aSnd3ItDzfOfC/yCNPEngyROULGpSgTNIj3PX
Jl9stWp4ERNmskTpSn57xPqrMAVpxUHht+WGgbc6d86kpQMOgZ5kcurN+AHbypflIR/z6Vvd5/nn
rusNlIWtjslaY9SMPBhqtZ/KKq+buOx6tN4ayOTX0SMTlLC/TI5Ri8H0GvUVVgUHQnAJpWlnDGp2
CrZ1dZ7pHckXXQDV9UybnGJ7DxciNGTfZGFlLNb5kgClb/Sw6UdhePW9MdJtovVz5jHCjmc+Qn73
vHg1xYy+cK6y701gED/g6Vry6NZpc1GjbZ4hRyXBZx1tx6MNKZwtYmW4HTLJ2hxYGw1FdEa7hxty
MFZXWlk1dqQJc7jXIT4/jttIYsQaqCdPt26gPAxmKWJBzvAnvZsJ2J2E01+thrOgolwd88mbRHKd
sWvjg91n4y3jgPUmWFIYPDXkkCXMutVaDnASOLFRJNnTsfPtrOWRS4MQT6MOruq+KZ+H3hBTPOfr
vHPaHLFemmnzzSoz52s3lf2VPqNiCVt70r/O3Vh6m8dQoTMF7/Q86jmpSKTNih+jdPSHJddNoo3t
Pr2Bv0UeowbNwyXmZna4xa2vr2HTrK4dm2AwtzOey21kqEnlEZ4G3hE3vUHGdmcjihyHxI0de+rm
80QbKxXreVbep9bc+QcmWva9YQ7sem5X5Le634mvtGwMzJPE9r+QhVs8ZMs43NnmpNYzvEhNRIwe
Y8xNHz884PGcnLafil2djUJ6pHyH2I4ThupbWvKjQZ7xgLjPKu5cay0f2bwD/0LHPo/ko7Ztngc3
KcQZEQ0dxMN5wVZ/cMuPfom/+j7hNVXXbpoRtbrAaTOvjKmu+z058TgWdLqFOSaqbrFgUQriEUIf
qS5IsJQXJAf6F3OqNHzq0g4GvDRsZL1rvZlga1WOl6dIXDSFWTOaX5j91oS35nN6nsiir45jbuK9
n+AhGedBZlwOJRLPcHCs3jgzybJgq7CS4gqAOpEx/CFYYOQgkeIimEPmUIbYOmPUFN6HUSsyN4Rl
rIBTtQVJMxb+uKMq0KK7quuSW4DPxOJH42WyF/5gNDtPWuLj7K/SPCS9eZA5FmwlP/OYzrxriyYB
MNnSsIMc/awl2nrE4CpuWH3LWeqv2mXvBkJE6Vi7XzuByRp/M7sro+Xr74xRiDNnEL4IfVZMGtrK
6IZwFXKdDzq+KrcFbjvZnm0go4LwauyQqs6aynAqveQ5ZYP9tNK4f7M1D8/ZBsE6EKM7m9eDazZ5
ZBOtbO44ljoiBUCSiK0PSmh0/eBoBIaszuofqtn2H01v+zWay8ERglF418owwF2VnpT8c90JLBgS
j+BmVLFa3Opac5UudpBFmXIG/UAC5JyejcYUPE6mP2bv806qDwQF+cTKirIJLsvaqOKKlJuABKaN
IdQ7tX2FunUhnxmh5xymsN5IYWr11Q2LYh0xxDMcv0IfO3TJvrO1LA89wYATezO/HC+SzAu+OdKb
n5hY2oRm54l3F/hrPpEjnpdoQbuOwGLLgUpbzUHPip5svJ4MZ7a+LKrkrBTUeVqUVkonOJ160whz
zWerTcbAbJlx5ual24/BlZYPw22bCHHp4k56JYThLccaa+F7c4Gqy+lvqFtZyyAN1ZTbuERMMBej
fOmXzxR8fhsSc2/mcaLPHBK6kRUTilq14HfkTP1NupTmU0HSN7vUuhR2XIyud1kSHRAF9jiDXAs9
RpsQ/Mh7V/symuCX+roIB7YjYVqRwaGJP2ad1nszo0jaW9ZikJ4qZ/JmTA02CzIJc++poOxu3V5X
eewM5pTe8n4IPMGGNEG+57AThUWq+U/zUojySJhFXZ6XJP9NoZ+NS36OF4CEmFLqpSTXoMyL9wXe
Eh9GrJ2MqPW60Yk0ioguNKETyA8OHlCkG3RVUe06pyRsqxu7ejiY2jL6B8+ss/aIrXxhMgfMZbrX
Et3JD8EkbVhO4zIQhj6qj6XU8juScgK1k2AHJHj3mu2EHiY4H/UGp2ViXJyJtCijwDe8G4K02Ckn
L5Z4nILiAQoUcuskaPRPTuWl906jKvNoIkk6Nsoz1tgpWvLki2ChtGapXEuvEBKeqZ+fEXE250ef
PM0PNWMyICnscMoQisZYxzNGsEM4Ka8cd73bexvnrAugyGSrOqsLnxLNChTrenE076JQulHtvJKQ
uYuyIfs6pJgaqVeEFuC5TwDWrVF5s79vqIu/TdOQevtVlWlJXoxj1mfm6MBcrhtf/Ji8POG7UZ18
IB5Dv3QSc90uDmkhFrNvPnNcqk+8TI4ia24pbxprdpiNtNV1awiRvG/NRD7pbVBfwcYuSEDQ5+7Q
zFOBLR8haGPYt8akopRqfifHFMSc2X9/wV4yTJHT6kt1IddRS3ernhhy1w6K3EG3IZ3bnqkCQn1x
zHVf9ovX76VbFUi5IKE5vGFjwZaE8GIkiGCh+m+TWkWSKZzrhMVYsu3bs1g/QYzvLh246taZwOei
DfFTL6qbYhZFu/P1Mpnw95y6LkyMDksKKAv2gun2wuf/d7rKAudA6DuNQzUVUhVimDRMWheBrvTm
GxPOP8B6jDRwidrkA/BYXmuWixIh22TOnAGL08I7Hr6Nwqa3WwTMKN9IuA++w8B51r/2cpRHoU/9
sWxV8t11lfjnUx0MGXXPBmDcOKAbkPXLfJeAC72WlUwBME1xaLWi/+4VdYJK007FG/3977NkuuhN
Gw4MgiD+NZXDsRLKaWvgh9OKhViT9/Hc5/2PWjOdEIjb/PL3vv0PPDVitTYSGMwoRtevx6WY75hF
azNGIhtl2Dq9moNSWwMS4Ur1LRFEarlOzRZoVN3HQvPbq24J7N3omBO+9CtSepEEbReWGnErBV5D
9ht35E+DFuzPtnEu1BPCgl7efTiZeuP2GIctBNTAmBI0pIHKW1w+fO16aOFXjHWzvLECt2f6aprB
VAHi1maVzND11STPSzkdeaO4qtWM55oysEcohhw7Q9zL972HDi/zrXGNuka95WT1+7VZ/Bsx1dOJ
cAK+ePmLTQIACr/m2nLNl2NTzP4ZsUH9U2/WXyiDk2tVMRzoNe0fiyocDIjhcoCPAWCDCr68sMo0
wo9mh0JGm8cj/U51tPSk260MPUVYL+UjwPdbcey/r3i4rrBtgGFhoqI5f3lRTRpBua5wNa00t47I
VugMVoqfxsnEBX94M+jg9ykhGwtpTEDPsCKYsry6oJ6NqmvhPvZa0+ybAVVhapMLuypqTM40NzFi
T9mclICxzCgLDaVwCHdT3AZ6V+9XWLlHQ41ge3YWiGg2bariv7+Wf7gpHIPsgBBNmPq/JvHN+eS3
wlQpRUjrhnPBgFxvLkRu7fXO+Pb3a/0BiIZwjVkVZEGYg78lTs+aXlaq9uA7TU1z4SiQ8agXlklL
K5xFxJbAsisaAjt9GFelpcyQcFEJMZ3AlPCN77I97ZfvHQ+GGT3qcPj2SGxePhzodI6bbiwSM1mG
6tiYq+tHUmT2XWXI+VbrOuOzSqa1jGtOH7xMLZP6CmGF/03T9KB54zn8YdzqI4wEMSBmFhKz+Wr3
ySxfa096hSmX5q4rVxtyOnVGuxb+TSUaZtuVaA9p0/lh3hGBVI5Wt+/GZDqTeT49TYwBd2PbJ/Hf
b9TvC2T7XiBP8J6Qs7zmVktTBdYysEDysipjtcJi8Ag43qWpr52Va/cWxfD3PQkqK3DDZiSyEaxe
PZdBm/SO9QhgXs/+wwJKBaQ99AVFxNYZpAtFdl4wZbTI0PunHgw0JJB7UASwIlwQxFcPgY0HoXCA
807XNWU80KTt5kC+pU35wy1l5fEqoIhBHvkbmc5189XY2IXCXu37Aur0tSS5b08yRf8esdXylvzm
942IgwUcjBcFZjJn78u1XjCe0DSHk23sZHrl4JYU13ntRfYw928slz9cCmEwETbUFBud9dXOPlWm
NAZMq+H9jGu8Dv2WGsxgcO0S9QYu9QeqAFdgsVDmnlzctu/yS7mUeojMJqFzVitRnbtj3T4Iuypb
IMUaI/0pVXOYaHN/UQWafjav5g9zypoYHqUetQNz49HDHcqW8Ci7UVt3TGqSvTvaCMqZ1M5HUiPe
Mi7+4+0xLSxyOG8RRbyq8KZAQfdMeZuYWeXfAY6mc6OZjT3WT+v7v7+4v+8oYNI8a+LJGFh7FJQv
b8+EOK7A4E5EYNR6dSVxf/DxqOyH79DFSwlvC+auWaRrdcyVjUEadlti+tLhLjDs5Cq7KvIriF+x
BXJh3rQiSIOzv3/HEy/ixS4MWwJPSZzUqEPRar36jtag90mpryJaQQWXhzRTuHvNyDaCqGRqreJU
m5by4Bq1mA+DMvHVgEXUwwouvCRWxHEppOiuBLFgi993bdcg8cOtZqaqbOCLAwBplzixmnI/Fd1A
xJGdZGZoIkRqQzUSrHysHEt+GKusLwgKSdWuT3Wh3mtjogM9aIVaLntljuYbL8oJS3/10xEFbdA3
dwBDxVd7TZJUdK1NQvFFdXeYtU5Tcan7xWdGEFYTr/5IhABzQ6+Ii8Uu2z0n65ayh5bxA4IetWDZ
0hBnTAy0d9ePXm59LoEZ7qwsX57JV2ZomAf22kTuwKMPKcLGz3nVmEwaSADGlEplogdUzMTd3x/q
tkO//mHso5uzIv/hNv1y3XXENRSUnSLSdPo9ckm9qJXL/Ab98fd+YovGw4cS2wOfYnLTlv/69nOn
/Mwg5y3Kx6S9yKsxUIe+XnoRl5UtD9nqa+vHRSY1I+6srs6kn2ORkI1tE08twGYkCOnU4lQNSLAZ
eCTmbvJVvr5BaPr9biB2gxMLXImBCDmUL7+my4jbUKB5EQCOOqRjD8pFn7f7p/ecF51t0EfNtb1J
rxYToxEn52VlliS8lFk4vIFoWgktfGPVbjf15bOFHLJZB22u5lvf8vLXaPy72eM4G81tK2Jy5YwQ
axASjKuhbg55qvAslwbZYr2y+6N0ssLZ//2X/lYfoAzgfqLFhgNFiNSr1TXr9WR1K9/ANhtt39t6
E3oozC4AadOJSd6gdrjRBwcTePD675f+7dzm0sHmfMFVETi/VgXgsC9HUruBVedujWbEJh822/9b
Nh3jBqeQKvr79f6wdLZmFF8UjIXo0l/d7IS3HAYtM5ehLfT3qrS/LYjr33iiJ0Ldy0e6qbVpiDZN
5laXv3ykCQ3xUC4TXlBu5TwUvkRWLoJtwC+pGsQu74u0iHtSRaYt0r0mbh3J6NJCCJsZMcHDaKzp
qsn68VmzjXIIbXDEc2+0m/EMgKF8sDxXfU00MbIPND3D9d6c11tobOZl6XmDtzfnzCMEfW2sPmT8
7H3G3yfQdmNBVHm88k6RhG1oWKB3el/RITleM141S4uvAh6dOlB/rWl3hMrmyXe/tLrpDKGMm+6r
WVnBDjg2Qb0LMbiMCw1uQDzYxBDtmD9XdhwUaWrvOegVXRgn1YOZIKqOZduaNzaYUnPfMAVazpVZ
rBDL1TR0O5jWijalV6UR1u1AelQxpf3jCivLiAXOpCrOhWgm7ijj+8NQrAEVxWo1V5qWeAO+k0QP
xD0vy00K38oiknZonwMUL8mZMFG/PLUgzu8drx2gcgqxyp+7xT/yOPkvnUteuJ381Qnlv6PHyeZZ
9B+uEr95nBy/y/778sLiZPvAT4sTzXyHUnWjt1JrYOjF7PvfHif86fRuwMDgddgMEf7T4yR4x+Dx
pMCHhE8GDyXfvz1OgnfQNG16CZR55MKRafvK7+Kn8cyfPU7Mlx0rJQLETy4BVQ594ZY48vJFxUOo
ACXFr1Zu2xOzs6YHcNeadod9JMBI2dTFU7Py2rF1EZazDAbMug7qEKrAWX3ri7l7UjJnPC604j6Z
xwo7I6g7j8mM+XGipCQTLajkE+3CF1sAUJ3u9T9adv/jFtTWLP3XC+ri+9DUr0xztk/8XFGm/w4j
axd2KAtHp9VjB/9pmmPq77Y8F4okYhBRum3iyn+Z5jj+O/psprImQwAK421k/a8F5TjvoOEyveIB
0vVQMP+TBfVz5PrL1q9vPT3SAK5ODCNXerX1F4rwbQ9Ldip8p/5RBUPwVFcAIHi3jYfS0tLvRT0B
WY7Y3T4la1mMO0SG6oPe9USKM06zP7lyBXfQDIyuwiTHjmK3WO16yNd2EZFE5qdIn0WgtzNg+hMn
apcY5Sfgu08J0vxxl7PnusdAjZ4RyXEyu10FlyeLChzkx3Bc9GZPK52Y59ZQuHO0YQj33DX8iHHc
Vc+kNkntUDk2uUVr6/d6mDaGPmNsAfod+ZbK6lA4WYe3RZdhfixsfQ4dlWAHn1Rl/miVPoI5250C
1KNLJ9udZQmLrPpJs76UmQJHh6JiNyE0JqmfmXOhHRPDWoiDmtfrKUjqH/0qtGOB7ihOpk7dEgck
bxKnoAzTV7NXYL9mCTGu8XGtgR2FocOoBx8G5KmXjrkshEUgFf+0LKQW7dTYivdBgJqK8ETfeFpq
Z4IfA80h2Hd1sj5KjhcRF0HdfoFVIgHDC83cqDK6P8Rsa2XCKJ9J587PB++bnDUm2fBd8fSs28z5
4I3umobweOw0xvpx/IHPdvYptbnMrrR8t4AY62leBHgvQOr0WftgCFgyx3yRBOS2NodVUM3rw5SV
TYtNttjsg5GNVzHH7zjQtPXpp0HP6XBl1RA4LPE6ggCXu1inYY00D8estxKouCut664uRVGFSwGX
K0qg4Lyfl3oYo5Tc+m8jDm1Hq9UqP5wNmRYQ8Irxsi8ZVx46k5/D47WcBsgpUc6+XafxiDnOuDm2
jgm3JIEZFxlmNSXx0HtOGtdyaOUZcTbGI1YpcP4U3ADQcXOKx0Zb4M62Y6XjxUsPGetmP17Akijq
GCYp32HyOuhVALvLV6R/9aON3pk14zfqq01LCi5tD5rcjbYtshjLcYVMckxYSnLJVisyx7q+IL8m
gT6T9R21hVc8IA9CPNaUTvFtTmrkciLz3I9Ex7liV/jEgfGoGHbtMEgdwpmW63GYCrzG7bR0p2jx
tkffgIRDCw1GcsNUM2oP9tIV7hmZDekPeqR5gaeJ0XoM8S0rrpRegJU3ZKJ2ca3a5SC6uYIQl5hW
GbmmFJ8SElNRu9p5ImH4A36HOfYYn1qGjBksHbPLomEBTMWxVc44WVSmJ/ZaYRNFUYEEDhhLz8MF
VN05j4p0xvrB7YLhMwaq1kPiS5nElrHaImpbmfQfLL+YcmwbCq8C04Eodmwqr7bfp2kzyvc0gFW+
78vc3thxMBUOZT5k+RVj25GBDvAvVuD9yjM3IC3hPy6TjiEu1gJOtGReOseyA3M5aH6ZUHwGgSJ0
GPWsOpLLmdx7S8ObrK/NLOKszaYbX/qNccw0u3TOlFT2fKdavTA+Z7Vlg/5qZaMiij7Vxp1c+0fJ
QrBDAfSqSEe1Jlxjl1x2EcjHkhOs5uaFJOEJO6T2KiuEk9zgbY/tp0i0forNAT3dxbhklnGoptoW
l4UVZD8GYMUpFEUwBWw9cIpCKyus/jC5q/4JkCHw8e9v8+eiV96wh2rnm7EHkpd+hUtof5bNmn6b
RmKZpKh0iJb1aM8XeFgxUZlcXf9UDxitw6NL2x3ELs05IMorHowG8VDoiCkPQum76YMHsaa7GA09
81D6OsNDXSUlmLwtbXg+SmFlkqoaWTye7ugd7cYcih3kZze9MZdqh6dyW+8qvF6/BqDPaiNeMuVR
LiqduPWd1YTJnFn3sK7SPhp1A7luqXsQUpt8ksXBLPXkOEC2s0Iu2z90dtl/teZiSDB36nqIn0kD
sJwYdoO8n4ytJZTO6MM5Uclo7Dw8+rP9iL99LMcStqEGRR4z6k65UZYnFijLxC7+njiawNo5s8F+
lSWi8VhOxURSmt15Oz+YaKj9tq0gtwgVYOwh3Hk4k3g4PsIgm42DRqn2VeqEeLF55K4eS1MDHxZr
MqxnIisknt9NOzz3sqNvgUO73msk89z34DH9WeX7T5q3mV5Vdr4eSpG6xzWR81dnbNLzEY2eFTKz
SKYQDDQaG9XcS9sfPsx9X/0YQUf9A5Sx5WzQxMD+ySWe29xpf0Bu1CE5GbrHYYJvlolV9spJNpd5
pfB7SdVntm/PZVDm5o/OYBvzvZYb/u3qu8OD3xl9E02ZGq+RBMl5V6zJ/FBkGnykBEtJNmJZOAev
4rmEAu/Y9+uSdFq06GJp9rJzXVimXq7GMCkW04zp4t06NIbpYMOFuGvGUqVxNRXk5QmnpH3vas0t
gZz14AlvB+Ht7CARX4p+hGnWtLlehiuDsn7vJyRdRFOrLHJtZb7+4PdMEh4eus/DApBlXyS1nnfx
wrBw2AwA1ZWQYkl3TmEoWARp0DInlDR70DgTvYuyvi6MyNGEyCIxJ4v7s4H/RwXv/6N91jYm+EtZ
nA3jl9/qYj7yr7rYfYf1FF6lHmIPc/PV+7UuBhnBygf55OYZyV/+XRe7OFAyLPUMnCeYM/1aF1vv
MCDx8OhDA3n63/3f91kgCgFFMR0g6Sa0gqTevOyz7MQp2XadNvY8yF9xW7PJwM6yzS8apOcibqpp
eaAMme6lUp9LJtiRvmZesV+ztTR2CyO4Pi6coTqf+rxqdyukIXbxRvO1Haytod6NiFyD6zqFYHau
lKEtsexd9emXO379s4z/1S8RR2++6Mvynp+APhxN4iapfD0/8nugxpWgzdidVxGcrWknxoO/gjod
u1nC2wcfyL5lpgyghund94zT3o1SVMDshm2Wwin3su1lc9aOyB8y1T4OlcyuXewprIhGs2QsYiBF
Ax4cbvWUdHKqIJSW7+Gp+sW+s1BrRprvl+mZxhCoO+vNYenCWdc3Zs+cQmpZANoek3HWj3M14ZLj
93MusDzJ4UBihF59spdMeWHQQ1qLxNpJxEfNUD63iGKm3Zx6yMpFuSRJNMPeEKHMBujYuQKQD0kE
z50dMGJVUrlMhYiIR4FlPAE7An7BIGVEI9P2Gh+suYyCtiCgtPdAxPc96RokePGQLzhm/Rt3y43C
hssiDT03sgAyZ9P3ZThUkJLO3CDV5v3oz/KiZl/2j7RTSXuArsQ553pl+83PvO7YrYFznku/igq4
efI9Ygb5lHs5Od0ZrsXcJFBnGfqwoL0osIL1rIO/9eSs83A9icEa96Uysynm3JguSWLkSGEeR/Fi
aqvm7ozS03FuQ5C5hoSgjdCQEyO/qrLJonwN6vVbMkg5hJWYrR8dZ1PPjyjne6McJy0qLWF+T81N
qiwKme1w6MkvDeT55lWjavOim90ZnUTZ8AbMfGMSfCQwmpfrVejo8MShbVnzLXyVAVFKj6neHlEs
RO0qg+JjzKsnENlMJubMXeZc+D2uUTB6Gr+J/Wqs0r0hbedTTcj9M57ObMXuaVvOT1s0FTjbtXHa
usVpG3dPW3p22t7h1aur9bTpa6cDAA4ph4F2OhjU6ZDoTufF6egITseIfjpSWIkcL+XpqLGnWXyZ
TwcQI6LgaUFFwt9smCFhfTquUtyc8DfOHfvO5DhjlsTBpp0OOU8h4IF1WHL4UXVwEOqnQzHbzkfW
H0flvJ2a2ukALU+Habmdq/TmHLGy8sfr4HTwatMwPCTbaWxYap3vLbPPHzEc5bjOfDV/tqG/KwY4
WqvClhbOjCBNueL9cjr0g6Ztf2hbJTCeioJ1qw+qtvH9Q7r65Y/aWYYPdNjNvUtJwRlLcTGdCo2S
l/hc36qPaqtDnFNJkvpUJzVlynAqWFaxJPfLVsUUQmP1zVttU7ZwEd8H44IksD+VP+apFOpPZZHn
1cbXBSkFxVLf+Y/BOE7DmTiVU8GptApOZRbTUG8HzE/xlZ8KMcNJYOWNDEytXXEq1hbZUrgxeqCI
SwmJ+IGdMqXdtFV5/s+CT/MGY9efCkFdSopC7VQgCt1M2rA/FY5rkPYUkVs9SSpK/+BAu8Vjaas3
06nuikN1KkNHyx4AigBrcQ/lrLonq52XGW42BWy9phSzKC8obM2ZjrBIzKbeJQpUDZQmhbJpgCbi
Bu4VjCK2MjlTMw6+06l8zjUWDQCfHB4KttYgKsxso7sjuCMIwxGeuxuyabbOda+qdn2mgiPG1zOt
PfR+FASztuxd/BGtUGHA4YQtctNbEQz5FBkjCGpk9P4Wfakv0OWEM6AvgNqaIFvJEizUG8saydfB
aFiEGP5kxnVKHZ3uBQkJNexmg6RXlxZjjVFM2R7kWqPK9sxc0stMrt1wpknsT8LRmz0faL2AFhPI
cv5i0j7eY3Nho00EAfxmjpBcd/pUTtOFy4ZefXMzsQK7NaYb+pTIhGtBTULUJc1gPWpaVgo0ni5T
+dasl3OaJb+KMbFSXwq/wCZCDS2zAfRKzw5KSdpYn/nmkgRsWU0GLzokNMq8CzJ3OJ+7cvkoFqss
WeR9fYOHt3/licK8MRPV/6DPM7/OU63kviiwtca2ZiTHPel7r0TUhL0AbxjTFNqMwZW7ko175MAS
6VUOy7eM4K7VduiyusJio+9d+O3Qf6HRL+iWxqBvQt+isYuAEYYlygZv+JjZHr2V6ldI/P0EiHuW
aBqUwobg4W7vY/z5GaeeHPo+g4U8BITP1C6ZneKZcEUQBUyjR/jRYNp57DPAuc8SKLhhWQ2Tf0Ti
hLzJ5v24di3o8NikaViHdvPiL5FmDqO1BaZhJ5WyxOAAQAKIyjEDi5wc2ykuTNkE17MchntFatEA
5WlOrhfJ7JjRkiA+1OhqcopPBcr/r47/F3jdL7XabyjERfb9WQzfa5gW2UuH9u1zP0vk4B2V8ea4
7EDPNBi9wVb9OTrGiB04YYPXNyAWJ5X/HB3b3jvTo7Am1py2f/Pq+o/RMX+imIb/iGnSVlfb3j8Z
HZ/E2L+WlsynKY6ZQvtchzB5QJRfwfdRn6Ev0+uFrVnJeHQpZNfBviLUluogGcZ96pTWpXDkGA52
p3YcZUyZ66Ug2GZ0773CGmIEnuOHteltJj9ELwzpV83O/g9555UbSZal6a3UBixgWryacC3olE6+
GOiMoGmtbVuzhNnYfBaR1ZURWZ3ZOcAA02ggqhDJIOnm5nbvPec/v7iaWUCqN8ePk+na2dKTAcVh
CQiVHPo5tAWa6pdEH4ApUlPeJiWltRmXcCgRjQxeqWDoZleRT4BxkBXgm2npqkVPzFyWQqQWuvlJ
yID07UQ2tiWcNuozDXFNYOYrClX1PFUNCXiwYN1YDO8EGDq2KWKvhfk49tJKHK3bPCczB0bK2q9i
4x7redX9+yvjscj482uswE/Duf9aa7n+ViwG/82vv+r/w+nd4gv9nzeV6+59es/f/7Gq3/OPb807
S+V77MGSbbD85G9TPE36gjshLHprCTcnGYP18WPlgMZ9gYULXYTuE+Inz8K/ussvMKSM3w1rWG+/
TV3kLywZiHMiVCXs+uCb/Z2lA/Hjp7YMdgYDfQ1qqwQ5Bk+PZZb4+7WDM62cVPmgEfhGttgW5pmM
Ik81SzLpKIBUe5JrsXHkFMssZ4iq4ZV8WrVbD21Crez3+OwXhKSCMs9VQQleiKA6tA/BGg8aSUU9
RC8aIXnKvJbeYVO0cqV6TT2Z1mIKKwxO2QX6e0ijCquSicK5hqAcreAGBHRXZSt0DobEoWiD1M6S
2yGw3xZD3XxaZpM9g9EQkhX7ZattZsNnwNMD9TO3yWBMrdWpEUpUdt2cOI0f+uNDN0r6bmh6rKXo
VutX8jDC1pEIorpAaVcuepD0GSbcRfyVjgzFHJTfV0sKFklZH1bXQG5hBzSwooSTkQ/jZhAVuiR0
IdO3TC4gaeVmYXwwaQ+vLZjRvaakOOFlhTHLB9WXBExx53z2naLR1Kcqxadg6f1iE22skH2VZF/P
nmledfO5SWeJoElBBX83pV557ImM1JzAMAQUC9Cxc9vPeswVAWmJNu7wYaBdg6AU3Yl4DyZ2YqG/
xrNRIXJ0CjEeYW9CjHlEjojQBcrhXK+7vMYQzgqDaoe3RPUVZ0imUeKkxNWqNiaztiGKI61N/Fqe
vBJDhVPWLbZuUtw0HTx5Mh7trkyh7cF/Gujy5q5CT5npgLk+sdrnvOwbPk5ZzwCqMWGDXRfm7dfQ
GuX60CER87cygvfrJArmO6ms6lc9zJtlJ9SnZzUWghcmPzHvxsyzysOaWoed0VZJYCuZ1UHfLkEg
S6cURfmoGpX6LUDXmJ2JxFalVRjBvhHtPhvjp7ahGgQdwOPSETBxpVruuLd2rkcJgyU9pi62IJAB
8Zedfm/gTlxiPaCLW87FQGJCYaB100O9zNyU+Uv4iLM/ic2IxaYBJLNknTm91pXXOhcz1Q7qYLzJ
RYgbx9SPUeP6DMyvWTVK7ljVLSh0ppuXIoQ3t1KgdmcXqcWimrqxGIStmqrDZ936VrRLGwgc76Ss
EJFLlLpi7LNGRPqHbL5lgGGQHmDPaa77qzzLAK3rpi8TJ5vHXLe1NqUuk3DVthga5cy6aFlSEo7i
IIjXc1BEV8xTw29VbtAd5LpRSmhtRSZZtaIMGZ+VUmxQtOaXdq7VcaWkVcnTlPC8u5Ghzq1bFhDB
vHLMTcWN4qEPXaG3CCJKgrLkKWkF3bVieFoHvQ/zd0NqqtAeVKV+SAZFhXWs1AQuqUKKQJ1iVa2O
XVhAm5KzEkGCAPsxW4yyut1Qjwz5sgwqjYSuM9qMQp6tRyDmGsxF7C9zUflXRgm1wNClNU8ZWFjt
svO1j2md4doKgp08grsmid3Lo/ESZKJ1X7bI9ESUt8dYYTKWBrBkXC4n7FwKHojudZYNugNYVXQs
2kp/Y4eMXiwIN+8+wJK5Na0OZR07dUXO6hjVZI0nfn4eTKEPPdSzrM0gj4e7KS0lXEGlzqeamJKE
7qbGz8mZBQ33uz4bTAlPwqTDQxY69CaY9WSyw0loxl1KM9a75rCMEpXebFOvjnokzn//oP+vneLn
/lvddvW3f5BI1Pxj1eVf31sGj/8NDnXO4j871Q/d+C27dXVQ/P48//5DPw50MoSgO1BtLqAv1e0i
UflxnmtfON01FYM9nqPvCUP/Os7FLxLV6RKHhWQEPPlfx7m6JBkhs1vSTBYnQGDRv4EWUzj8dJwD
F1P+UgAvQDYBc5QJPx/nU6mFgdIFqi03kBCUbpy8NoMcZxVp/VGVpeWM5ZBtyIKVLpO15HxWhDTj
Upu5oZTFGP7PNPkExtqM/GWozpb5bMnpTWvmdj1Lw+AqJSEFVtC+R5n+jq/ZM56VrzNZAWGlGCtU
4Z/s9Y/ihKpeD3FakMISMlut4LuSH9pQs3bGFNwbgvlVVVkajVpW23GuDFy+QsPVTfAUeckhyq0J
QlDo36rRGl5biXU1zmH0MA7RhKEFu9ociMaxZUMEOJhyN4e+xjKSOy9vcToZS2xfp7whfz6QRDcs
MvUs+qK18fVhPFg1XrkBIaRu0+ZrQ5mezNx/C7K+3aEMvIS+kkJU4iodS+urdaxNyY5sdCb5DMUd
eH9vzA0ucgiLFpzmAyl5urPYa+2sKbxR8vdmOJJUGijmKi+ym4YJ3RojvsbJ66BaxYvf5dDo80qc
ldbhwyH9g3MSGDtgl8k0kbdkvuN2IuOcELUuM/h2N45ZsG9a861sUGXCF5BvBeQGqB61oW1Uep99
SCw0TImCTGjymPOFCZAL2XRMp1ZwShk3iliREwbUECCmdN5mpnAYokZaEcVSndDPS25r4u6E58nA
fpnfh+qo2Tg8N0we0LKj/D6mnDdcaC0Bb4e6XY1NhpC3flYmGdYNgDP/13acpdWTEuPeowbT5GAk
/czO+ij2vumY2ji7adg/A0i0K8w+j9rQwLQvx+4k+xEnWDuZDncakTSFoR0J0ybyA6gxPrYQodS/
tENhuqpcPTRSxfHa9McWQbFd5HnhiTWeKFE5rcpcIceZK4jN9N0nr7r1pYNWYbATgyGhqglPc++n
buPLNwycSQmvYu5eWaxKVXztMLWgL8M1fzk72An2KdxJOwjo7nKLQWsPBp/m81kI8idmlatkQfzl
keKs0V7SSvBX2HOMOGebldf2EAKKcsT9Sc5lMm67+nEoxY2JyMyuffVrMFCVIDJ60RtVJYGEAIyw
GUc7hScOa717ZULyWIaj/6Bhcb6JEA16ShiuTZoId1IRoTfmhs4dCNgv9W1RGUQi8S4RcxTMeCBH
MUwox2Yr5hLhVFH9CrikQuMwyR+vDX8TdxMsmbbfiX03bvpW2YqxaW7wPl2XeBOte56vF7Gtby32
iq6UF51bLB9CECrDSheqaRX15pvYBR9mXz31DFtwiw4m10whlTRcE8YMs7VmtK47ocF1pn16wkCI
clDlRheNsU86iQm1XM6HEULArslJk8rxsnVjDR2FsjARoK4DTPnAnSafa4hmj4lu8lJjkbOK1AQF
YzM8KFr8GkWD187lzInaK0zG69T1w5KDXwICZ2+U12rDgL0g5tixsgp3FzAGc2UK7UmrZ2+Ch+C0
sxnYZl4qG43UAuQc9OcBbGzuWqLeI0jXHg2SGl2IJanbMW0jvp3d35WkaQ/1e9ssViOSoEceHlgz
3swNw7Y+uoCi7DHIYlcRIsnJ39VhHu+rgOAVpZSxbMb2yM9gRlmzaEAVbk9WMN1qf0jWQrvoAjXf
/xoG5KhXuC9WkfGEmxZQZIX3jhyQUx8BK3S5cev97JD2OAtVBb5IRVwpK9+vXtLBSlwGNfgKWIGX
VeJtDviUU0OvcPGM/ZUP2JouBWohdNM+NgTNHQYIIK3P9Ugg8xvYyt8S6Oe2mC5uQUp/HOXxawHq
by++D8rQFFslgKxhQOb8v6hS/ifCEfKi2P3P8Yg7Qhvb4h/30cdPpcv3n/oNi9C1L99Fteg5l8IF
acY/axdBN74A4REVtniZ8wgv4+zfJt2S+WWRIC76uQWp+04b/Q2LkIwvKHXhjSKgBsnAI/7vFC+/
aJAgzlMkQShVQDYUEzLmLwTQPFp8TuIm8wpfF7xy7gbS2zIoSjI+vGRghKlboS3bcc48mGL3EMGH
A2MjNThNZxFLJT3aGBEz2bAl/YYO3TzoaXibirrbhSGTjSav9lKXkBVHi3IOoLTuQOb/yiOVYu53
g+4F1gTuBJBEP7Z4vqq/TOyHUpUiX4oyLy18PIqmrnEzP7pD6Ng47N0ZnDTpr6SiVJ2/vCaUbpz5
IS+gP2Sr+rnsCzRBaPMpDzwfihhWIemnbORvlpgNP8BAkLx/z/sGrvrTF1re/O9Ujsia5sj008BT
1fQNq/BFlWc9/u7BvfsjV+DfvQbvRjS05elCTfnzazAfiPKwjQJPKAUTrlYzEF0EGfbPX+WXVMPv
8DMCfgpYinkMhX9Ne8esRizmMhPc2uwsN0jTfZFZL36kraEvXvu6e6oxVTKSVlqhkL1k5vi3FDy/
XYC2AINYwtIy/FKr60Uv4d0YCcg+8E8shuQ4A44h32gltx8G6wf/5z/96H4RvP/2eoCNmElgFEpw
ys/3NSK4uJmxp3PxmMRUpIpuYRYUdoOxFLw245xbWgNxTb1oXfzZ69XDn99wvA3++PAQzIoajyUO
3+sP+sp8JKoOxaMXWeWu1KpTSi/tqXr8GXTlfEl07RLhlwoBkYOtNtKbqsSfSpQeShlXSazyYLJM
wFV4XYYrJZzVu041TwzwL5mRHUxBP81x8ik26omQJ6gxU6rYzCc5yKjsbAkW9y6zmvAuwY7KhtH+
tSfO1IEHi9O/r1xmJVHsfI4eNKl6S3z9sTHVS1FrF1PklVUjeIoVxm26Ft+M0mjsaq4bd3m1ofVz
DmK+0dJB+nPjccBQ0i5H6aJ2wY10VDqmTnw1J4ZumA0omFDL2oPok3SHqR7CodCs8aRGxxPGvFTa
5EAik5y4GEXPF7WmzoqwBbLLPjtEsXwh3ouQy+WdybF6nPpq2qvVsudFQuIRajjuRKNKjlHSXJO8
4F3BgJuP+ZyhExtMVwCEJXRSP1XfIR5Nh/jX5C8t9nzu1GJJWUjcOQIkYkdLGOwGeYOEzWcQmFfZ
TU+N09ibpyVqbJM0Bc5BSWctde6jTsGLmVg8H80Sq0ojxBBKoxBY5RFKJ06ek6Qx35YnK7dHwRjt
2VAuZZLdkkl5preQcVxrrn4WphDvuQQpymnM+Fx9I8ea2zAxTUrDc2f5XhrD0e8g2TtakYmIKFXB
U0MY4SrdioNXrAKTgtuI8i+mAahMjAKD6ckIFNkTC24CDifWimE4bD18HRw4MScrTK01JqvTupp0
zA7C6EZGQYzxUVuucNUwsQ8bZA/12bwaGmXeEOJ5KVJd2xcmj8I4j9p+4DaEejavcA6SvXi2pqMf
EJpHm51gD1XJUP35Tz/niIP6/mkO5VUOje33a08DI1+LMM/zjCFUMc7vQy9/6r7wWI1duQpjlqs4
8ybJUfnUp2BeUXvKOI5OFr6VRv+ti/oWtv1UbZI+vSCNLNZwwmUvUrjuxIrmleWjDYtz0dViPXEj
yaLHSBHeSw33yQqjYKXEOTTthiVo5O0VOyweBbp6AWL+ugDBbEcDUywTtskggCQaGR8mnBeOVyta
ktSkiyVRx8IRoJil6KQjyQ/LoiGZdVoPHd/kl3x5We4d7B7QUWxWcLVokJf5/GpsBEGtk0+tZ5GB
LN+iWj+Fg0QwxnCuROsx6xg+J2OTHCuFB35m315Hvoxp3qBeZr+3ADlH0zVN/ZTn0gCxP4KjSxow
3i6XNGYhwQy+Yagle1OBDiT166smFwdVKK+CwJ2ajOjFaITOFQc+MGnmbcpWKDzGkT4dQyOcbKyu
IkfrlyVqzB89FgTOSPIXwvmE4l14FDEFs5evEO712TYpgW8sWUM1HptQEhb9x61tEVNXTX2NM/lS
RyWLVmZx5MuDL8I6saXaB8oQRqeVB82tCgGbCZUtYzbqcVdGLcRxcl1doPaFXSbCazLgbSuMHXwH
IjMGdw0fjdZwkaIgxEdx5pqG1GSJliA6LbJVLQt77C5n/NKqqiOfp8g+sjncJqoZQUFjxTdxfSU2
/tYr3bXO6mtaLPcehrVjQKOwQ4PnxAy57sVNLMVQc/V9nQql8ZihpV93sYlrJOmkJH7XxaY0e1ZF
oHHfeh4Ssxcexynh4RKsnZWgK8d6NLnv1Th97g0fx1fRj6d1avnfYHUlrox7uieo/BR6+EuaZNgr
ypX/3sRIP7Sl7POtZWsEZD8oRiEwWc00aa00A6MDzRjOqEuxUIJ4cGcqbILxICVezXBuq5LIByuK
Rxv0oplsPhSB6JjapBUScPgLwjvFzGQnZv/edDIbfqIVVx0zLJYNc26GOw2q+GCW76UZ9jYP9FTv
AWnZaZVEYN4SCtCLId7zk1InbDKVS5b0bloH4sRFkAJ6gcl4qUM6d0x5eoeIK5o3P4qblzoNw3NC
mqKn1dq7ZeEAq0pMhXEiNF05VMTrCDC4b3D4WfmVWL5KgjmugbSmo5CqJtbPcXhrAiG5j0ThXSLP
FbPFePn8YDRjUVjOsEEHCdH5UKlfyzIpNpGkwMkKWCwYj7DCgyD1xklmjIEp1MqoevE6xOltHDme
l82JlNBxx0j600TVx0lVX78fi9Stl2nARAbz2hKB/3IuMkzaZ0uxkZnaSVnk0/jdXuOSDUOZe95Q
ptV7VQKyaprhrPVt9Fbk7ODf9whMN08irp4PQh7fgrT0d2WAV29LmMaKLX45U9JHPNGBfYg/dpf9
eJwhpiVF9NmV8l2pdMeaEZ0apq+5keyTCV/eeeYsbcaQ2iLPrFXcizI+3Sw4mS1u1UXBRNGRMk6J
SNRUkgwJLg6Lh2k0aFR8s3YL0YA5HzRbOekf4qbPVogGOqZN2niHohgX2AEcP0cY5FBRXk0INC72
Ow0vynqki57fush6nMrwFgXcP0iPn2XAd+ObwaJdCozv5QLRBNdJT25VzN00US95mtkXf1EpLh3K
v/gUS6GI3M9QFCiDdIVMrX8uFJWMVi8HbPVSk71KN4RHMEKObQo1QhiYWERo4lCY/lXgw/cAop9e
mJhMwhE0yBziYoX0i4vCCFzbNVIgQHbuz8iP3LYNd4raX3zyxu1Swh0zyCNgB+Ac6pGj3grPklFd
cala402HnanKeQ6gRMmGUh1OCAQo4NZ6fggG4msDGjesgJut34ofJD3gvuULL3S7DwCY+0qCa1uN
2i4Ugiep6b7GcrqRAgPckce6T/1PiP7IorJopwcVZVrajydNaJNdNrGWc5+NG/Lzdlhqd1TkLHSe
OS1WT9h6liCvk7BkXuOj1ibnySxhdNXQ6RySDKga08X/dGiQ8ptTZmdlMjpCOSteJ8h/YVbxhwYV
2oEko7Knx9ZgJdDr/76HK2Cp6E1kCi6ST8HrEQQ5eEBtZyP4jEt2Tw7Wzz8v/Y0/PFG8pCHBHQKA
4JFSfmk95E7JcZZLBTdf7hQfjrolnGu+KNi4eIimXjvT2FYxp0qWqmsw4tNSTsozG3pmIRlpWxoA
aebMXWomEb64vXzKNcXApCS3MeQozdhD+tzcTpCSm9ggLEROP6uyviollU4309fEymU02edhNpT4
cJRUQRz7cogHfN+qFxmhsrOUm8JM5ZBRPTYiqzOSOSQazJ5QM4otVRtNy/earkeR5syy+Wg2LBGB
8ylJamGD8zU/mWunEqcaj0bqOsZS84jODYEfjPKcDFbOZMQ14+7HyUjPBQBMQcUQ3MM/CB2m1dQW
xvwlG2vGWYyd+UhWzSQshV3j0qrcOn1I3KXcUqLqmugzqdlGA2801uYfEZh/ixv3PxFyw4Drd8/5
H5hzx//9v/L3n+G27z/xA24zvuCqhNQaVg0MILijPPM/JoX8C/nM5BNCU9YMQnT+RfxRlS/4rSER
whGQaDLUKP9B/Fn+SSaQBM+PhU8ERvd3wDakKj9t8sB8i8EG2hWZfCg8MOVf0AcjFLXJ77FKr+RL
gx7J7fYXzZ2ceRU6sdtvjpPhdmJuBw+mgx7Cy91sTV7eeZ5Wc9w4w2TvnwOWZlY4a2Xdej2F/JWZ
166Du+vGq+GKjequ99odZs6avuM0HE27OT03Hgf/JtugaVvN9QFip10qXqZvZJgv8MMdhYEhfFos
ve3s2Gv3pE70XBjzvxVDcMkbVz5snDfN7ZxLx1VcYAh5pJ2swy1W/OvITexiH16UwdGnQ7ePQruz
nzs7PIgnasatyNvR7H4l78qDvpbXpau97gU35ZcIrviibupd6sm3aOV73eYZ9fYD27q9vAInvHEm
20E5+CsFFMOwxfv+VT52TmdffKfxpDM8V81+3l2eny37uF/+Y3LqQ7ptvDfVwRzGrg/1gVCSXZJy
VXs2evu6enwM7NvolofW7bzsvuCLyXOF8ZfB6MSw91hi40htuBGzCsvunkP6adfgdxv2W2Q/cq/s
eNu6LV8bXePDspG5OoZp3+pXEhLuMQm38wOzi9NkYazyJDHXi5AermFloaYfXCNH5HKpPua1uC03
7V6N3URFH7GSeBF+7gAucwfRZt1s4JKc27m3g8YLM08+E2bWNTv+6OZ5MO7qK169LmjFIdjyHDzj
xWOT7/eW7iBzK9THTNs43J18uMPMOb2LUDw3TnIpb+rgkJ3TfSvPEoyob9qqunRrdP9u+6GXbp3Y
+zziY1O07dtIUyNQGLkTnzVq1/lbf9SQPqwXgeKarfMlh2re2+KTwrvhxh17KGRe/RZgW+Mm4RZA
KNze5eH2tR634WfH1KKzdcaCq8Br9+IWVcihfp3ehsYeZRthDXwnq9qElPp94LaBKw3rSnSNQyN6
ff+CQ5+WnqxLbGNmvjZfymN4kI/KQ30Y1t2TbtwJN+tWzKIrspEzRxEdhb+Iu+QEV+ZMR+/EwpGA
ZdGpk0OBw6S2yhafSYe/E0uRjcQCrIcDqAAh6RqmSmgSkRV6snRUmm2HFEO3u09YpHJtM9wb0J8/
du9hbGuH9oxXYV2gZN+hFCjCjeL6u/Au3sYHOOTdp3/hV7o3mNf23d1hx/VXjvhQuQJbQDHSs9jh
VSjs8jFf6KZOxIToU3/Tj9k+XFtb32Ru7Age/qUrgQdsYQ0InvaBYptnQFq7IdpXJ3P8YoUKYbbb
3tbBcuFvXXnqKqI1XqS7BATnFaDL9h/Ej3hlM121+3W3UY+94jCWY971wRtDf7wKV93qbtrAhyeW
e49WhrvDXBMD55Ny9p+EFV0lK1hUnqaXEJcg0W5uXJfvlLlTXjX2DcPpr/4lvgv241fd9Kpvwg03
MgzLwV0bheJvo63z4AUXfnl6RB0kbaZjvlKd1eRNXh/Z7XZ2z+VK299IWzqybKI9RMGTvqPT1N9z
V7KTbz6yCQ/XB/M1vWUEIW7k17vgaL1TLmN8EN/J98pdZDEbZ9b5Ok9b6IcX5Si/mocSPRQIz9DZ
H+JWAkQ7e7NjrM2rbwvH7NA7qN9u8t1WuV8bjnQKP5WTedc7ijc9KLtTtSVJdIWiTIRekWzRI6vP
as0bqk8l2tgNFZIbe+/v4SauHWsr2g/hprjbxZ7ivHilHdqnyfU0OA3eh+zKLkaxX+UDf7NFV73m
768KmznEArrrVet17rAK3xGf2CZfkZzRG710ozmzNxxO8kpyTrldP2N/pp7nHW/Bjnon2xYHWiLP
PBOYzLfAlbZLu3d0lxLb4nusNS1WetJ2g8sF8eflIDmonmhGK9taenQnOeqvyVZFjv2paTZ/TT9f
CRJeruLUPpMj0+zTNbSBZwNdow1degliP1QHBHFQKWx8JPrPWN41Lq2EVNuzg3jFBvlY3lO25a8H
a90zwdQ4qtqdoNn+OYXuZ7fSuptWHZFeNl3gmqQmgbxHE9DH0cSj+hGIOEpoK8UL7rT1K0YVvAdL
dZEUQlhY81S6xlryCvddeX8Cj9w9OJtPYZt3rrzX9+bq6ZTPNJeOb9rau+Yk25pz0zhKp4RM8zvC
pdxuVblEHa6X/7WecDHwPHjjjOXyjTXD9uAxf8fzC6C2OXBR5pUJ+2k4iNAb7Xmww6NVvU2+I3zF
xQrXp8XIWT373sVytYHjK11P0bkPNioeeZyHKZeMol0B/zFXpbBR+o3lSi32+MVOt4T/NyPd/0bc
cZyW/rRyfE/bnxjj37//R90oqV80HASVpfP+4cbzz7qRf2EyioMTZSFUMRIE/2NIq+jY9GDgaBlY
UcMNhxX+T8K4on3BW1jWsJDS0GOoyt9imH2vQH8HDvD7GWwCDaiL554mYif1c/coDgERxgksF41u
JjINcCPV7TQf8mh3gewLd+i9VZQ7KX2fwzuze+qKdSvHtj6FF7GL1wrAxRgf8Juk8XsYfIq1ZlOL
z9SqGwIYyPAkk6MqiBGHsjFvTOmyMNJ17TqXRx0gZXnpoXyUx3VLpdDvhfKjCF0c2iQiUp708SKm
a6OmnUHWbzjhmG9biORKaUMiZaf3XfC7ucLFs1zr+F2mYb0r+JKRii5aYTPLsE2A+sXAKKq/kark
1hqHcXNXwqhu1W9qcadn7PtV/dDn1Enl5wx53reuU5lBuKlu+LOdW3HaCgrUJ0YvVL+1phwTERcd
POLG7Gomt8VZOiqwnuboFtiZ9Eh3JUjhgwUQqDhi8iGX5aFYZkTyGhvUUSmeNZNAYn9YaRMcL2Uo
Npn/bPX5SioxlyvCPYJqz1Bgx47SFqEINxFHDqlfFYHitQJVsVFuYHi50vg5Dtka/VVpXKYIDecW
wznyl167YB9WGEsYgi0mtTPVJ0R4jkKL7kMcHvwP9plsAmiVN6n4TZo/TBwkrHdATKetFU/KyFma
boudRhtEd/gmPHYm3jHGRiNZrU6StdhQxBtXkSzWiQyFrhwAc0mC1tojOYtOKq39IvQYOzWQpK08
JSkrWfdBdx6Xo1YldQELo0Rh8EMEGmMvXE06ry57zxjLk0Kz0sC+kaGApYMXhg0DCtB76Fdh9Z4v
2YExj06kOuIemvIOw1GcoTAd7Wh3pmhfgvnNxYNS2WP8FVcNp4IIlxuQENrtaKp2Xb+JY+TKmHUi
XLVTTlGBzXUIlPUI2K5rqbe4ieuLZzy/SgEM1Ju1UIjuaOVrdTAOetbvGUCBFKmUJNF6Ns/oFhzF
8IJosHM53QX6c9+/ljNE5/SYouXvQq6BlbC8YqC9SR30wDx2svw1WQ47Mm9FZRtHH0h+vbKe3F4Z
3YrVZpYKjKDZ7TmXZpQVk480V8WiEhIQnlobBuwgKwNXjyWTNLpME9xc+ciSaJNn0PjHHE9v4i/b
cKIqkqjbRiagspMad5gnYaZ66KUHMKpz9lcW39/hp3+BgL9tMJoIQMVMfGEB/LzBYFfMrKWFGgp8
E9GcNNlTQiU++NmK6nGW7wKFcSrOjXNtHtQq3k5G5klwrct5JPZlWBepvxr1csVUZkVMoh2od5lP
VJsl8WM470i3fLyfMfIw3fZbKNMS8TMSim6mJXjRurh8gWzbdWLZcr8vwvu5WhWGgOlP6Ezw5VQy
ywzljcx5WVnArGdLKDyZ1QzD3emRTIxwouaDrn4NcSmKc2GvN/sqw1Om2cbhu2Jh7sV8ADrX8Jhy
ETlDTEAEKJ/nJrzP0Ghqf+lO/fPo/Y839ReCSGcwUCsWvu2cPoltcqcWsbvw4eYxsbP8bSohoolX
3eCmrKWp9qYqc393wv0bVgf4xO9R5R+XgFsgXtxgHmgFfwEc8h4J/NAkHeMPwyMXEk2Kk+Cp3NyR
4hbrN3JnMhiwocGMw6P70eR7Vd/mwrUytqPvJcWZrUKUn8XowKoXJnwd9gFBZ5abkM0t6ptS7NhM
z39+2cuN+eVpRNYIJc9YrhxE5uenEetPgyFp2tm1detaeH6i7szGYUrmv7g/P0Ok328PLwSHCuoL
VJ5fAz+6oEs7ccg6YnNQW8GbtLPAYYgTmZug+qvXWhRpP78tiSKByAHyerGWhzP089tadMyC7Icd
c+mDmev3hi9to2bYIFPc9Hrv5urCvQwRcCjXoVxID8pa0rYYLcFjspPhiFkqI1UgmmSKnxarOylJ
VwEamimFJwqEH3DOh4vuV8w2aV48wBXC9us5ZPHCaP4q1JAhy8EhRWobkT0pLrt5R7ZVcBqaDyLd
1q023SH4aszhOOr1bjyr4qUyO0+hGwwm5mQSCdeaa+mfk4a4WbFwwk1snMyQOdEUToh3gHPhuL/1
mbItxPEwLn6wElvJMHpGnW7k4Dmlv+zCalvWgSuETPwQzc+fmXAXJDgGw69tDIenAoXZiAP/CYqn
XCxiTpnROcRkDkSzqp3WfxTTbUQ0l9ZuDATeysSuXq4YmzCUhVTDbTBe+6BeDeWLoD0vx7CBsRQB
eqGq2wp0HBifGyusnV59KA1U2hEZkuJxGGmWp6+SeEjMytWXQl54nGJg8PTrZGY7MfNwFdmRoIfa
69OUvhrcAkX0BIzRhvwdj07ItmdDuo+zM04HnbhN2vuek0PvZz76F9Rurlh9PwGy4qWFB1WZxC9K
kdsJYNjyYZBcJcY2YAKzI6wkNTt7CKc1sYkooUpHZ7WqFG2tuUuC0W0KMggXowPMEVXaLpXoUh3i
6Az/YVa27Zw9mmm7DsmNtdNIc9V+QEqlbkY1gocPOb3YTLx5JSnJugnsuUO6G3/IFes+lfYzDZSk
OFa0CXGDQwce+/+HvfPYkRtZ2/S9zJ4AXdAsZlNJpimjkqpUchuiW4bee179/4T6YE4li38m1Otp
NBoChEZkMNxnXqMd7Pk75Dv8aQbf4JxINn/I29c3OxHeZ5iVlib1EmIzhisiCyy1eUoGTP2aTylS
gqMFcvpQGIc2EjdAZW4C65MWhP7Q19hQvUc6j6vcPson1YB3C48MK3lu7qI5qkqxyzJr51rvRPwD
mb8PE83jDNWZpDuw9fZqus/1L44G9Ffwv/Xh0ZjMQygcWGJ3g0PwOEe3InFPCGaDKcaoTtCQXWIA
4fRb26cFjFBmvAxieDDMntqjdatVhyB8od9+Uzso9Ya41qKJ7FDVQoEgDzD4Mw7YA0WBhvjCh7r/
jugw0RcCMbgqmurtMBMSoL0w2vvRaW9bl4yQKFZHwWu0iEcsHy2Cp8JEZaAaTxqlE736VapHq3uq
mgFrRARHoDWgfDGa1DpScvbwC0gP9ioe8CSGZamfIvc94d/o/Fws4IERcZ27sxeeSO1T7TziPeaJ
5YgiASBpHnHarYOhfBTx537C6BMPRwhz7hg9p1jtLXg3aEUHav4xoDUCJe/Yt9+VkvUyv4y9uYvc
yJvH8TYKwmcZUo7A5XtXir0NoEmGfVR9L9rPVVqhlsmbkT7C7dl3/VeE5l/MiSYMDiJWHfrEd0Z7
VIKH1vVDB+wBL2UT7eLwl14RagoYDLGNIR2uyuUNQTeqXkjaqjelILfIrR0uw2zV9xkQdGNir8xP
iCneoLJp6w8h12w7fEZiFOcc9iW6YZ25gHvTd4UzebP+pVRvWxrJgjM/9FBVTgX1tkDpoE2+144p
XDTT9PXoU63gFNlyx5bpJxfxnxH/HicWvkwlei17tO0QF9p5bxTLQZqZiaLzcTK7GSCFA6ryFHC0
Ez6catA+0u3chdZ0THChzayT0RC3WNAuLY4xpdJm3oOLP7FaN9P4qU9etOJXQaykIOArrMyjp3BC
8wEUwacWQdWl1LzkGess+K7gzfsj0BSGflIU69DNy22UUzaBbqRGzQelfarT5RToxLzo8FiNuQO5
Gy8jWH4KGfA4ENy4WYzJd4pnngbMV2+yLvuojndRwy7NToNzhyiwNlII5qd0ZedpyvsUFL5NvgJD
wweaslMwm3YAGZji+zji6axxbNXGM9itFDLmqfLRvL2phbJnI+0jotpQK3Y971BKZgujwA8pMen2
ZzE/01f2nBazpLS8TZwfGqpCXHl9oN3xsB9CWgwRhfJ6Z//tLLeDexxNijjigbbLXdC9YKbZj1Se
mkM6HAf16wh1N+1wTKBmZBcnYT5ClgX8l44fGsWLh2OoHsA1mN29MT3TC6yDY0ZU4Gj3dlN5epfv
aC8dW0rQrfKznb4E5F7EPq6guo5BXqrfVakA/nAY629L8amS4+TZu7xJvilopQyi/mY57i7oi13y
CREPz4HYQnS/b6ePjR3ew/7xBjatq043akLJL8RsbHpM8QREmmRnS1eyyn6nkH93Y71fIDeAHPrm
xDQndU+Z6rtuTNAp2ZvksKkfqtNHrTyV1rsh/TrY3zQ9e9EabJ61XzkVpnnZ42DuzRGIvYl9SgMq
CtAtIjGJdG/BgaLZpcuesmpAQhTFJxwqwJT5iBbe9FAlzNybVfosNhd4yk1UwXb7sLBgiXRl12xv
QqUaLczd1LcQNI5ZZd0kgzeBAYXhxEJ3+5oKsE1pP9JuMa/28N7LO+M4aC+LS1e4FMDdMF210kPa
DPsJ5nrlKp9rrvqxHPYz6VVUPU/tfd/XNzbavRkWEFqGDcZw0yl4f4w4oNtfSO7fGQ51kvolmH4q
Ck4eRn5SaHzoOpRamu4qkmV1h2NMdCpcn6oEC/NVMVCtcF2/gG4kMsBgavHg5gEW7FzEae+JgHT+
4wiNLEd9Z8oxkMSKqWRbVxbq3DDG5fydmfwoClFEK24stQP9G8L9Tj7GZc1tIh+59HYBVeFiSoJI
LX4cAD9UzFp1D5j7DimgnO+jLogVsdkT6TrN1zWYoUC0qV6KB12vfCsCM8ITkw30YxDxT5A4LF3s
xdVjlCe3nYpCTTXTgon9GadLo7wbCh7fcpelJsEJtc5Y7HJ1eofhO/aTAsrJrxqCWwsQAztiT9jv
kR+qLHjuRop8AHMxEHpdDqEJZoSSD7DaQw4zzSnFzZIv9wYZvxIkPwdVoNiLl12OHABdIbPN9hgP
vYtklGK0j0k80SxSvdg8anO+h1DmVRm7R60ezLD0ysAkaS+xUv00BTkdL8y+A3Yq/SDF8KxkepdB
KnbS/KHqHvOU8CPHXFtmrVPxl455ct+EJx2n+pscPRspMpv3P1quzMHKbvtBO4Wwmh1zJF1tdlP9
fpljv0VsNrGWk0sgCi7JqULftvIfBgK3kNZ2dQHxv/kGR2yvTy1Ik/oG6V4PoCzYSQ0RJ6JPvpEj
8t2g7LmMO/XOUBc8ZJBnUOK9aX3Nnee+Q8My5PkrvrCbzWCnzagm5C0KJwg7Q91OQxxMgm8t2juR
kh/NmVS5XLyx/IRJ1L4wWO/yZSleSAr0qoXOKPZmtnCH7ZvqrzCjND885IvyJWzgT5raXZ18CZ0v
eSqVqIbDOD8YE1bBbps9KmPzbqSftXT1IdbHA0U4YWa3A6FTXsRPv7O6/49oACH28//+n+9lX6AH
8PQzhJX9mskM/OZV+vsG0fDc//x+rh//+3/4pzCtU35GgctxNfTZdVBi5JT/ABo09ONBThmuAFFE
DmuSTf6HPWS5KP0A+qeSo6kwjqS45n/YQ+jHG9SwdQw/qXbjQfVHhenz9BmnSn6ADfEFBAZlI3Wt
k9mjGFi4o4thfCU5z1VvAw9F+tKMuPLRjCDAi4yWy9VceuUKkeOcffPP2NyCmLVhWIJVm6x8vCLF
6HlYS0SR2NkN5aFcN6uHGNELzwGxdgW7tT2UpEo5fE2+6PlQuBhGmr4UhDOjWXt5Oi00ZSsatgMP
zaul3yjYyBLAfysf/8yKOALtUSkpp6/N07QwSxujZVZaHJm3Y8/rb9bm/O7yKFvrBr7WRKVKh7y1
biegtRii3lKKXbVY7rEz5mA/zGpFu7qoCREBN4JHo7hc9AllyMtjy1bFmxlKCwPkVRGwktpVr9et
r3UrS5Ja7GqlI6ruzaY4IVNd7ikYKFILzd7BX+yvoCu3lhDvDGA+hLNw51a7xc3GamwsRo27bN4B
/p3wX4uLY4U//enyBCVecjVBBFtkTQlmGKybVckNy/l41nLL3NX6jI6GlVsRJe+0/mA1VN5MHaRc
hBq57zrN9BBUoEkvj7+xhdg48kKAl+YIfdUrKuIo0XA+4+0FE3ynl25n7VjMTlwZ57ya9XurMg54
KqrG0uNkNc6g9hOGNQml9AVSe9UZRC6O1d5XRdR4DRIsx8vz2lhCYjILKy3NtLi/1t9VmdKgT2xz
l4L7OlohYlzzbM0voiMk+BdDYddBv82xLGPteJmZ4GwrJyeKG+vvWVPZh5ASyocIBtGVkbY2i8FA
gM9Qt2DBzk9DgNp62wgCMANsKp0klGV3Vh5qD+hQtR/R8aOtPIoq+qSm8OjBf1+rEG8cR92ACwVQ
FJ05EMjnP8BWCi1R9EjsokpXProBGHUbrsUJmUfgFbNrAPq1C/XKcdy4gNiiYFPB49FeXVuvIl5V
TSGIc1QbSdDrsASxAoluH04jThqVAgqpcYHU9HHz68+X1qDci/kvXDjttx3hq2djNpO61zuH7LdP
P2daL0htU0F9yfmP9Pf/Sv3bnKNLxZes3IEIsNqvSKhzh2p0nTrLLb2urofT0M3zr6odwPKg+v8e
JpxLRF2Z5rVnZOOscPuAJUfQDPO5322BV7OMYzMJ1UqYuyJKsmOrx0huaG7qxxpwpMsfdEXp/H0P
GFJfWuAyiTba+r5rAWTi3sFYYePQE64p29s4AvhilkaDc3afYbd4GFHxeTbyEhuYxP6hqNRbrvwO
+T1X9y4dcl40NF0cUJbyvno1ZxWxfuQB+R2RQf6FXsEL2kuuH0doWCwVeXtCuWBnusk3hEjrPf4R
Py//go0LUTYskKKRtG1NRl2vf0DXIwqrRihJtOCuiflFemekPT0wcypooFLZujze1iLbUHVBGhCa
oDlxPl5VLO5gCixOunKq92pcGZ6KmQupv+J4l4fauKYgOnNc6ZHLiG81tWVQGlUEKDJm0JB3JQLZ
gMBQ4HpGDLc5BbmwjrU9VD/taswem4Gc+PL4G1M1MdaC2c0SA8ZdXZMWXnSRlmWc2rAKvIFA+UYs
9CeEGyV/PlUHCrQBbRS4L3H06qtW2NKrSmSC5RTq42waoD4D+Fpov7b7LEQ7Shdq6KcmwmAVklz+
5ZluvN6vh7dWt0bVLEqIpgM15kZu2ZB6dt3O5ZVJnm/V36G6xUoSCxmoCKhitXVUax4rtHErWHoa
3Bo9tz5TxjS80lUDP0it9IoF5vn6/Wc8g5UjruW5UVfjGYqmhSNMD9/p0wZgLfgM6hE5ne3k2tNy
vlV/D+UY8JzReATPjYLC+fqpqHGoid13vlrRIEtwt93DCPgrrcxg3w6qdmdCsfOsvqfyRIx95TY8
f07/MzoPmybZ7eiOrDYqkthqG2dm5wdCg7VizFAudau97VX6q3E2an4jWuP95T2zNajMENm1tDFt
bTVlrQ+VWdeSxh+1JD9lxZj5amsmvqsu6S/cvdIPNroOV5b0/Hn7PVNXhTQE7Il2pmvK5ver6zZI
Mlxf0qqh7SXQ7IlLcUT/x9qp9YJ6RGeDZIVxQS9pQcvl8nw3di/SmQLdLYImIFjyp70aug/ibs6p
UPp5h0t4pyjhfYe1D+1MW/P1elGvPC1bU9U0sj+LGIknTp7ZV+PZSOAnuj42suALjioO7VtbjLRO
J8tCQyCr8ec0lOapSjv9yh2/OVV0CsjViEU1mf6/Hjqj/mMHEUs722NyZxfgd6Oumz7BjrP9ZKbR
dPnTSs2RV6/oP8uqYVcIHQ0yOlSK8wHVQbeKIqQXVVUGVG0UeP3KihYNIMxSvaBBj71SpdtYSC2m
G/2MCsd9L+XaT0ZgzCBCRju79pPkmfnvw/7PT6IkQolBGntQ8Dj/SakyZfGytI1v5+ML58vZuyFF
Bjg33a5zse6eGt26xz7B8B21AVc+jgaFPRo4l7/NxiXmAohTUVZGAInA9fx36Aas4yYXrV8IG3xo
MRo7JEn/CpLWvoJ/OH8E/pkxPiYSmQBrBV7g+UiKW6jROCSgY0PbfTBHvYSeVXVfLs9na28JRDAM
WSKSGcj5KBhmmdFslVCYGi339NjN9pk6ay9qb0EbwXj2z6LS/0xLSrVwTTmo2si99+ocdUFU27Fa
d/7UZIX0ZppugT2OpxE5mcOfzw0mJf8gTw0Oc7WNayMs0EY3Wz/L6tqvVLs4LkUHhTyk3R5iYLC/
PN7W3sB0WUOQgArRG6NepHXzEQOt1q+bAdizDSShslxI93qQXrkStm4jAj4LwAqUUCoo51/RnFQK
J1HU+V1p6V4rluJj2TrpI45+OlrtFOcTLcNXpcOP+EoY9rugtz6KFoERKT//OurqKC6Vg0CsFbe+
g4zqqXUX059iHSS3PXR7XVH6j/HcBt9nYH7HCM189QgoEZ5CV9JzjIIseOwiFHnyKbSdOyvTc8z7
lCg4wTvG5DBD+/bKK7URDZB/CYEFJ0pKFETPPxb6BEGtu33rj/g8PbgOeBRD1d67CHg/TuHUP+Lm
bPwVt3NB/3Zyr11db29TIFfUusDEGISua/+dDCU8aph4g2E8AJAj6gPLH+oEK0L8PyxosUtLyV0J
WvevqqHy3/Z9hwOrmTgHNyuaF2iFxqfLO1U7z5PkKeTxJOWW0Tzhwtry06yqekAFofIDJ+j2dtQ7
ENLt7lYNgnivx40CVGgEBpXqmfOhQjrmPdTc+OvlX/F2E8sX3OLLUL0lhFiFuQNGBSOOXpQ8hF2j
h5nCAYWcd9DbXrmty9I5LllL52xuiisndXP+JEuQnaVuE3Ha+ZZYqKTYJkgbn+8Dfg2RzQPPlgrK
vwqrXzY01FNrjZBVQDFFPtVg8yXuIR9d/gBvLwxXY0uamPgiAE4R9vxXYK2rLWUxl76BaoNnZjps
+gmvHhwJ59O/GYqb1MXTGIKjXItX1y6HuSy7gKHSxez+bpRG+EHbYP3BobSunLetdYVxTPBNTwCZ
89V5G9NUGIkxVD5YU7wlkmAEUGx0YBznwFm+0x60b+oaUWfiNBeC2eWZvj3tVHVUbA9YW2IQZ/XA
TEnezqkb4WuYRoAArMjZxSp99MDIYbHogYJxiQqb11GiO7PQ7i+PLjfO+eXoUl4mEmZR5Zu6ig+S
QNR2p2eVn/RO8S6shpEgKbL0u0Wo5VHL0j8PDiWSkH4OX5rh1qkqPNIOxXYl9xOrCaHrKMMuaydB
j9KeljvsWKfyygeWu3I1ReIf1bHlhQo2c7W8aCXaYxy4uT9QXvJ63u2HGT8UCnVtcJdUlIAHlJ7/
xYlFOIvXDvID1F5r9ergn4iWNf5Lvt11wcHALPVhMtpwPwkXYIvo7dvaRZPdG0NcHhLsqd5ZXTT+
uLy6GweWBw+WMMVaGgnr6k7r6IXbhl3pN+aAn5E25AfDnpCcEE3zcnmojY3EM00PiPYaxUNt9ZUX
FalYVUFHAbvb8Geru8VtEUBFNzqgNKJNlvrKsm7diTLUJLuRVR7Dkgfr1RXRZiCpZ6cAtF/pg/CU
ugtyjAawCBdKAHQpM4dvNXdp5cdUgQ6tsILOM8LAzvzLU9/4yoasMzmyMow7w+oM8TeDkuHWjHAM
KkmA2Bq6YJMJwAtf18i7PNjmd8bqjzeGIhpP0fmsFzQ0QU0NtZ/OnXjo89x4v1ijOPIb/k71yb3y
5sllWx0eHPromLgGBxYNiPPhJhsphaFkbmUBbWYcRODhPW1/uDypjRuYmg5jyLyc+vZqUmAylVjM
ogKR1xi7uTPS2yCNwXjbBGQ7Y+TvMMfrswrkYZT8i51LAMzlQOsJKv1qioVhNZGYbCJuI2jvcxx1
d0M0BNOuMCftYEXlYl3Zuhs3EgGEbGNSaGfzrqfbDXbZGAGVJRsYd9UVNehHe/yKRs0PtZVyweGg
6H++SzmVIMdNis0CIv/5SmaDuqj5TO2vsuPplKeu864bl+KpMoXz5fJybuxRNiZYcTQt6SOsK3VG
hdGyktpEkEaR7qo61QDF5MqdFjuQxK2yuBIsbDyhSKZDW9OQT6COvjqArJWNBHHW+noC1DhBHOk9
6ehs72IjsrwO/+77RmtK3pgumPxlnu0rxaztH+CQ11AvZB/JD/LqKkJ/DA1mwQ9AUav41gRZf4/Y
FKCaos/vK9eEKoWcCMqkdvklafTPf/65HYAMiFTS2ySUOB896bNEHfu2hQuhAzcMHIwT2oqe9IB7
wS13fX64PODbgotsaiIHIVEM/GEtv4PtpmoIAaECNJh9jHFd24UTTCxVmT4WSWHAE8OdAAMWBfW+
PPk09ygnJpOLsYfiDH9aeODH0NC1KdGaAEvW1Wc1HWvsIDrXw3Ome2gwevBmJzD3l+f85iJkFBJF
rkFcNsmZV3sscFNsoEbL8QwbvGLSJcDih+ZaY+rNyYGVyRNKo5SuASzN1SgY8Kn6EiJvWHajZAxN
35s8gBDciBEpArw2L0/qzcsFE9ShjiLFlOTXW119VWhzvaHI4zVuWHxFPGp6cWaIDGON7MMfD0Ww
Z9KsJdDGjW91/bhT3lF3m3UP47llvqmUGPiukYRgtqfSnJMrt93bD8kySckS+DEQYe1VriYaxyEj
NA2vma2/lTwYfDHO1b4ZbDog+ahc+ZBvLgBGon0mc3YKKdxC50dQS+fQQDQPT/Mgiry4sOp3eKV2
j+oIJl/Fc/UW5E8eeUEbLcehaRTz2pGUI5w91HKuLKOQdsIEuav4y0ZVTcRmr3sDlyyOBVpgzTs7
mMzPkbTgA/zYGJ/x6zZpheU1ZkJxneB4Pkyo1iNU1gASvbzg8hF784PIqNBvBQRGDfL8k4xVvaRa
lhvAoRXzm1NBjGgg2L7Xw+wJr5LlGRgJrLpJE1d22sbSE4lqlIHhGlEqlGv16jLO0T9V6FyrXlbG
8+2YGZZXY5R0l1iGgkBva125f1bNZIoTXPvI5qg0UkGX0Vc4H9DtF6OfemvxKKZRNmk04DK46uBk
D+0DCCgy/xXZJZRcHXkaGj1US0DjFJ6CpN1fKMhR47v87TfOtaSFIwJE6wpl5NW5nrVezwtuaU+f
50Rq/Evbo9n1OeXdlaHehuEST8NTzzJTg+cNPJ+9rqM0F6rO7Bm056CYRLANynS4mwez2OcuRb1B
GQp/WUaMgAa4O8Hctn++5ESo6Gi7Ep71ZgUGBSnUoYBq1NtafSoD1GP0wIz9qiavHvEZvXK7bBx3
6on07A3kzmUofj7nuM3G2EqF6hkm9FhbRPWDptTKLWq7yk+tNYzaNxW3/gBQZBrhCqNHeOWzb2xy
UAsy5KEuTZFuVVBNgpia6sImpzCW3upqh4tC0C4vxaQvP8fSLa9J7m1NmYyDEgXlGFQIVps8BP/m
JlyBtOtzJ3lKQwPBvVxJxU6xBMw2ukFODTEKYjA2IJqGYo/e/yMv9r+iUzZ+AykIr4hKrMO05ZXz
6mRHiQAq4ESqpzhLslezBXbF3GTWAXZ3Bbde2M1zVunBodaHZZfN0b94Lwk0oEGSJoAtWH8EEyo3
8MQGWPMIFz/pNTQJtBD6iRFd00/fiLFMleKvBI5xv/xj4PNqslM4ZKlbOaY3Yb0Woh+AxN/I/r93
oia4CZPU/toWRoOHsOIc0wzjDmItTbzDpKNBzLKLHi7fKW/vc6lNRulRp5DAH1cv6kylT8PBRnjC
DKuHMIYRRGSLCxmOZLcFMsDQI5vhQJX62qd4G3pRnKLuywNHOw2i9/mypwax9eROwptaE+F+/Mdv
FY7lFcDs2xNFGCTBx3J3oVexusfimR53FZsg42NTf3bCWj8kdWR6iVGbyPVxiVw5wm8vaYYjdNUk
+Aa3vdWLrUQtmGcjtLxhSWE+4H/uG0aLEG21VPvLa7c5FOU9an22pRPtnX/BMesdxcH4zeNBhpnW
o+M+t5ENaxge2OWhNj8jEQiXkmsAnVjNaglRQ9WiQHioid9PfRLuYyMz/AEHyF0VJ/GV4bZ2JfEd
eGDaZrJ6cD4zVVfGxcKTj5eurj6CCs72HF0spPAff0KsNsJHzQgOpYUWwr+YqE25i6Opk8Wvvuli
DlkBRYxvGmuwcSsDJ6kxUh8KRJyPdE6u9WU2PyydGRVlFkq26666hqf5HFIKQ+4iGY+2NeYf3VCQ
32VBcbLiqvlxeX5vL1tqa/KwA+3RaQitLtskD+NMSxlvtPiAegjVLZpFcz8uubnHG0/qkVTWzmnc
9NTRcLiyZbemSwuUShf3PbWS1XHspio30ozPq1czVlwBtHJwTSF1ede8XabwWqNcLtd5uGrSbMOQ
wxIStbVuAlTzmJrh0EBkCZLmIaOb/ay0lkH8KK0T2w7WphVei5E3ByWls6gM0ptf172MBaiqcEoL
CbXWvHVDCE5RQgBVOXNwnBX8xMaq06982a2FtUkvyd3J/v7R7Xn1sGhTYrj1WAgI8wHMx16LG4Rm
Z4wotWiwfqUq5maS2Z1KcnihIpxmRx8v762txQUFSLWUV5S3fBVMoBUyLl2kozYddOIWO9XBXzQl
8CoFn8gertHhz8ejHkVmxjNCPXx1S7iTk2U5JUZP0Y35u5on2h7IZ/kVcmENOzot078vD7hx4VL+
omIgawUWELLzaynN1KrMewMWdAsRvY/meC8Ie/3Q7r9fHmnjU1IyQKKBc2LwkKzuWwym80wrsanG
BfM+aYu/Sqza/ThO8l1SW9f6+BujAbwGdk1UAnpLW4WdZZop0PlU21N7g3qWQVnC7iFn1+nUQMyP
hitBx9vxuIHgyQDWl7UDdzVeUwfwgRUcXqZZy/Y2DzTEbQWFlSQZd1MwDFeCgN+g0PNrwAK2Q5OX
+J505rczyavDUWWDsxgqCUNTzPp35AYctIva/EM+Duo7PPjMb3lWDe8jHBZOcdXX6SGw3Wiv5vF4
TzdCpddQwGN3AuczASw57+XVlqu5/nlkOCbkKYJxVuJ8X7mGQnO8iAIPNxDryMnEb2DOxtPlUba+
OifF5O7nISfmPx+lLXGhjZI5kDat5aFqy/hk58j022576pTuyg5+ewnSleOBcUEPaaCH5K959ckN
2n9Ejm3gYdSAoTr4crQ4UH9Xw2LaRwLNHhhb18Ckbw8oZSHiBlaZB47Tcz4oOt1tElkL9kRqpmLc
kKNlm4bmnjDjWsdmY34mUTMhCpA4WWw7H6oc3AUUqZRfyKLptsOW+ca06tLHLAKz4lGt75bSvfay
bMxPkB9y/cCQkKjg80GTKZpovElHuVmAclFR3MLosX/OEcj+0xayfDJpfum/eXvOOhXFvLvVkwU1
SDGie3NTBRYSrhaMAb/PeNeRU4p/Xd6fW6cUozGeDod0kD+sjgHpn4V2ehH7djGVP6EvN4/juPQZ
ehlCOag5ArKhZSIbNDl6813tMXtsi7AsoKPiEtl1vDfuaPYvczhGDzVwmytR6e+wc3VOBVURILUc
VZWa5/nnL7PMCMJJifxpmDMskjUjvo31SoE/LPDWbBH+vomnXH+/jHr1LmjG+KHFQeZQ162OV0k5
P7oJamqGAkJ1UpsAnm3R9I+6EhVfdaEYCF4A+zu0NSTdK99W7ozVT5edMGgRsuKt/xYEenUcsccp
rTzoIh9N5+eyQq4GF4hIEqaiHTYIGDHnbXdI+0pHHCTtDgovKzSF3nmXFXrogx25ZsD15jriwoNV
SGOQjjr/XUWiEjKGC+GC2+VoR6ewSNsBVRFKianbGk9CRe/r8jfYGpAzwytAF0tWeM5XL+gKDA2x
oNpRjzePetQat1Wvo5iMPNGpGqL0Snjy5rDCemMY0LpU0bC9kn//6pPb9dKbAj+xnRmP476GuAJM
AVzCMqL68cdTI5xmFIgJBoC41bck8lWSQRSQucda4PRJuegXXu3Zs5sro1eU+LdeHnBjbvgZk0CQ
6wIKXYdeCnlYm1e1uZuU3vGhaWWeQdd6Z5p9/3R5qDeBLSNw6qQouuyOrxu5Rpc0VKIgXKgw+71x
IY3WZpxQqtxekM3BuyjL5/Ip0hXUwcP8Grj8bR2Y8W2JNCGet2kVrbZNhGQGqKEEwgeUHk/oqCS6
S9fsDdG1T5WioFPC2QnafayN2ke3hdSO1GJ9DNNg3F3+FHKos0MsfwqAHgiVVDToa5/vqAoEhGaH
cF9C3c13dYW4RdEW7ZVrbuOcECWwldD5pNS8ZmypuKHqgV2aSAiFwx41nepGAbeIBMGA1lppXMsJ
N2dFkiYV/9hRaxruDD3EnqbeRBa70k9jERb3fT1kV77dm/dafjuyBQlw4xZcx5zaSMcNoytzxz0b
/HByIFBj0aGandIyUXbg5c33M3CjK/zmrY8pOTwaNQU46uYqJ0oI+zRzttHO1jrrS6sXyHkLq1L3
i1lrid8ZzbWq0PaInBWqepSy1xi7Rq8HVE+g7dTDQnsxhQgxRyOsRmMBpJ6g5Pmnm9LgLSQLo4QM
82Pd3Mx1O130gvH0XlcO0O26E81Gsb88ytvlYxQ6jGBVXCKuNZfGdIMQZ3PJhVrC9FFvHHSrG3d+
Z0lvnF3h1jY6Va24giF8+y2JtnBMNDkJXD9rHB3pD2e65yiYkAmPfdAkR1MdHR8PTPVOONl0ZZby
AJ8fcMYzKc3YOj4QQqyeDNruuVu1Lrjpzix800a9tnd123e1iagooFiKY3F7g5f5NVrbxjXH0NBK
UNfE2N5ZF4ZmJFRGoNTGTuhp4IXdaO+mTiCb39oI7ABLvgm1odnn/TR6IteR2rQU40kVoHcvr/Tb
p8WQusfEuFA/CK9X9203AHa1Ei45RRukG1cd7VSts28tMV8Lp7eWl21FPZ6IDvmG1VBtHKIQGyAa
Efad8LAym3aNhscKVmHDjdZ215C2m+MJvq2kG8uM9Pz+bjNDG8GLsp3YWH6o5HzA3srue1YVfmw7
X8l7tz4lyBEOpgCURNhzPh4OMRZ5AhIOqYM+lKYiJDtHDhG8pl/rzL+9xA2Zk4DEJ+aht7EaKm6V
1DIKhkJAqvcRrRk8o0DT7vLe2PqAABeoHBLGUhZenY9wnMMoqBuxG2H43gQRevGRiax5E+DJOeAI
eXm4rUsHBBIAKzpDfET5c15FcEuHBSZ+gNBocfA5ZGmhoHzbtLeljdXuoIWuP2XaNdbg1qC8U0jd
SbbIb2Xw14Nq1Uzn10aYJzZnpL5q3ewfdChuf3NpiAdlsApknlJ1+nJ5rltXD2RhAgteSRjb8me9
misSLrObAv1Cg2lG80fteTH6Oj5oiut+JL1Fzk0pXE+xqvHD5ZG3FpXSLGENbyR6aatFNaa2KK0R
VTwnq+p9a3b1TRyX8cENpT9Jawze5fF+E+vXtyxdXqQbNMx/wa2cT7XIhJpaasgxbBEaxDS9sGBJ
hr3zY3RIc5FDzPQCUZDAyj3LCIWKpFJcvFOnofyiBUWCmiXpDM4wetBKn4wKwewo7trxZurLYcBG
MxvxfwCQ97mNLe1XRo25Q/dLz9sjGP+0hZkoldJnrV7oMyOS+uTEmhkiHFYA2xDJgkAcVnHVFUjD
20haAo2olpKMsLnWiLKujOhZL7DC6wlmUJRaSI+6WefHYQRBtEYObnYtRLapziG4V1zDCv2+3lbf
HSgfFRoUejhT69PrGq1bicAx0HpR46+zYeIvkluN+n3MtBYFw6TpnzsNMCqafWnR3OSxoX+stRkP
wqWLzS+lY4a0xqOmFoe064P3Iu7r4EannA0iucFabZdWdnUKc1FjUUO/BepRlGOIcnkDbVyr9IMB
O/2WNSApON8/ybzkImqI6WzFnDzNnbPncVLCGxLw2f/zoQRtYuAINPoA3JwPZWR9VWkcS3YPmEvW
j/6M1i68GFl3pSi7ce9IatD/G2r1GBZmZSO7y6yE6LW7Qa+yL4tMim7I//DNAM46HSdRLlc+5uaw
OB5APqEuQWh3PkPTDBFSiZlhRtcN1e1KNLhvjj2yYGrVV19cF0+ZwGycK+NuLCItU6pbVJuINNbt
58hpiyni9+zUxsiPOPVhQ9U59X2gq9//eA15qcj/iekkpHF13WDRG7nLnJps8CkHDYxUqGvWjY6+
Wep+vjzWxjN8NtYqwpiKcijCnjA5ajP1eUAF51slm9GXR9n8dihDUUMhYMSfcLVmaumMmV6h6aHh
rZBMtfvUl3pxG5fBNY7U1lCYhdPQgoUA62K1K5NpijnNVDZ6Lewew7wZfRMv7GOVFT8uT2pjIxJS
0PygbUeGuAacDjka+noUkMfMDWAnRCz2CJZTy62G8JAmtfY0T7n4ennQrfUC0yb3BY0s0t/zLxlj
PW+XA+uVzTlbMcYWFOLxvwipKQqRPEmGF2u2Wi+qpb0110ytbRr9a9gUP6tCt5+sOv0XW52pEJ+g
OkVBa7Vahj0ATB0mY1dGQ/yAOC4viR6GlbcsgXK6/Om2dgaRtCvzM2rU63JeJaUiMhfmc6SPnSdU
4HZdTw2znOdrFN6tVSKORs/FgPRNj+Z8laJZG0U9cjVqbTLtlzLEbrQLriEctzagZOxKd0Acg9dF
vKoQzmghhbGzu+bveeprnyIFIqojWjFAZKwbzRqq4+WPuDkzWQ8lbpdp52pmluLOZuX0lCcoj94X
fUu2FWR2oHqXx9me23/HkYv5KrqUrw6kdcbBcd7ea5qobnSz7oH9uAuiGG52m1Wme6VyuLVDoP4B
WwEzjEbDalBoLaGVFQuDtlBNb4KgjT+nQ1R+CfO0vsYo3/qSpCbUeYQriN5llPtqhomWtkmvsvWj
JBdeJopmh26ufiWj2x6FXSKpLVD/5Xd+NcrsDPmoWy3FnXzo/oe089qV2+iy8BMRYA63bHb3CcpH
smTdEHL4yWLO6ennK2EwI7I5TRwNYBsGDGt3sap27bD2Wk9enYDT15GKff1uycEylZIZJaub3paW
FLnodOMEekm8gXMmO3WZaIJijhHsC93n0Qv/c9/k7cKosujUdQA+Qp20nT1ItE6vtJHDn5ElBJ5V
2Z+0wXA/37dym+TIWo4GBF+2g5l2XX++Nh/0OGbAlhESB73IyjYfBtE2H4sabuoIfKtPy9IG75j0
59+wDD8mpWS8FRNja8twRVRojbO+2i3yD4ZiiK+gmfvnsqubx3oo3fdciultOaLIed/y7S2gkiQr
jxJByyiW/PK/HBmqm20Wc/sYwBplVoO0GeRx2kOeif7Am8gzvg7wpSkpUAVuQRbN1qY0AUeynUpT
pd0gHCQgmeYJDaak+3tWwiOU2J45/CUqq7hLQEWbK9dZCb3QhfudQtcP17duI0qQIlrBoP+XtM+V
g1ru3hmVrkQORBKJbDHRQoMiaIzIX5yoRUvGyL2gUEL94F27dZWoLdO7VvEkcpRss19JAw8es4fg
S7xWvCP/HRGKSVCzXsYOXQh00BmcK4L7h2RnaTJCIMtn0hF8xOZ4Ap70Oiax2TklGp8zPYOyesDN
3LeycxSl7jQtehqRtP420Y5Zw2DcZVjpkZFiTO6nqpPdvofrK311NkOkI+sn/L+UUrfNt5Eq1GDn
3HQ9UUMg+ZDyu7G7BN5SlSdYsPvTZKG1eH99OwfSpjkvG1UckZuOX1EvwqwKXrnY7P/U0sh9op9V
fFWUUfHdME8PTorclPV1k4Oy4CtoT9HU3GJ3HSunS7vM0IC58/jBTJA1YdrYOWUm2XRWo66i5Er+
NEVx/smN9SO+xtvdZCyCwEGlQQMJjRRL/tWxZPGQqd7sAMrPo/G7a4dqHRSMxiEGMEf9wafdNSZL
F2yozdz1JrHJx2VS+6VgFLiGtqsWs/mmWWb0eytUw+7v4u3sAww0Jkp7zM5TO4WfYb2wQnH0rOzn
HArybGDsZ5hQFNOzs5f083PUTekba4ICaYotJoKV6Y2J6NOH+7/h9j5il1aVfKbgjtkiDcDOKLax
wIUDDe/0qAqtQiNsiS+/YUU+toScxH6m/Oi/PA2k45zRzEWYR++7B0GcC5SCEuB9K7e3QkYqDNHI
Gh+r0tdWjK6ZlLSglma01LoNsQyPejdET8IeZzTzyq492MC9j4cPoyDNqNAt5jsyWziSwQ8ES200
n5AJtN8Oldu++rFjRYBAAKzoktpy8/HyxIHadokLUHKw18cTs//ZUk5QnU2532nRkb3bd2Ftb/Pa
zSUNZWZSisCZlbcZKKivcLLOD8JCystd3O+dB038K3eOgWIaXxI2R9EOsN5659Sw6Ks8guh10hvT
H5LeO42m0zyYEm+uifIIrH9zybHHIABlKBfCUHL+tT0nLhZkgAZOihILJDkquj4GeAZ+ZXfw4P3s
7aycp7RlyB4Ch4TJ6U2sMuEeSzh8ERdohtk7meMUfeMsTe+dpR9grhN5Qcdtzk5z3nvnuvKMH6pI
dFSOUzV506FN8WXRDShF5wQ23DTLKSRNA6Bis8h/QPfB78/RVCKtbx80u5k/UsgeYGwz6slHmuSg
Ubn75fBZdF94YemUrr8cgtf6PHGdApFP9ptRdfqzNczdxW3b/1Zr/T/HdW7OofxwmAGLIQlGtyCE
fnKMaST5DjJ7/m6NbvEDab75WiAZAFa+bhN0ijNxRHy3Z1VCwhiC5O+b8T+0yIgpDbQgSkWbz94y
VUw9WIofQpVzyTsFhQmC2vP987/3VSmXMH7MkDAQv43nWtKkD2sbpd/MgoesSfQ5aOHepFBYHMG3
d03R7QFcBpUgCd56A8elnZ0IdEDQAQHzrdhChkaMYRBT/36tP2YDIdSD2x18gCw9rU3FbjSao2si
nDPm7tWhpRYMVjeclTSOLwbaIn/c/4q376k0CFjRZPAAQogt9EKZKLbp4FYCbYqQj9LM0rsAb0b6
olHKN2O0tM/KhHCTlqTlP8Jr9LOjJuXBi7pzgLAC7oOJNdoPW+YWLwcuWBYusuCDcIJGGGWwTCaK
baOY33mhV0OPbhYHRnd2FddJTEhdnYdvC21p844xRddMAygMxTmEg+jzojktDRhQEve/8q4pKlTw
DTPVQVy23lX0QNJ5HjEVNWp0bdssugyu3r9rrSZ7vbMBriNJReWQ002HXuTGYBqFgqmh9vwyXNyL
ApMSyqTNUb3jJsQl+pFcdoB54XUmhVuvKsoTiVEKUxhgyLbUKLWuFTTlJ2vwvL9tq55ow8Kc2ki4
AmxSR2nR3kcFji05ukglqEyszddERLYaRlmA2iACTr0CcWuFuKtWhf1BZecmSpIrpXwkyV/4ty3+
YnGQscutHlVxY1CZG2uqlyyEoqoMm+JBy43sev+87N0HSqdEfza4Fmov66UZPVUSO52Qjov06il3
LMhgKh05YaWhjaahHpbESX3geuQztHl04QL/X6ObR1fM+TI0kGgGU2gMCOnk2fzCOLd9LYvUeUwN
I754qaOh+WDq6Z/3F7xrm3oWwAuQCuAk1wt2tWnuBn0hXZk643kp1A7NShu1w9aIT03R/0i9Qnvq
J7QL7xveO0TUjiUbLoStgE3Whr25KFxFCIRluyV6mMl9vzByi1ysCvj0N0wRrf18JiVf09oUpa2s
qNQiY5AA3excdV7KwWFUuVfDA3j43qIMD6AsuYlk7N8sio82mczopQHAOnFa2kU5jxOozGRymsv9
Re1tHLkYA+8Ee8ARt7ENhcHEVnE3UIQWj3OeNLXvZfmnum6Uq4HUGb1rTaEN0Exf7lvee7koRtJx
wTy6w+omALbFCD/haOHpFgSHdS8xLnWjto/ubMdoTE5z7DvC/TrUcdn4umyoD9TXDjZ176bSMmeu
CrfAq71Z/xyKVNZN0qAzEYvs9RiSPrOI0QAtfmguVNk0c4743G5SKLyRhJlIRkDy0G1fqhI6el/V
jE3B0Odktv1HWH/cg4La3s4yigJxkaxj2FuKhS6P5iluvRT3ir4cspPK1Z2n8MJr+d0JrWo51Z1T
vZttiCwOPurew8JsHpNctHR4wzbndywGSIyaPEODVG+qk9mJ8Ty1afRgWWnzNekq94frRVPsN24+
n9rFVZWDX7Dn8MkeIfCVxB5EJeu72vVpHUM+mgY2j9yJ9BmISIwW+ahSvUkK82jUf+/GyheU6B0s
NaX9tT2R2XRQkccNrMRCNnL2lkCr7eQSe012cGP3lsbQD0k/1SGu7cZU0kxOK0qDsMcTuu+Vrs0A
f9g+ZHYxn8d2MQ/O0e3S8K+SvZO+GdXFbS/fNhttCaMoDYZp/BQ1bf/UqQSaGWCeVwd0YDAoyUhf
RHNkG49kkuLLM9s0yJOqv44qlx2U/HDJm8E8OB+3VAES78Ff9KPli7n1e15bmBSDcyJWRUx/6m06
1L7ZC2inmnZcXmY6ev+ME5KArdeLi7Ct/uNQokiv08e45ONYHnjDWz/Ej5EEqbhEZi63aMJMVRyz
W1L8sCKyz2Vhjekps1rzwUammEwsr9ovUV+hGn/fC+/apcIC07AL2GDb6O11uv7dkKSBMdh/T4oi
zmAPnDe9RSmcbHsO8t4yXu7b3DtRjG+gRyDZ/26Q9h7NLzOvyzQwRy1jQnBML04yqm9nAymN3zDF
qwZTHl6APGl9L5exj/hD2eYGaOPFcsXCjaltNEyaI+mp23upA9bgAPNiS2T/xuW0bdxZvYmp0dSR
sU2ZcO+IcYM6itQHUGdHrYy9ryhfLSA2YELBba6X1gi714us5rYU1vvYbcoTb3lxcbt4ebz/EfdW
RqLA6ZBIzZv3ai6E4SojK8tsIVmJmFlY6jzyJyHaly4biwMonfzl60BWgkSImpnGIKvcbpqpz5Hi
lE4S2FpdXwZHQVDXbfQDZOTe9wP3Itn+5QT7tjuv6SU1/rxKAjhNB5/Kh322UlpdPT7nfP8D7i3o
V1Pyp/xSCi6E2RVxhym3TLX3aRcmVwi8h9+4yuRRNCHB8jOnbqytTDyFWoTuDXRh6fTsFZ37Nmzg
FLWGKfzLKRhsrrqy8u8vbedsSIURybmC3+I6r40imJyrPPcC7erknzCkdJMvhoMEBgNnc6gedXp3
vuRPjm2QpST9kMqszYXwUbkleA2AoXV7aWN7+sB41Oskz2CnAk32sxBGtE+zYnsAG0/PzbjGSp9X
Q+MrCRK2dVMl36dYmd6BMj3qSOycRYYSqCsQiXLTtrUw+PdcLBryLE7NiekvC/X3GDLl5JBsZM8U
Dx6FBeqZvH4bN1VNTRqlHRuWhXkToPnQorfNYwN25KiHtffIyjom41TEKkS7m4zJiFNmvHG6QTaG
KtLtjfa3Fiqo5IZCcqpkUigGcYIgnjz1Go25foL3JLsWfVGcxtzuf9w/q3tLl7gElWNKarVtPZlM
mI+W0ghI2RXxXluy8C1OD2YiNToCQO48qw4tUrqVtColC+L6nLboXtn5UokAqZTMN5y6uaRVD+Q6
Fs0AMZEWnsvUWx5eu0BeH8ABYI3gG4DLbG011mnjuWrKwFUjvLM+9Y2fTjgEKxHJQYp6e+8NGukA
xJh4pxO81XgAz+9UaipEkE+ob4u2Hs5A1pBqKZnl9zQEde8v7fbig9+TlVWKfSxym6cxGgxOrINQ
f4Ek7iu13vzMyKByvW/l9oRAmOSQK3E5aDFv4Rx9OtkZ0+xxMHWjEeR1UsOQhSCxh/bLgePcWxDD
qyRmMFXdsrWPBTRzhaZEARG7AuyN0eSRMn9wf0HyNq+fUixQFUb/g1PIaV6fCBhHaQsO8RQUEFF9
VBsvudgWbFMNueE15X/znUgpPrb17L7+gPCIU10kGpItp02awqi5M3moxga8wCi5dF5/aY12/rdY
EtQiinQ+OPs7B5JoSA45yA4KswfrlaK5FLZWh72wyWcwVGWG2HUfPXp6PV/tjCHegw28veIkD0R6
9F81yQ2zqfFlVQerUE6E3CZ1eK2Y14XidNFPoWisJ5pV5pMh+uQgaNkzyoAqPozMHmoxeYB/iSSG
1CAyn6YpYFS+OOtp75ydFokrze6VN7YelR8FsmYHgcXOrQAd/L9G5af/xaiqN2AkAEDQCbVD1M0X
95km1Hhquiz6dP+87q6PMB12f27GzTxyl2bNOFScV3Rx5780bUQ2wxVKcRH6rARtzlEqSufVo2Pk
gQCquPLUoiF33WylCZVQOcXZFKQWwyp03eZggoycUaTEo75nua93M9gjRENFQCbym12s+sVDM6uY
gsSZ6xOhTnc24Z48jU7iXO5/0B0HQGr3k/6Pvhdv0XrvwlBph7KvpqCld/O8QLBwbkKDWaMkSTTt
AQYc5RpqyN6Xxhge2N5xcbT3ZDeMMgxFkc25gVo96WtvGXnvxpe28+b3U20mn+8vcOdwIqHM2DGs
TMQa23IIUZNWIN86Bn1sSGLFXlx53qsgFXN9kJfsHE4wY/QspWODd2ATzngiTefSw3u6Bd35Jh0W
KpJq8ZSjpR5kVdL+oeRDdmB0Z32wHFDCk35U48Fdb+CsKgulGTEGtjd5flxkagDTevuQOGPr3/+U
cj/WjwVj3MyIM51O+QVqhbUp22pDzRuZ9OdEiu8KQLiTyaDUJ6p4eZBQ+D+oLO3aA7YJEgfwEdWP
tb0ZxEU1NsRD5my5T3k2ibdxFlWJX05R/lft9fmBwdsDyQLpzUp2NpLmbcepdeN6nLRlCLQGcZSo
Hrpn0U7dwUu0YwW+OQkwkkRAcGKslxXHS2rotdIHHFjmmoFBPKFPVBw45Z2PR9GGOUagOJzKbcFo
GYy213hVgyE2RoOIehyu4RilX5WmF8+L1oQHVYCdZck5KUkSQX2Kd3a9rNIaS0FTtw+80lSvlTMo
5/h4wP72jhG20oiAlFza2UKVF1dPa89e+qCzWvEharrwSWlmgWceNcrJvfMBLpPmYMf2viXkE4Qp
UDjJ1HK9NCGUnnjF6sE05e5fMP5mp4jhmId4hnA7GaYjrpvbO00GRt1RUnMyG7CFarZezdBXlQ/o
QOUo5MSifmpMDgzV2yMY786u0V8BSUW9jYnMLepn7hNvabuCI18M9VOdGNo1jUlJ7nuOnQVxi4GD
SVZn1rQ58ouVKI2rsaApzLIPetJ058QsEReMjyhVby2BFwFrzTQ9MBlz6zNoVsVOl5TEIq7avDdb
1frs5fmi+2KsvfhgWbdDlXKi5+cuQZGMC968npBsDQLRvCnoRVwOsIAXEqO/CNfx4bQgvVrosjz0
UT4PV4uYBrqfWVjwRhWJWpzyfO5T3257JBy6RbHaU+p15Re9GdwXxXaiN3NsDn8TuHog9WoI0B5m
asyGn426sQT3d+j2XjEFSIUBngxJmLGFiQyMNqRGJLpARBRs/HjKyy8pfaPIz6Eq8eFXZw7LGw8u
1i3xATE55SHGCuBl5cxvXi8Pl9vmcdUFAzNeX6dwUSA8HqxFO1d9P3dX0Y/2xZT6updmZPTcnkPj
P4rTVLa/pLHpHfiw24sO4zbJo8RwQK++1eqe4ihrR1oM0I634rklVT7PUYZy1ZB2z6lwooMHZ88e
TWlgI/TGObTydv4SOZvIvKda0hF95ZZ+yqHEPXs1I7gx4Em/Rznr4FG4ve3UudEiJy3Bw9y8qO1A
XyUrCSyFI2rADg1XsEiPwuU9K9JX0rKl6Y6vXq8KAVBw2qAxg6FIvGuJBO6FnlRzcGJvb7qkJJJc
hrzYBCSb6GBYGq2MkJcNIt0VZwpvzUczrFNf5RK+Gh4iTRGkQtVMJ3gLIkhm0OyZVxP/IyyG4nQ+
fs8dxFiJyacHOyyjP+5fxr2lQVIB9RI0l5IUff0BK9jWGGYiMK7MyT018JEnvl6UMJYZdvb3623J
SITjR/Wems3aVqtUPQcGoqq5NeNnnr/wTPUpfTsoc3GkL7XjZDgQBKtStYlIYbOuZpoKPEFE9qb2
6oMyeY4f6nHpV6CQHuvZmk46efr5/gLlAtZRK1QmBMewUPMwgCxfLzDU6snrVOmjp7oHrSjilzwd
e6kj4L7McIQ9VuHgXNp50L7dtyz/5K1lCJsBFoH0o+u7OaGTF3nLkrGNfd2rFfxqEI/wAIzuX/ft
7B0XwmN4uuRQGvR46xW6meP0YsQOPJtJkNNI9LPKrd6aYzUdfMw9hwXLEHZ4XElON6boIMyjMofQ
mnH5/AQeuUuVwGKQuM2znY7Dn/dXtrN3xJKwxMhwzwBAuF7ZMqUCsViZnRaWhlAoEM1eeFXtD8ui
PcwdesRx3Hv+YCxHJGs7Z1VGXuQdXHtWvIn5gGdoet6kBBLRkjIlaWSwRQjAAobeKd/oERb+5FTT
9f6Cd7ZyZXXzfY0smpdlpNJgQP2DQGE2P2tRNJ0qrz+ic9lfoKw/S6ZQjs3627JopVZnnNqkRuIy
mfYMlqWkqNHzBqOZPj67qXYkbSH/0M2VkF0FOIol37a1BUo6YTlByKHB+5eq8EJHTfQuHJfXA7J5
UmlFypCKFGHLRJpNowpvrOCZ86JvXZY4n7LFCS+N0etH/a2fSe92RRT4qHYTQCGFKD/zL0841AXh
0pVAZOzWzd9bcdY/DlFogh0W5TttmpR/urnpAr112idooMtPxph2ywnnkH4SwxJ/1EP7nyg2wxMx
Rvsf2qwUXjNrDjw36o8ajXv3iSE6sjN63qh7bYqgYTTCS1jxZurxIoml4ALPGnCVJfiiAOLm8hz1
xXKmpa8cPKG3p43qMs5QxRHT9NiettHurC51HOir1ErMfu2m1Ue1UJkEplYvPmjL7GqPPZM+0YHh
2xtFJUYlcaMaivTDFsAwDAZokZm6bzfb9mXpau+ZxD7zlyEMX+0cMSVH+GBxpoG0Zai2OzW0pwlv
lcxKwfyuM1SB0oz2e0sp69ZPW8N+tbvAokwRwYWAi3E34bOq1A2cLT0PameNgRCefcnRzfCF3mgP
9z3T7dHBFC1VuHtAk3N4Nuc87PXELDg6eeeYl05f0n9TpXDfI9LbnquBOT+rYwZUVdMjdP7tm4Nl
fBR9OeomlE3Wlo3IqGsIb6dgrpbp5KVT+KbMeePicIThoEir5uX+UncNorBE15piF2jVtUGC1nr2
hIySXad+dpje87MyKU95M+mXWIALvm9PvmJrF+LCG0rziv6ETF43nzYytd4MKzxxjgL6k2iM8cnT
oOCZkXsKYGjKXkpwHNdyqBbfXJofr7ZuOrKUbvADaI5scthIz+qediCZn23SUo4E9VrfyF28l9d0
p5TRjgvTZcXbRPTdWdPrI8Dazg1d/YDtSzvWipaPThd0Nf07OiPAR7p8eNNa09GM0+3zQzhB14rf
C5aVxvN6ZyctdbzcK/oApes2gAUSYlO3OwIh7C0Ib8eFpIgIL+z2wI6jZVdD3Qe1Tbc+nHE0c9gj
Ao/cz+n+5u0cVdn0pCtBoCLZ1dcLEvzHSjP7PlBTZFJDzUz9YoSfsJpz9RQrhzRSe0tjipCQgZUR
7W0CsqFopsqq1D6w0qh4cBUcadyVy9sKkObB0m4ZqamtkG/AqUsLECWqzbnoUqXswZVQUKR8ohJ3
0b7201lx/qKb5S0++r/WBaXlubjOOiP+5xjenfduH0PZEYoediGAElp/prhcvqRzaL+pIsL/Axe8
d6QoGNAV5lGlMC6/2C/vP802SkBZ18NkDNKyIRnw81IvD16xnUIJcSGqYIz4AwKkNr02Mw1u5NWa
zkaXVXtp2hI9OoUabtUkiPEWBUpwetVfkMeZuLKqe3LhyX1iSKs52JadE8cPIXagwkYGsH1y6pnB
2x6GuqDsMw9VVbFYPoxt9olc1mBCMXJend3wvNl8XcJ/YtVtHzVG+a3Kk2gMplj0j447UKEcBsps
VqgcrG3HETMqAOIcL0GiuG1wqHkJDG8eh6CwDRQHmAp7XJI8CZAU6QKGCQVTBOrwUC/xEhi5OMJa
7lwuKtuU37At07jNge9thmdF6dJfEZH65GbGXzkiO38MzeHd2jm05G/AHrlc1H63AOwaRpZCFSGc
zUVlnPsurT4vYS0OaAB21wO0nLIyOkn0gNdn1qozMyYZHYJmypenZBnHc5wJjTKpUh3s3E50QnEG
8gsmXIB1b0Ov2vGKnJ7LEFh2nH/pl7Z4ykLP+KTpqe4PFRJUhdAmP+/M15ehgHVTO6EQpQGu8zb3
31E4UWDMhyDPai1gyIYQty6T8xx3xkGcsOsEmPqQzDAAeHD46w8KlTEcSxa9vqbz6ouq5dE1L5Ly
PKXxS1da6YfB0rs3uujyYLCX1O89t7z2JEMHX3vPBxBNM1LOdDLoyI0z0nrXrd0yG4NyhhDPz5aW
DpOqZdPXuDCBSMcznGH3H7qd/AH8MxPDzE3Szd2ym5izbmdLQhvXqztBj38wEKCynWd3Rk5nQmns
pIRwRN03undN5MbS+oZdlUx5/b1nhgd73er53qRNfmZPyidjLpMP963sXRMCanmAiMCYHV9bcRJD
WGaD2p3RRdY5DIfSh7Gufjfp5dFM+e5X5NzwjlApAsqwNuVFc9Kj4DUEKBrDmaiFDNWKfijPcED+
20358CVTzaOcf299PFhgJzgxLo/X2qiZa1Zvl+UYQMUxcSj7tgzU3tbfoWVxJLWwt0Aq2yqnU7YV
tp26rFlCfYxnXI42xO6jbXVCfKohjLa+GJN8paISclxLH7OjXtDenQBvSh0Al8brsQktx2U2zQ5q
haBSoaOPiN2Damj7Sy+08QyK8IiT48jeJmwPtXAyqgR7ouqSQK2H+JzVTXlRZ8+9RINxRCK2t4vM
r4Ad5B9yO9e7KBmEhn4uh0ABtfYVaT0UsfvQ7M+ogIuDtsiRrc0xNSYG/lPaYLRhRv08zpb3VMwU
wMo5PkLl75qiOkwzGV4qmobrZUWdUUMKScvfqHLrS9d34hQPuXqeFPv1U3v0dMFo0GeTqfS2EpEO
njKWOmezVBrvCqOde9Ub+v4e1+Ny36XsOS4YcBBClGg3OgnrVfEAuYWlD0PA6JSpnQu+5yDnDo68
8t4hJAngtEPIBNx647riVFBbN12iUtMWH00ls2kjWMlT5ZhRC33wcnS/97ZLirQy/UjKyojTemEu
ovBQ1ERAZInQLqrdm5e6QHctnHr9oOCxa0oiGhBn3RkNoZcbFfoSEuiqc3FOEQf9zMHoKQVYyYGp
ve0Cj0tPhKooCePmMzahq6P3K4bAC4f2sSCle1GUQ22C3QWBHrd5RmnzbuFJcHItbgxxUFAyN3FN
7ByhK3voS1+UVXrwpu35YXBl/2Nrs0+dURpu4gBZgF8guzK85D47yuT+6DJGORU1doKEYbLfOPU0
6OBVAFBOmVMGib+kYllSdXWf4KKoaJT/5lrDzFbUueFBVLD7HX8O3spRZgA2azNWliV9MXLomWlO
kkcti8wnNzK5xH241MH9m7xrjMkric6QqOPNs9IA6iqjuSInGFoz9I3Kip/mrlHmq6nh5f3fsAYC
ADpKWImQ314vTYOySh3S5CfwpHxnhyNiIJPxFGWHbF176+Lb6TKDhM5te+RDLXE0ham6wI5UKj/u
7DwgAPIlHkrlAGi8lxqQe5BCkqKj07MJP+ylbuxC8AUr1Ky+KhNcAk6pp5LxWpyHrlP9YlKy0zJl
X+9/TG3PO8oQGVVGWG64deuvGdmekuYjWRb82cuzPSLoXVpzeU36AWr3XrGuWW5OH+pqEN9gTAqf
Gz0RywmW7vRcxmV7tZPI+K6GfW6/yey4+Lc3hvk/93/k7j7IlgA+HHKQ7WGGd7xKNI/3z1NH6yWJ
R/C0mRL94w3JkVbJ3uegKQOsAoikbEGsP4dVMIpaOzxKRehBSot/uNjtDKu/DtgB4a6jMeq9pUks
C5EuUARApmt7XaEJnpKJpz2d4Q8r7OSrKbnPy879nSSQGUJ6ZjL3hHxxbYqrG9ObZGl2naDAgOZT
8xUW7cE+iQr1kNPr90w+FS4EQAx0bdOvqGS4o5k1zpUVuUHntVFQ6AL6wByeg/um9vYM3JvMu4Cp
gDBdL2wYnDgyR4rDg+zYRzpa1VNhzmTSUYqAtjdk3+8b3Ns0CppUDQBokTBs/N1g1p1riKSHr8xU
HqNMhwS6GOKFS9qFB4/U3rML2Ry8BhQOZGqyXhzJvFPOJrbKwRw+pandKQHp4OAc7NeOHdliZViM
oUVaUZt3ydHbucghqA2s0YgfrXyuz1lY53/e/3K7VgABgLshz7pprTLDkw8IDPcwArZteRnKWH+M
hD561/+fnc1Zp4IDFpEnMACLNfmzO1VgtWJxUPC81Ymg5Q/x2c8zTgd3m28gjygGDcHXoNKNeH6y
s3LS/LLKcEtDnaXf1E6UP8a5bPoHo8w0kpE+Zr7eBEbyAxkr3Tirs9U+amqkxEFOk7n3C5E5uDfd
6b43haYpvmrE4qUTRaYHYVVQXGg0KEzfDU1aSDc4G4M/hIWxnHomZ1PKDIn56LakEuemTJfPzZw1
4UEouHPh5IAfvDAkJFTNNiWe0WoZlByQ7A0LWHHdXMwvTRm5D+roCd9otfby+t0kHOTc/ASQbxsI
aViYXgUDRNBaofdxNhrzEdSFcRS378SDVOYYpSWSph62LTzobZ0nQyVf+qZh8kwH5k+wpgZIcXQX
pSKQ6ciKDk7qji+RYxS0nak/kt5tHoCFfuJidHxLFRKPhzGZ0k9tlWs+AwHmwbbtXT5JXEm7BwoE
gtC1K+kziiqIXXec1tSi/pWnXw26wQehzJ4V2QKQRJxyfE8enl8C3ErRB12JClp1tap8A0o6Jv5I
cTy4fyb26owyaqFhL9m7eUPXdiyvS81Wdzs4p0WvBrY7RR+GDPHyU1EI+++6HRl+qZs2Gt+OTdG9
oNE+/5XYtqKdTS1F3uT+79lbNtEbVR20jRg82NwJbWrKJYzp2oVmMvtLpOkPba+rry862JC/AdSS
gxQMxK0XXY/qpIYLIuguxbA/ERgqHuCTTSc/REb0IM7euw5yH0kfqIoxSry2lU5RmrWG0gZaqzja
Wz1yHICLQ6KUJxMe2/STlyhu5sP0N/11/1vKP3nTa7apnuJgaKbwTmxi0rnNmlZDyDaILRVhkbnL
kNlBk+e95kX2iTH0+WDz9i4hLVAmah3aoczGr5caW4prKspABJHpqa84igOPMkT+la1XB+d2d23E
lnJan0LclmEhQ9baTEerC8rO7B6dMbNPoRUP18Gu+kdLEh7f/5a7SwO0C+0bWAG6HOulNRSECWrx
L2Y7hM9xqRio5njakxFrR/2NvaXRUpb659SPANCsTQ0QE3UDNAGBM5nxw0xOeIorR1ycNuz+ULB/
ELLsugAQWpB7E/wxxCt/0C+uhsBvhNKUkYec/s4pH3rX87tpeq6mYon8MW+nL8Vizn9bDsJ8vtFP
yZUGbfTRNtLi6Lbsfedff8vmZlKfa82IOnww8G0gw2dUE4ZgC/6TOPqNJwN/B8DlJ1HCFvoRx8ZQ
2wNTM1C09YiAFRqwzaS91M1knu+fnj2vBvmvvIRS8Wv70mvqmMCKRgYcz0p6SnV9fEPpVf1238pe
Fx18tGRfoKAigVCbjXTNpp2UCefZlI59TkZtvhjCrQNg/gwX2+74xjKS8k1cAMhra2vGw4b91F2a
tHeYXaDUcgXiXX4uQst67MiaD6LwnyD3rUsCHwswGJZPzvjmmdZhSyygFesZIWu6f8slcd6a6jxP
14J7fK2qFjHkPHXa4arrafMZGL73LTaN9ILobvJDVIaWn6zZbaugqcbiYJf2zh6tS5JIjU0ilVx/
vqKCH0ij8g0CtXHEqR5D9wFopvW9Zaz2wJ/sXXJJCECawEsHPHJtq0l6eB6muQ/EME4vKYIkp8IN
Q+TAlMWvhTA/3j8bO2tjmgnQMPwDzL3d3HGe1YVwjert0ETluasnrraVEMIFmjG56YFPkWnOZp8h
hmaaG59Cj3Y7ampC5zoOLqNGSeiavt3DnV6Yo+OPdVW8BdSrX0Sq/qlPY3uQS+yuUzK4UXTnfd/i
cZy2ZDw0Y/qImuQYmHqSXN0UYL06uEcMCz9jkZtFAjbkdZWCE9t2cMFg0mxoNbe6MMRDPfe6XzhV
73sJIsZK5zonLWzHj5GCP1FGgbKAMb9atgnL9CsZ6oXbjYGrre8OQTnFHX2uvvc0KMbsH33fFucW
gouDE7u/XNIz0BlSdGKrsOu4SQ3knpLrsGjKe6uIrE9MeLlP3og4iho3qb8ssxPkEMX7jjE7ZzcJ
j56HnWCKMOp/fsMW1OoynUHuAVl8pbfNt0mlAW0jKfICm0HxNE7C+9gmefr6gJ9AlEY014akZntX
29CLlTwHKjK0w+jDp6E/h4wyHVjZ8QhyboH2FIUDKdGy9ggRFKxdZmNFQ7PhcxQnZXKqzc55t4yz
eg5jqjIHO7rzKjHZK1uo1LFkb39tUVVF24etysc043nxc69RS1+PPfPf1/ueX+1sAhoGAmOkkqk7
0u2oLuOUh+e6AmUz5mN9wPG1uyQdRA9SJWSC2wi0ipdsWJyerarL8azBvXcxa3FU3dw7hbCrwh3D
UURCZFNMsg24KauErepN4vpID2Wwa07nfm7qIMbVPuSzfTRptefZiHMp0DElDenDxqhrl3Bx9j+r
t2XxpM7QVXcWUmNIJMQH3nv3KMoiAdBmqcS+eaW1BYhE19GjskuYzguEkjV/cXFvgOOyICra9uU3
TogkIDIYNgHNvzmJowtLdDQRHxm1wXh5stApVZzoi91m6fV3TBGLkaGAMt7OW2nz4iqz7L9pbZoy
1TuXQe0m7tkpjaOx7L0dQ6AKHnX+piwtH8lf4mqzgSdeU6Szqsv6j75eou8IdlhvxkILP99f1d65
l6G7nACHfmT73pK0d04/ytaRmrifGZDO/lBgJjg4F7sLouRFGgv1G0n6ekGdqjBH0vHgUbFTLmh3
1P6YNtXDWKhHr83eEWR0BKDyf3F2Xr1xG2sf/0QE2Mstyd1VtyTLLTeEE9tDDttw2Pnp3x9z80Yr
wQsf4CA4QBzPDqc95V9QckCd8WxHCDxIFivkHVfVKI4oqRtXlZbly+aM+ogIV3bh4njvSAMJYFK7
Qg2f8fXUNERzgRcByYC7dKkazehDLpYlDilxHIrcyTHk3bK/f79q731P1sv9l/FEwHJ2znxpKLXg
gJLikxa+QOKf8f4e1W02o5f++6HeC8j+M9R5BkKyXHalosRqhnm9HIu8MB6qNjBU7OOamQSDV98v
QQMUkusuSn8/+HuLybuJUCmxA+Xxs32zKVm4yqCoszsD3ZNefqg8baamvW73hZ1fslh/7zAA4IJI
sJd2gLC/XksbN0Q0X2eQ364JE8j1lqPRm38u2oSHGqncThzjpjyP/oZsImqfjSEdRW5dW6HCsqa8
KNr03r5kP+7Cc9QdgI29nkueodCEsxf7chtX8DjresCiuokH7dlHp3Tw7MgRnv79er37AQGp0RUB
4gRA9vWgpV3bUvTUBIHplSc1YDIB6+NSI+29UbiC2fbUH0F4nO2KDHkPxy8qmhhLrYAM4B6zDll9
+P1c3jtjhKsokgAwJy3e9+Z/LuFlg2DrTWx8iQLnl0I2SwxvZxVxUPr/S0C1c9CggfKyWG9AsEjr
V6NP8SJQoXeUXltDngkvEbveO03EotyMDhxlApDXM9oN22U+mnCAjGFAR93dAwGvPqm6rK+DoBUX
Tu979SGiANAxOzCBMc/eMVp3JiAL6JG4IoPHLLboVBmFf+caW36YM5D6zqa8Y7dJIx5Kv8GLzs1O
m71esol/b+Z0lXfzDgTgaBe9nvkwT7NdBTN5neuNPxy3kkkNrCUuXEwmLCHdb3++d1Ar231CMDAG
+P96PHNVWVb7E+NVrXFPAF4mWRcWz6GEA/D7od47DHRBd5gE8ghvrdKLbA2jGepavujoKKK+/DRj
kvo/BD9ITBFlIQtIIHk2IauqcsdaYDupzDbixpIiXY2Q6NWI/ge6Guwb6GrsnF3a5OwOafWcg7JD
vUv6QxZLL2sxc8+ml2qd1wutknfuSPoF9MiB6CDSeV5h78ueUli0C4Xlnn90ZN/Ea6XmIxpoGupC
ECa0YC+JEL43KHKHpE9o8u+mA6/3xpSNRRVaw4yygiH/smXoXLV6GpOwFMbfvrX1pygbnT9H2dO+
A1FIF5us/7xjroA5zGhhz+lkFDC1kNBKWqlUQhr3/Q/3I4Windy4s3HcnYr3enr+hCF6UeTU2fKq
T9YeREBLd/X596O8OdD7KDxtrBoYJNo+r0fJy66hVl8xyjTONz4QmocGF5AjkeFzPhl/LF++D4fU
AuxyNgu52+vhROXMelKFSts8DE+GOerUmFyJ8arlnH4/szfPDoQZ4gL0pbg9eBDOY5CVXmXWDirt
omW8caN6S/tV1rcIaV2Kyve/6lUZiqEI/GlJorm728S8npU5iDqoherAM8y7TYTy4kD7JVKuRnSV
AeWN0WXprhVV7niOlj+W6duHJyFE3xSyGMXF18PXKHe1RQ/Kp0bL6ECVrHtW9c4dJQ5LddPR5tLr
pQjlvc9r0Rbdgfq8A+dzVqbGMawWXbpbGSU9XPNja2Db6RSZOP75SlKfJRdhNDqGZ4+Ov/He9p6j
0mALtlMvbS4Wn0hd6WC98Ai8uVP4lEQOyEhSHd/9dl5/yt2aygfFoVIzEqamiJb132yaoUsslGs8
tc7gPcG/yD/9foZv3p592H+BAXsKCQT29bAdP0XPwlLpYrUIEaw8eIVoh//hO+7TsqFoo0dzftZn
bxHkveyTZhqak+MZdhoWoRUPs4gO/8OEdjQAVxjl0XO/WrEGRuRmTMg2A/Xs1BxSSmk+QkK/H+e9
XUixCbAmLx2S6GfX1zxQ5s4rV6HdVdSHsJO/ljECgTJFlxpI7420s/DQ42NC1PFfLxESwpFBjaRN
eVnCqxB0StzJyLybpKf+9I1hN9CoYo1AOOzo0NdDCd48Yw4oi3iqmON2ms1TuC08pL1bXf/++71z
/dMDgdDOpoAMc86nZAsUE/rkTSpaf+zifq1MeW8T4F2X6A0XiQpC9e3Ph6QxALRrV/d9043H+80p
mCD2pv1cHAoslGLZL1ts4Yt9asLwUkv8vSP93/HOwoSlyljMCedPb7R4rNVgJHKx1+twzBz0GPL8
pLrykobRvhvOXwTqGGx+ixfvjQNJw3Pt9WbXpLbRNAcK4mZSUU65XZbQ3wW263iuzIAoMxSJs/j2
heP3ds6wRnd7EBJIqO7B2ZyDwtO+0lxjDUpi15XYnHQeYHhMoho+muXcXQc25+X3C/v2hOxUVYoM
JMmw5s7F7SIbnEo3ocLAPx06EY1xs5BJxDYyEH98k7Fl+R8FDTSUGO71CRlb4jM2NG3VavE+99Oy
xouX1R9rHagLJ+RfEfvXS4nQJ0wSGnfgKmAdvx5Len5lbMwM/OU2FFhJ9KGMG6Mtv1VL08L/wwg4
6fpaDMm4WP094HJe3BKimc2DJYpvflainBC6AGEv3H5vnw3SamJDbguILuH56cVLvatL1+czGI78
KCnPJSZWKp9+v65v7wh6TcAhEK6mSIBk1OsPgB/kUOUh0Y00bSjhheHFIpiil7FUX+15CC/0D9+b
FAOSqVMrACS9b7P/lAu21dduR40zDf3BPWrY3t0HMw/9S9qF701rp8vC7ESp5E19c5ncZmPjdFCN
O3TFhrwqY1ClIm6A+D70o3Gppv9vxHm+k0jj0eAGDsTWPdu1qDaZFN3YtaHMxfUilvYhIh98GQxo
NngyKvclWDOYgihk9ffZGI3fSj/q06yM2i+yCf3bfhDhrTk1pHJO1M3XqstdTHKleK6UVdC36i7C
bvbt/eZH44u7V2WRcDineQQZubLjFhqy7dAEsRGV5lO32dWNg6fmQxQM5l3jrc7X1TKiC1nleysE
TmHHoBH4od76eiesqGot4eQQVg/ur3ER0UO0dc2hCN3PGpDvpXLie8MBLoJjS6txRym/Hs5piigz
ddGnKwZEPxrDW65GzC3QeXDCeKzdS1Wdd+7Lf6XKAi5LApjzWn7R+G4zTIZGhMOeHvJBWzFlU/da
hfMlLeF33gOG2jM8on/yrrMzZbr5YJZ44IA71dN2DLtRHRqT/OBGdBzgyunDtBdFcaGk/7ZuhZoX
/hm8RGiYUTE6uzt1i6OsLiEAbBimonglexDtVjbrWFYi+5Qban1uzbFN5ZxlHbaWUb/ces4aqli7
oroknf72VebnoBa9N3f3B+Ks3tn0WRX2ra1Tcx7Hr3J0UU0P6+VOW3N+lHTZvuXB0lbH1p6L57Up
x+Pvb9J3zhJvFTeoScWVNtu+A/9ztUX9lsG37vtUi7X8qjDWiIO8yK+7wBBJWMjtZVXjfKXa4FLz
4Z29BioXiOm+FjzRZwkGvEHPGpaxT1VoBGnnz+LRNkV+C3ihevr9JN8dio4b/ey9WHmO4RkgRNNC
aRF8abAqrjfhxiPQvaQugHb/fqh3Tixln11dJtyro+dd0na0oOYjupGOJr4zp83Q88DT7AHvtIa1
PvR2fintfeck/WdIEFSvlzCUDrZLSHlikRzQKNUABG8su7F+Cc83klkhHuG5cnn+/UTf+6b/P1HA
Ca9H7QJ/lYaR6VSE25YKX9MkGtbtziudS1fFu990P7A0gf/Vuno9lIdFSiFQ3kx1FbVXRTRWd9uk
DHyo18JIsnzOigtRzHunAhsRitvkpVxQZ5NTua/MrUCxNLfHIs7apr2OpuJnYRf6EfrzehP0XvSA
AsIlZs87kQbVC6CkyH/ARXbOomT0DfreKbROs7H0T2ZZ6wQ9rT9PHGGkUZTZwUF7a/3s7l27enR8
Mu9UmOp721TbvWNZGVTNdTj88S7Bq4/WKUUvG3zf2Xz6XrWbmMis/Aw/SYT4unSecYZA4/YSCuid
m5RYiGnR24OOfN7Dd1fLhjphcQAcZ+yTxZLdrR6h/qEFZPQ3IeJZn/Npbm4atynv5AjM7vdzfYuF
2ltWjE/NiySZG+D1Pt3CYAqaf7EKIwQpqHQ/ponCXme07kk71G6s3A8PgrAobgY/OhG7X7ItfOeo
QKUkiyU24Te8URKT5roMBUbtbj1XR1+684e5i8AnL4eijqqr38/4nd36byETojlHBYTk6wkjft4v
Wcmdg3BFflu1fv5pGvviwijvHEZGgaRFCueRe589FNVo5QGRCHPCMPjbZJZ+HDl1dx8FSt2W2Bw8
E8oogsHt0sXz3pYi0oNrzmWA2tV5tLeEaz5rk7qAsLyrXKswbSStJVHI+aoveoMem2Wny+a0xyBc
qs+//7zvLSY0Y5pbe3+Nmubrz2vLssqUS5lAWs7GlRN87YiTj8jW/jKN3L5w571zoe9kd+47sItE
t2eLCbLHzZuCS2Fj2yxx2zf9jd2UxcNGI+DCUXm7pHThGYUOjE00dk6MbcNIy6lDgS2as/Up970s
qTHOiEHxeSeE2lUqigyb1Iwf8vtv+hYOTSwNeIkaCEJBwFDP1rTLRD/mQvVp4Als/crcKw72aGgu
Wly/q9hcbfcq2GbvUIU6DA9r0FfHnvymPJZt7sbm0GkZy7EM7Hhx8j6d3Hn4fuFH7t/6dYYD+pdy
BbbnFBGJkV6vfOgL2RYzqqF6Eeutve0v0Vi28TgsDeJX4XC3+c+0+NMIcmYem4vvXRWOvkSgfRtZ
8DMgALH7KBHQHXn9M5CV8JUQI9JXreNfD8b0TfQYd62TWx0tNE8PMtsulU/fbnpo2jtdZNemgomz
//v/BKRis9tCZD0UJ/xn5MHYlsmKK6QzzRPIdUQgo0Gv8vT7D/527xMAu7TtgPnQSTtP6wCZBU41
kniP+I0kNCNFskx+9qGXlXehlvDWMsAPyFlJLnZ5b5ojZ2s7rhyJqEaGKjMGF9+iLqu3uM+cyI4t
lc83Q4EE+Qk3yI6MegYbk0yNv/y9aWNyDpEjEXYxNy+8D0et68QA1/httjU+FEa4hp/9YPaDdIu6
7IDfsBjivjH7D+1UhZdyxbcLxQJ5fDWUJPZ259nTDty3zSrJzhwlWZHLsAlQKeOXaPMKvuRUv/zx
GpGnEEdQ99q1Ds9uQ8yS+euDUqeBdIWPDqaKnjakDl+0N/PtLgz29oYCyUaaSG+H25f/83obqlJK
b9UBxuaV2Xb3pe1k3re5nLGsR0OjDh+AwnhzbGDBO6RGZWA26dWjzI4BzXR5rOZdmnrVlfpi01fs
47b17TwOzTa/F3VB5Xyc8oxairE9OGM9YbgQqehTp6Bxx5TWsF3I5jB4BPSYv2zjpuzYDJCcP2bS
yz8EWTjezaFhirRtCYrirsr1lpaVEzQJsMK+PQA98jAszgD8JbMxeh6G5Tj9XU3wv9ZkUfNaHLe8
kSoWMGjFTV1WoxOXLXLlSVQtJswwBOGiWyxdhMQfu5DTcTC6cLydCPPyrxoQKF4F9iDsQ6cjNG8d
YWaPzlJa6gqZMmwwGqvSAXUyP/xrU6gg/XGmBTKCMgwQbApY9CVerxCoUzu3ferZIiiiWGDFnniT
qJFNjqJDtebBH4eyUJBQEP4XJbHTGF6Ph0eKb/VgvtON2uPX3u3UYUB56bGZ0ZL//e57e7TIUslW
EVIiCyA3fj0Uyv+ig+bZpfbc1acstPLbYLVAXgXlegsD5VIq/m/v6/V7Q4OPXcXttz8353UfZ1gd
AFHAetfMw8B0tfX2xZZjMZ5K/oO7xnGyv3sUeEVKGJuJx2pt3TppKdpsSeBnUfapDZf5E+910cYl
XeHs1tXa+tGqTncxL0z3ZRxc+VgsLXWUvBBb+IDUMyl/N4n5ujYk+nGkXPaS6NLvzHiwiyhH1i7y
Pge9I756WGu/dJZustjza08dalEtIt4gzHzWeT22CUgZ9U+DSelHUzbGt2ECNoeoxBx+znukbmJd
iP6ajm61pUUz6ichDfMnAHSEu1WUyS0O1oaofV+NL/bojp9RfvNvqr60f64TJiWp727F3wR5Wh2s
BVuXWFW49X7Y8rCmYSK74Cmfqv4zrkQbpXUj6+tE9XDLb+vSCj9t0OzEQ9PnphfX7FP1cRvzOX8M
MscdUDjo5ValtjAb7zGrUQ5PImIvDh6CATdVGC2fnSH3hsRwuumroeuih6Sli5W6kN8hwol+EGUs
3CnLdARhVlPfyMqnqtydpl0rGx9mhJrMeGyQr4utifrpsaVK8TIakhy2wSlkSPzMXWU8QgW63cao
nR/HZTMOQtAdu7C/z5/bXSqdcJbuOWcX5sbZ/p45ZkCEQYItvlY31hBVd9BFZJDolX9xYbDzJGUf
LOC9JYKBDgNe8vVhGgZIFOvoWXiemlWyVGNwDLPxEvLnTV1xb3bsVn28THspz3NeD0Nb3u2g85mJ
JZvcODShWG6pOWUHT3DvxtqOlo+Z8MZbf+p6RHOr0J3jKjQNmViN1V2Cu6L4sUey/z3U/KL9O++g
7F0b/BywiYSgXSxrgONEQ2z3EoyVMdHe8yKNPrlfeF9mga2t27s7F9Dq0FEQs9dsV0ipSDROm24Z
gBjYBhbvatDq84LbuwOIas4BV4hmzlM70mUQ92rU8irDqIEalxpMOwFoMmRPypOlc2h7u87jbCky
61DWPj4b/VCLg5Vn46OeesGfrvL9yomqPg7nsBVH0IvblOAguTbx6E3Br9ksuuYUOVNRHaQRWU/c
FEFzqIYl+qDtfvmrzoS7M+Qyrzh1rRi+eoVSj+HYRd8n1+CI51nPR5+F3y9J7rfu905NID2Lrh8f
sgpOfSx6xxpf9FRuL5mtjG9lK/yHAFUxE6aaFnNieQLV0q5W5Z0RRejQlVWDJbjb2e2tzPNlunPN
Mfza6s5d8aDR9XWfb71Iyi3vzKOpw+UbvcDhetWLBChSZtbL6IaDFxtji9ZjKdoP9JVamS5iwxGu
C8MyQ9MibJ1E2IG8hxDO7qK/tr6USgY3WAYQ3qErTX+lbrMxjLFJoqI9oJ09nsivkOAsq3W7FVXd
gCPHAiUJEN35i/PAL7QBCdyM5ugJCLU1RkOqMtr52Al3hawWLvIjwkyelU6l15GY5Tg1xjrQpUqz
qc4fRUPU8jyGnf4rlyYq0AITwk80/ZowXjJ7/tagNWkgS7M0P0yz3/yrFvHiLSmNOvy6FEIbRDy9
KBNgEd5Xyrbrx6kawoc8xPo1WY0h+mfjx39ctMKyAREO/9vQWrJOTMONPpkLegCH3s8zla7NZgXA
iTIbnd7CUfgYzCIbkjXIxIfRanI7WQaoRTFmxUKC1XGWIq79Neo/t3XY/5iMylwPwOTVA7gzGhJO
YXl39dbZZRqNXe3EuoP9C1rRMI006lt51LWBYJRGDcI50m4MfjRDtf4kkw/4qzt7dIbrKvRWmWyV
Nf4is2j0IQ+X7ZMHlWX9FDgC11L8140+KRo9G3fzqr0uCfJQynQqAv8JAZfi4whD0rv1Sr5eTBK9
c+l0X6BD2vhFfeIciWftTKFXxY3eBsmbOEx3njvW0Y0n3HZOpmLxl8NOwMvjeZBVc2g62h9J3qyT
c930S/MVB9x+ibsgME65HHAOQKgm/7tYmuyhncOuwuxImV+9xh6CuHYc8TTOGCzDgLDdlANBbmgg
WfLoGl5lJ36+Oj8nXQVD7I7Qd+IFuZYHOw81W7Scqo8CLrJ9Qmmqui2nLPTuAisDLSlWV5nXeGO4
XiJlWXgyFk3Q2ImHq+zd3lb8qzYWm/O6lPK5yfYa21Juy0uGZ1oG0lf4Kq6zcp6SaAGPtTi26ohD
LBdLnBai2YM/g+6+yqZCfYCb739XzRxoPNcwcEl2fyp9RMxmnGJHs6luXOmUj8JwBWG5M6rgS18K
+1TPBUmUJ2onyQtfjB/GzK6KJxtP3y7ppW4rtGnp6sakRlaYGsO0PAeOrcMUCZpwQNNVLR8DWhBN
Mjh5BlhHhFVLk9VnYGuRRXU0dJO7iQyzfLvt3VlXN/Xmyn+MjNz1upKiXQ9Y/OTmsQsRME1ANwdR
mvHJtjhcFhQXMZ6Yn7E83dm8blE+oEwOwsRG1Ka7gYbqq+IkM9XmcSu2qL6fhC9+0bMIggPo/tU5
Gu7Ye6egWs3vy0zLN0bTZPZSbZXOD9JuYqF2lc5pQ5fdT3Ylw0c0Seos6VQ2gNUJ5gDcty0ryo2u
N5g3htFGgqO4OXMiN7g79zbbDsFyMJnPKreDD1NguX+JIpqLq02p2X+EIjxWx66N8vrYVJ35tJbe
tu7ilc2HYM5ZE/yAcuxRimpjW9uVupa2V383d4GZBFPS8cmd6jA/YWDbLDfrtDRjbLS19Xmr9cDV
bC/5zYTGp0fXwm6/UrhzJ9SlmvlzuaJuHs9bMAzYvuENPWuH49JCTOmOtVuGT5O2sOJarCHwUtDF
W3ioRgA7cVV4C4P3TfhLL6OngSN0zWeOpTnFOL0Y1fVsZ+Y/0t06dbONtfWEm4YzHmTf+jclEnvq
pKqqD/lIrX7OfJ/o0dS2vz3NWopbgxCVyCJjWUSPmPZ1IFT1YhSG2fMg9vX3YplaO1adMv+GdFvY
cZatw73O2ObpvCDwdYOqVd9CB3C94ujlUXTlL9MGiwmDWh33IH+yYz4PU5QoTYg8NpBKUvBy2r2N
cj2gKS/V0oH86sq9Rhatf3XTDhKPrGH44rbr8KHKrZW3UmsEHssxM9VNayleTLzFim9EmS5e81bU
tkkwgWK+mYspLxIXC3BFdGAZN4SpHtwqdv1WnTDda3FG7IrRxU50bZGY96RycX0enM9ad9yFxTYW
P8DzCjs2OrcS191YrHbcOlPVPGZdn+XX7TbZ3b0METn5tBF6F3ctbZU8psWyRXhdNnLHw+TWh3Kz
6ij2nTobDyvHekrEZFUOmcEQQu6ttlXH/rTSARpnuz0AUdt6qh19v17tkjR5WgVt/dmspMzismvV
h94og++jW/PHpC88FIEWvX5QEspEIgQ31VEVkYxiMAbyS2FI9aToSg6HqbSC5Yig6mwft6EcZMLj
lKF6HygYJK0/2zIhFdfHSomVIoSwczOewoXdoXtvvldWt00AexZrvrOshUxx56S4iae67Bmfbmrn
llDZs2FYY5MIQDbfFyEjB2qsmSEEr0yWaTW1frC61gxOc6ELfaM8GBVfiqIgkgvk6H3ppWkMCXaW
wddwo/qR2l4l6ziwEcDcVbbEPWLvWRhTSR7ney93xyDe+FuBDrbUL6LBNqp4aW2HwocoDHdNxzak
BR8qU5K8Y9jJO6qZeSJqe/kQjKvE6Csz/UcSq/C6t8fZSBpG+4FhqUD3WCDR0TuVUx1daXMSWf5h
PaktCrBglp733aSGHsWZ0tk/YAxqQUxbmvnHoFS9c1C+o75IK6jqWLqTdRf508ba1JbzOafKgMiZ
URpXKBMZYTrak+ucuNC7u2BXT4i71TJ/UjXwsKVcRuKBOczSbqmInUwny7OrJZwLM5Gdl+tEebMn
U7QsrB9wF4x9SYTF/rWcMi0zJxyPyOc2z07rCbxDV3tVoGqKbottuOx/wZXl8Sh7F+i0VeGBwFPR
tHnSChnOtw63lLwNJ7m0HOgeMApCesHNVgPTjte509mRc6m7pPaH7d5tejtLw1FUa1zQeeFxDVxN
dQPg2ZxU06jy0wiBeYSh0dE6ByeBf7AYw+mqsA0rOFptY3/xGgrCJ7R/OAndYppP5EhFeQisJozu
8hIrxtjMqvm+cryyvK4sXqxYOQUatBn9k49mr63hkI+b+R2rNW0eM2FrfZLV3H0JzIWmEomEePRm
sqmky5GDi71oVhiq9ivNg8HEZUn4TXhDeO1AU6doWp+oXhl+2tE7NZFsdzjATc6jc6RzY+Sxv0u2
4e6DVzYZXetjqdjZfeySeFCywhUBIIgHPSXBYaN/ySKP79OjNvS1F4j9sEPzFeGIMQ+JKhvvr7K3
hy6psAjiRmJv855TQ7nTS6e4Z8we8JZN28qgVBF0a1zaQ3/fLFU5xV0dbGD3YDMj86bZvIm/VZ5z
dAVlhDjzIuDkrD2ULkYWU6xmNf7dy8JvuH/q6LP0x9AijNQu7W9Mc3x5yvwZICA9HhUSi2HDGZdg
nj8RPbtEa64/hXE3C+cf1SAjFtuYR/XH0OiUfAmbJaK3gTBaEHvetExw+xRF/joKqsMYOGV/aMEc
ejEodagltUfKSQAf4UKiN6PuTxXqJDebs0imgfSUdaq9snYTBybKFm9OU24JnMXFSpxmnB69LZ/B
mwK/+NkJ4VekBUVwp9vOxZmsCZuAdxB1qseMu/zb6A08I5J9ucXl5m93XA/E1k6riU9w9rV/NmWe
Pem66b72W23Ud045rQYic95ymHMHKZudzpIlMgrKT+a0rl0yZbPt018Ko1spVu+JFbGcRJMLHCFk
2AGOKtPyWcgV2EsJpM1K3ClzZLJ4Iri1lwLUOIQcde/NKy+8LsKmgOVGjzTNZt+tiLiUkUptjGsS
9dr/5XubF916asg/59iPsPrjtHwdkefABG8w9I/WjahtWZMbXFutO9lJ2DvO4+JYa0PZr6vultLs
AXmWuXpxW0GsOQnJMs8DzkmJ3+E9H2vHroekWVR2a3fo0SUz1FMnLZa8rpJJdPnHCTXhDhysBgFT
RMWY36p8nLPULvy5jSluDogNLt52mPrcbW9QmPd+5kHhlmkxKHJy35oFOr1QxNq0L/xhjnUZGZ+2
xtZt4lE1bE92jQuNb491GHuND8GWP0FprDZJB/qpbsd4C6aFDpoTqSJle7p/8/5l33NDos2oFzVi
G86lXmPyng0/vG4Y7fug3qr+4ESD/3OhX4Jh6KYq0mmi07gvZSHTOZKU3UpsgRRvd80f2Rw8yX5Y
xmb/M3aCbWxKuUsWQBDo6ZUU6881K/IbIQdfIVyCPkwyURj7og0X2CUu8DUHzWwMLsZ+dD8hFRn+
CqzVw93CGsI8ldPSB3dz7Q5Pzejn39Bt86u0mMy+jKne9tvNhtHeTxwBhuuQsCvCcNSs/rHM0px5
hAsKC6MOx4+2mgtxNZjALq/CzJk5gObS/Kpne5aHkuispBraOF+Xppq+j4FsjQSjE1NRiakjKjHV
rJernQWnYk/haBV7kzt1yRiOwZOhPVol6Ea7AGQzdO14vrP2riK44nJptX2C4gLQs+mEE8RoEhW/
KowF8v3NRJ27AZr+Y8Db6O9R9nlJLlU2VQqGaizJaSRvEdsf87ll3tOefMmnLiU0qyTFxbF7mIPM
ZTVwwaMwFEw2PQU++Xw0u8n7aqqJToEfyWmInaINWnqqmBAe9GJ6vzrfJ6mYir35iRoDybcsgDuz
v/jdddPPn2GliCIRRFEfjUUZA9HBYlx1dGnCGEac5nGeRhkbJXIWsZPNWNn2xPmfu7pzsGxfpvGH
0YjuoeoK8U9dttmXZS2Kv0ZCZgrWaEF/6ixEm5OsEdunFe9y5ucacFwrN1xjR2xCJHaFq3dAglbE
ViHse72S6EBDhdB5WBdLnCaslp/12g7Pa1hQc+lVL0sy6o5nUVOFHlMj54VI0PdWL2GAs2rsinZ5
4r6mkCAXY/6uDLf91am5VXCZikAn0+aWTbyh4veErJfzMRuz8pqUYPzlbYPznHOCfi6qBcdXUT9p
yftN6rdR7vhwhzrTn+MMJd0wNklE8bN31/BTR3o4xTk1h++W1bd5Cr4lkIdO+cTgqB73tFe8TT9S
zFkrAuxBTgmdmUY/eeShxY0TbXAGpF0733TuN4+jbU/fo1KV0123VuFMk3IOvNjsfKHuCp2HzYEc
HPXiJZrbtOi7qL0u6R/8KKj330YYQTY3aEsGTyiW7Vpz9B5V4q6bZR6gBqq7cDCGl3I2tn/Qmmxe
4OMG5bFpGkrHI53c+6DfWoFxk49qMPitso/7sfG+1PUyZlybGKvH8+pPH9aoou5vuUajr7h/1XFw
69yIfTvjBl94xGiOma1hJjUX9dNm8VZDdB6oSoLH81B4Mq2WEqkUzbPl63G9oa7hftyIk+n3TaTM
B4ClXRELiu8btcZquZ5qqqVJVZg9e0YbFPDrGtO7WOq1sZI8NKLqsA7OUid6rBA/swHZfai0061X
IorK8MGlefgLOZvtU4tU28gB3GPofC3Da5HVsyRO+z/OzqM5ciRN039lrM6LXmixNt0HiIig1pXi
AkvBhNYO+ev3Aat3JgMMY2yN1aXSyKAHHC4+8Qq5GR/YApSFcMrpb7soLVtkqM2x8HIHiVwvy1rt
xdAr+hYCm4i18yKVynUTa+IypoQRumMLe3c/t9HSBGFSWjnJtDLR7hyX+sc4T8kLUN2q8ZHii1I/
jA1MBLq214kGaKP/Csdxup6bYfmZZxykN3KljGxLqOBiT/w7XBpLpXaHucmlgznLUU9LyOzDXTE6
TrnvCFq+OdNEFqvVi7qrQ60p/EJv0gc8Y6U73ar1p44uauL2jWk9QGAuvjTJKCVBmVlG7XaSyp+c
ZjzIPdMYSpLCUQ8pAkwz90VLxmh4Gqd35sciXBHInVh9JMtZfCWSTT/Fvc1taIVSHbHpbTpYSZv2
B6oiSw/rVWNXZFlKnmXNco0Mo1yil5E1RAeOkfwItcHoXDGAzwqaYYpyejFqV7hQ2KvJhbahvhCT
mI96Plmd1+f2dBlVteK4tWVIF/kwC/1qNEHSD33RJ4d8VuOXYqGEdB2j89jsIkvUCQH+QF6ia7Xx
ZSFbiQODEjd3Qkqp6iAsO3S8mab/C+pARrqDj1YZfp/PTbyjfRs9AJjKsVRRKEvVleLsQdT3X4xm
sm7aScpor2WqfAHmP63oLbVshKxwsmuFTpZw1SFL7iVV4UJv+6FLg1KU4bcI+F/tNkPLaYhrMywx
O1/0wpWJoZ7CeVCIHfMyE4E5hN2nJS/BwbY1R4WL2mL7ApVR+pGyAH4IgA2xR7ci/KxnanrXCcIG
bxkbjc44Gi/7fmmp7sVJXfbBYEYdPodDkV/mZS9FO0XupEub084MEEzRS78brLA8ZF2+FJ6Jb0Lh
1onJbdN1hnKt66K3AsQKCLjIfyE1q1YS75xWjSovbhvlYqFET2ehavp9Sk/McPt4Il41i2G0Ka83
oqRyZurczhyxhBgR4D6H42emTeykN1ZbOcRExqL+LEBjfK90hF+9TMkVAgGBwIUTJZzUPaLxHo23
znKdKmzvxmJJFJ+dUViIeszY/OlOP+t7U8nliMwhXj4JzRhlL5vNSvOFRLWHEELpU8+qJv1TlYPr
vopxXlLdFpzJzSzNjuI1TqHcDcuaW3L4GPEVUNPqOcQVZMWUqMqjQfTcuTTTaOgWeXY5rJGOhwaZ
9GQ16Ip4tpKqdzkpTvkQqsXyswDuYF9Uetm/2EkS3ZuNvUuiWu4Ok6TELXX2VqUioM+ZDtDAcW6E
M4+faVbY9QHCVHFFFtT8lPKIkwFzVT6RFZJ6v4xL5xBQDgKoKDnAXc39g0mVvVC1DYkcKOdYek6e
mWlxsGbZgx/Vme1zsEYOZZuxbw4VWC/qRnWOFsaM/3t+3eZazGGpj+ntrIfTl4a7+lHj5SRuLgn1
V2XHhLqrdt610Jxq2vOM1Z2epjWxazqF1Mg1fiYn+GatMsTIPS+5k5ODWixzF5cLHaZsMQAJ5MU+
aGNIVZ+ivvHVnCzCBrUNkx+gIlB/Eoh+pq6FYodzQ2uXcp9d6pSmsLYxZH9mhRoc37kEuwmESXsX
l1Ehu5WJhBgu76aIgqpsxLPuYBd21dPS6II5h0tHDmzC163NpcYsBBfsb+BIsno3SyTWgTymXDZq
G0fL3qHc/gJhWlsLxgbpyjzQbDrM1Kt6V3QZxLK4VSIgRpFV6G6W2jbVH4m7g+vBjMpAX0okBon0
lHyXLBlIyEC2e0duXK0ZZ2M3aKKQbguqzljZ1lku6tc6btv4dorsMTyMXZIR5eBhqc2coomaqUGe
TxLQkyEC0dne9gmN6dkzO63pX5q+aZY9UUsdSW4aaqCanAnsJjp1aiw9qWLSbYTo1QyElBsVJudg
YDVKmT5qkdkMoSujMZqjIzo32rOO3W5525TSJFN94dLRD51swrHCUlMltC5lSfokx8VYXKTT2Fjr
54qkuoqRr+ifTGVYiK8ke7GrV6tKVOIZGn6MIWoHNoPbV5Ixktsvo6wcjClTx5tGp3xOr6Aeyl+a
NAxL5dFIJvvatbUZhb9CZ7FwjEZqNr/qSgxxP2WYroiftsLdeSvbVWh6E5rz0580Wlr5uRjMbEi9
0DEL5Usl1YZs7vKc7uAhVIaBdnKnLfbyU5qqFcpDDBd/K0HOZnuGaekjRqsB98yViC/BZ02XZDa3
YqGa72BTHQq08e1W71B+qoAmUHahl4LuQ8bsQKDoess4DMbSS0+FoVZEGv1YG7RJwqGdQTgLuWFL
GSAu7O9mo5nW9960M0vsEzqkUezqk5nWHWWnRC8+1za3zE+HfDUMJnvSkqspSXJxZ8wN4tgeJDjk
viHBhNbV1ELb2CfaMBTXMmm5vrcx1xiDnKL58mDWfP/KlW2aBKj3Y973M0qiKX82Y1mavobzxLVB
l2R2Di3rm0czlczZUxDvhwtFDFyZsazSRKGmNraXs9Qj6mx2VjYcumLERkSUeTJyVfZdegsUKm52
1Wj11WW7yEsaDEahZV+7NgsbktvObgPqnbp8aAGZLG5aEr/6mjQXFl0MKizebOil/TljxzwiEZhO
191skMIsMvdrICaBUAJ6z/OXPpri13ZalPbC5BDI/EnPwi9S1FayG0nD+ILoZqTuJtnBT74qtN6F
T5/jr8T1pweImmXV16jLQosES3OmQ1TzSx73xhxeRGyXn73RpIYvA3We9+AylRdISBSWDKr1jts7
FN9ciDXSPT3UKPczO12+zo1VPcKQVp5nO5ItsqQuCbomTkraB8SIbtzAvXVpnsQ3JQn3vY2eBzhm
vSsMNzTD+Kvook7xBqMVg1vU9fy5UJd5JJAdZNlXerX5MSNK/nnss+lSQug6BxBTmRd9h9g9mZkZ
SBr7An/L7EJL0wa0gFiuaQANeVBFg35VsXtGd1F7Gjf1HLaHXk/G7Dq38MccdUHrIdLqunCHWK3x
B6AlTk+eys/3YlGm57qqLWqmVj6UfpODbveXmJ7vY8qJ+CxLbUc1GklTfCEMK57paGjAD3LFBO4R
M7vPSWOAmc6qof0M4sh+DLNCyXZRGVrWY4XX96cGL0ugOvpk/HSqIZupwBjd7IezUZSeMU5Z0EbO
tKo9ZBYizWiI5d44YYB73QllRMAjb4qLQR7jwwiWuboxoDNhD5EYXN9OW1LAQNaOTg3akxR8RlWO
r6GxG7lX92EaUXDusO7l4i9peTahpbuNYbVfm4i7KZjmAiRHSr7ObZw5mN72SzgfqGVFut/ZXRFf
gaOSCkwNkyIPknDpXxYAAl1A7jh/L0wl/oGQvW27Y2xMVwU6UMNubprkaytG0Mp2HKf3otYTmpaq
XYFYnBdBf0Wo7RX5EjkrMvzOzcpuiDylMGPhgfGhA0NblT6vGEpcD+oCy1UXr9GOy2rIdcltwkU8
xTHpsCtnFeL5FpFO6+vTPN2LVBtqpmQyZDfmBFrcqLVyTjzFAWoVDR3HuePUc7dXqGN+oqUP5mHI
UKb2WJZUq9Mlqa+iiRArGGDuDBxuqx+hsSTNl6zR9GfZmcIcS+KRdaN2s1CvpbptE1emB/Q5ijoz
J8frQHRXXZvaOw4jO97hoxrvermWes+ibaXscsXpHowuWlbUn6HeVFFr3iO2g+prUXGIu9KS2XMQ
J/N8nwDKfdKSpimuWses4iDUhzTyGuAGIgiNMLLp8hBk7OyWfvhaN6CWPxh9VFPAVIxmp6hFWuz6
Wnco+pAAUnkV0+D1s9J/Lbl7dS9XUMb5BMOiXPxGBvVGsS22okCOnQSBdEvrrmifzNVnJV3sJFh0
yf5mVZ2teU1TTkPA5kZPIS3KAkf3qXP0i0auxM0wYXDlIYxEad0uivJSrSTq1rFCJrcjQFD/bIyh
feUMpa2VJfJaIaKcLZN+TorttSk+0C9p2i6HFBBFTuFVoikLMCh7aePWeFYmdIqvFO67h6VQTOKB
j+GZ7xBlgMVRWrLRQZKJ6bYySGUu5p6giuJrnba7YoqNiyE9O8oWfI/mLwJIyIAjVOeggrQBwpOk
NGaxlLZX1xSerZy3b1QKqKcMNMc0a5GXIEl+5tHeIfPWQd+AoLAyKSOuP/8Nfd9HCjdRiEi1jsHw
FbLJ1VOFxcC+oHn/94fCMBmYLnpS3CpbvhaaPEo+Z7Xl1QqIAs1OxD4ys34fK015Rr1ki6dd5ZNX
d/Y3UwiE6TbYvHisS7bdYHthWpduFuKWkFlFsp/T1HTrfjnHYTixQFaoMHbUqJ2BCdy8umyulxDw
iANyYFYv8mWYLmwO0jMTeOqpwDLDa1VRQ323QKC4F1Y2pY4HeA+v2RHstxYqmZ8PBg3ftDXOAClP
rA0FC3eVQB6yBD3647Whgg3vOoj/nmM23xNdzvxoBF2e9NU5rZBT84dSIvpVHOysxg0+FIZcUzdS
4nhUQNonoADWTU7Ye2b+3slorMvCgabHijARW9hydWujNcgOeU2SoHIflr1xA35YgWSRS5dDYw+e
0hqW14QyWVwD4KXIYm0PmEZfu4t9oAKWefrbRwuMH8DfOlco/Jp1Zn7bf2R6FnwN5rhrwdB7iQNm
BbiWpp2zLnmPV4XrtS5Rm0oeRtDaZiQ1jWF3433qAceRfaEkVAelGHYD180O6V6VF6saMV2CAncF
qVL8Nuuwhhjrc5Kf79cVVi1ITa0IXQ5VZ7M7pVjpaK6Q70txNn2nw0L7E43u5jOkvOScF/WW16Hw
2Cuv19RWyXoe/3iC07RTQhohVMcsxb6prfJbQx97Rwj0g1JZ4UHD0P0sGsYztJ+T467aHmzWFfm8
GdcCJE4NbmG68b7ybbmYaXGiB1g4de1LkTmDphq/2s2U7j5eUScHxt2YVQUuGa7O8QODO5n0JqP7
JKh+QIAHFQ8ccN5NmBO6Qs+aQFUaQKdlf84b+OR7XU1HVj6uBVnoeORSb3AUKiaHVdz1L1M3TX/O
Wk7tdZzG4u7jp3x/YkD5RTF5vTC5wLayM4nWpfXQOM7ar7H38jg3e2Wh2/DxKKeeyCAFhoXEgaFs
JQvI40PqrhYn7mS0MIwrult9WVzNQOnPXFnvb38WqQpTDPKptXaMjidvyZyusRBx8hyAXbeTmMNb
HZjQFwURBzlYSj0cXaKG1Ag+fsRTE4mEHpZpuC9Cu12n4LcDSEplCqY9qfAyqsXXXI2Mws8doY3+
x+NsqbXrPoSIaUEANZAv0zaXSScpeCfMpgPrAGohErLsulQoPi2MDGhrStg49sbPFrzk7ajZ8ZnH
fH93Aq+BFmDR30RXdWsT3w8qTVxa0F6IyLanI/buptgC+mJMkUeUxTkRv1MrB9nHVctVo9C/1eiM
Ue5IZ2ivnt3Lww7nmIcQgyEfMzX7zK12bqTNxKJAuiRzw8RGZgWHtVAwjEiz0C+aWr/4+B2eHGr1
c1XRukCxbLPBqX+FURvqjqdLif4ddQtc07Wk/rNO4nN+5qfeF9yK/xpqc1sRkZg9nSnHG2IHsWsV
79GIgluAH7gBdhMfyo8fbXtqqgaRzqoAIb8pRBub8ciG0IPrsz4YpVHZQ1SaAHDNzi5TgRVq2jTs
rIiajzbn3ZmTbDupbyOjLwT9cL2WtzTHVO2hP6pqH9hdZv8qqsq5yOgR79Rcqc7swVNDIbooczYj
WGjomzPGRLg/n4XcQ7Id7F+g73UPBsWzGFrpXF6xfX/rU8EsW/WF0Rnm9j0+VvK8b9UkAvAqadMN
LRrlz7YYW5duhvmY2/k5At329GS4lcyLvAzwRjQzN0+miB7jFNsZgklKgFOa9t5441dAt6DLWlV8
D9p9Z97c9khbB+U4IXLT18zQ2UStiTE0wqoAcdp0Ra9VycgOwyh1Ly3c4h1RhxFQFaou476xv8Xz
ND797SVLWMNbJJ/SeObNxh8ium7tXIigmFuxF9muqh61Iurvi9g2AnqzFcCS6txDn1hDMPkdhNEc
pBMhWB2/2KEn+mcQEWRtSmPHVKXFI4Y1f0VtAuLg40c89VpX9r5urxq6LKbjwZoe+AjxmYBTpSWe
U5jjbdXG3X2ozPFONEDSpLqSz7xW5cTaVZhXiwUlYw6yVTrPEyuSo6wWgNZb9ValzkubxjbF91xU
zqEZxvHZipfsMhWd+kBKmH+iiqwFDeTeBv8cemuhUySUsmB2BGEVaq6CEfm5KPrktwTHtsoPgkTd
LvmJrB4H6hT8sgyXrxH24rJKjEObS92hNY38x8fv4l32tC53C1oMDHbQDvK78K4D19jOUx/EMMrg
MU7Wi3D64Wmseu02USkVq1GYPDsdNeC8mcorvFgTH+5TeJUleXcYrGp0dme+1LrIf+e8vX0pclMd
qUkUZ7Z6My2FUnU1RQqy2iyuKN0VOwv79IMVJZlfd/PiVZ0wbjp5qQMjrwCB89KDpkfEHbvW6ky8
eGq94l5jE3qjN6Fv1XyA/0dhpdKmXsa4uAJ1Lna1sIc78qzvWR1Z9Kmm5sxyPTUmqhGEw0jPcoFt
bi40POVFGiMRwCtKQc2ow9rOEtZDOttD5tIApCJRhLp15jI5OS7+A6v0JdCGrceaQid9iSnV4X2u
mfQgRLnK0fZ4mdKRiSHdSjKCZlmjn3nlJ8dFLXE9+KCBb994JeIp6Y1SBLKaawcrzUwTPLJIr0I4
4/5QzQqNFahoZ46idRq3C43dxq2GzDaKkBsVhxFccK9q8ERQ4BxekmTqfLU3jZeP1/OJKwWvIEjn
7GkEKLcqBIBQc0M4SxeYbZUGDsJFF5AKAGJ00S9IzwPZ5KR6RAsaCq69dia+OzG1cD1lTEB1Bbjf
NhQhdJjbTIlZSnlqXqUmmHsbm6c9QWsXiFJFfaDpzmnunDjHGJSKDIHCyoHfrF8uN/RrHa6xvqcP
bc0ZF/ZMYT6zwsSzjHH4+3sUtSR1vbdxbZa316bdrTLOpi0CPZ+lq87s2ocYSHC1k2FWJp6ci2g3
O9Z8//GbPTW3lHmI8phYFSvn46tMwLcwgOGLQOoXsZ8rpTgIo5YDOLr2vQrQHXphOz/8DwbVqXqo
qKus4fTxoHXRJXJucFmbWVxdTTq189Y2pB9RXU97uVRvMeedszM75USEQGTAElaZRxVd/+NB5zC1
zFwPRVCFRUehXOufBGadOeD2FgLrx094Im7HKwPmM6t29RXahiMC6GE/jMRgM8xkDfLZpTEu2pNE
L9QVcL89DeXvnciW9vPHI79zMeXqoZmKAe2qvbXa5h4/p1wu3PqzAyaJ4gE9jrm5bWhk/oK5Me/i
WsNdVatb44ddhzXMd8DNAEIkVb7MMQ5/oaMzXtXqWMY+yCiIBh9/u1O7ipuajUWhk7xi8xKMYZQl
Tm7uRRvAm43XOtSjyLyhuy67YTRMf9NL+20yqH9TxSVMw37jeDLm2FaspiGLiXvq3oZA+0ClorlP
VKH+/QtgFRwGcIp5m4wbzfFQ9Ju0LoZNFoSA0/dEwX+W7PI9BwzpjNMad45aZMHfn078dJHOQ5gf
S5/NRoIQV5mgv/vAKCrKB0rZ341JOQdOCDhFxz7u8ePxTp0WyPTZjkZ8Z2MsdfyMdikv1TCXQzDo
oXyY4l6Bgd+JF7iTChx9JeQdKuOZCO/UmkEgFWcYlDNX4cXjQYckdsYILkJAYVzzTKcBnJYnkg+2
UFr1DLQzL/LEQaGBLNY1XicOI9vxapsDmM71GBhzlN3URtJ+alV93lNhy758PJ8nHo3qOmJyPB+F
YHP9+W9VLmOh+rks6UgnEwSnZTcWHGQT9qLUAxpHf345E5WdGFCHos0dTrtwVQc8HrCsdJgrkCyC
rInCXWmOr4WeqAfM10A2A+4+sz5PTCWKnAgG0yRGkGKbKNGL72kdy2PQcWYFgAOzPdAIHVS6eU6M
/J2eFVt9DYPwVEMojPry5twzY9BnZjJNgUjj+WBoSB40idQ/YGas+OYoOhJSubxP+k6+7Gp4OUbn
LHfy2EdfE5S1v0MJ15FH0NrDsLq8WJoRPkVh29/apIGXrIf0UEJ+OURRJs4JnL0JzW3COPgNpK2U
IY33tlmLomHKCYQuMNquAmUUQuAy1Mm4wvSu/FQBBiGInafos8N1fFE1CaIloI2kV6FVCWQS1AQ6
/+O1eeIKo0dAp00h1LHogR0vFVmq0FZtWSqKKSTwSoW9SjcNSLoACqsVPTssktPBzKy0Mxv+1MhU
6ylt06FA5mh7yhg9lvJxNAWpbP3ExUInXl/ELXR0I1CEmn8yuyFxx87pzwSaJ5YrjZHVtJguHLBP
9fiRI1hjpaiVKUBkPQahZmYuroNaYDTDOTvvEycp8t3rOFTHEUfZPKMm8kjjNpwQfAhXfL8+FnvA
PhNt4Al85Ly0B6tRhzMPeGL7rycNvhbEBbK6rarPitG3WQUrvp6RR5EB1QL3RuvjsIxTyQmALkjt
fbyM3s0pq5n40li7FRT4tgkK6IFKmex+Zvcl3W2nxOVerfRxDxrzXC/x1FAsWOQtCGLsdw53dZoP
ZmohorHiNi/h7CVuNthAlahxn4ljTg2FTJXGG7RNg8DieKWUSj2ntinNATxiavZFq/eIGw9pDNJp
zIOPp3C9xY8OB2QIKVUiv84RB3Z3sxNt6DWAadFcSEBc3wLiBi2wLBXqLR+P827fMQ5p1mo/IiP1
vrWmhNQwQnxR0XaYcfI17TC6TIwaiyRYYzBo8BCO+968dCawzh+P/G43rEKLJoEyBziJyJtY5m/3
oJk5yBmsFXXYr81B9F0ddJA0fdFL847a+PxJVvJx9/GgJ96hQf1OW/VpyQu2hlsxentwXhVgTADi
0OBQk8dypqhnCeC2/5OhNBwO1ocjcjpeLib0OQUc5IqYEtjgGh04KLTsANk71l8Nu//9Y/o/0Wt1
/9e66P71n/z7R1XPyIXFYvPPf93Vr+WTaF9fxc23+j/Xj/7Xrx5/8F83yY+26qpfYvtbRx/i7/97
fP+b+Hb0D0gVMI0e+td2fnzt4AK9DcA3XX/z//eH//H69leQcH/95x8/qr4U61+Lkqr8498/uvj5
zz9I3n6b9fXv//uHt98KPkeJtX+Nvr37xOu3TvzzD035B1V4sgAq0iS6pNl//Mf4uv5E/8dapSNi
gIfLT95agGXViviff1h8CKwOVQ8OaTTC1g91Vb/+yLD+wSmKuwjx+6rrhWPU/3vyo3f03+/sP1Ai
uq+SUnT84aMdvrZK1/IN0prguahfv5V+f1v/IYp+1SiqxVeJMH6YklLf0zWDYyCpNfJyohDFdQNL
7czZfHywrMO+mVcgf2ZTpqT1crwsFw3iEGRZEwtJqXypqYLsY7Xsziz+tyjvv8+vv4ZB3xtbUKT9
qTFsDksHQgzmG5GBql/Rf1I6XXoyZqm9q/BXzV0nMdRnTYwW8Ro3kvDiQuhPoPS7xkWirBjcKpZF
soefZmu+1pkOXLmxqrqg7dXoh/w2Q2ZLB8nPp4nQrENsJoOdmYSQqeRCuUnmfBEE1rD4gqKr5Gln
jUP8nLUNOnMAduPaU9QBkGcFYHNxjanXM88ix4ABoEVKeDsRx/6UkZ1IfJWycucbSaV8S+MlfXb6
WMU6CT5ldDV25fgUt7BPAyDI8p/CTuDlCQQKYHGZFfTFQhsz1U1Noxguw9HKnrQ8HRUX24c05S3L
DisIbEKxX2wAjgdIWrIJZzJT4CFaGT5h89TlQTFk+AUoyFtczE2dILJZj+2tNEcxKiy5UeUeCkyR
7v0vwM5G4YSt6ct5o98jomyqbtGM1RUA/gZs7ZuzSyKvxGVZo3jo/7YB/73Mf1/Wx+HG24u30R9n
e3Csr/5Hx+trkNHrVRJJ8xutQtQjlBTXNHChbyggeomcWGdW2luXZ7PS2ECreOS63ACeHg8YQ0/I
rKxX/XypS+GjBqTd4ojUgGseFfp8wGfRMJH0OvYMrU7vGgvk8L5OsfFxsRDUkR1cSvMiQuSCymIf
mrHX4/ASI+k2ATouszn9bBCefkcZ00pdGau98UCmoPzKZlskOwme6a6V7Hpw4RWrjwPw+/UFUmIv
s67D+mka2wt44W3ojQomw54UphWkHoRbHTRV6/giR0VUcW0L6i+VqQacoKZU0p/d0NWTiw6C0/tE
p+1lVqAb4xkWMjFulUfJ16WssF7+2y+QGj5YKGJVKmbb/M2ZlcpGY2GFQwxLAHsv2idQY3aqXIhD
UjvKGbTJJol7WzFrFkeuz2yjnLo5KpTM6g2asYofhZr1vaik1I9pVnqGE8FU7cY+fcyjNAvsPome
K12DxDHkRRPY9OP+jLSs9K3MaF8AXI+TGypm29JshA67z5UcIFe4WDH9ukrejTafQvKtPLPk35Bx
x0uQJoBFhv1mbUAl7ngJohdmR+WCf1pRVnYKZL5LrooSaqjbT4OTuR0Qmvs8gTcTGAk0ItDvgGuD
JCvYvQXEhInC21TUfgqGErXchcYCajU9SglRHTchHPmuB4JbD0g4RjqqIkMd9sJ1tFa9g5Qrx66w
4Rl7MHZz80ycdhwyra+Hmo+K3RUpNt3sLSDS7PRS0dvc8GtLVW9EKJdBZvTlYclK+cxEblwM1rFs
8FO4GzGbdM+34VnG12hX5U9fRe8Ou/QMrT13ySww6EYHx8ODld/eG71TvjZwna8QsB0hDSHxcU7h
9/3tvAIg6PSqwJ8JUTenCiUa5AU16Y3H1QRRpxru0kjrSWqrMDcyjJAE+M1zl/O61o9XElUMYJG4
j4NMRvrmeCWJMspgJYo40AcEnD2BWmK1S0Vd32qh1KKolI5Z5huFbXuVldmdN2Sxg5hcZujXedPW
idcjKJ/5qd0Bml7i3JrdFpaH5WXAqe40UaY24siIapPSl1l4jSq52tLKQT0XnpkWfRqaklMOMlIK
QxODWteGQMJovTLc9XY2NLu84y67bCst+YTmTI4YbbWkS0ASZso+HNa+cSNHgj04gUX8E6gjDiZF
EU9I4sax6dymM9RihTYgCilYrl9E8FYjt0jT4q6oDWF4nKj4mkKM612QN5PuxuCkz5Wp3t1TYHxB
aaCzQ7JKrXLzgkVMf9QBbxqouGO+Fr0lLnWUAg5TGoc7OdOrM9vo9Hh0YwGc0+15U0z9LdybuBYA
Eq2cFVSLdlZLvoXGmCPBQxJ6EMM4as4spncbF+fBtRUBHByhBKCJx2tpntQIFkuVB5o+FWzXWNnP
XTxfSXo2Pn98Z2wQvWzcdSyKN2iW6wB7t1FloeRdlRGdBAoAy2tsQLR9jzgZgsx9Lz7VDm1xurDG
dJ2WIfLD6HJDU49HFA+SgT7FmW+jb3fR6rnI6UEMD1pS3dqtihjHFxVDhYC9qqCH6ajz7VhTGjDM
Bqc2K69wqc6Wn9Qo0OpMu+lzEgsCMGFCLZmV6Lpqk2aP1mN+5pUox+n2X/NER4rvRvbJSbcpAUmK
EY4gYrMA1mwI2DCrlAdbgQvg4ieH9GQIfp+qHzqX6JugKYs0qpIXX7FySkIAJs5ieuGMbkCgGpIF
ug4drnsZOrp9wPQY3RpUDXJxlc+W1O4/ntQTq4nXixUr+sw0c7ZSxuHULKk2Jo6fSbN5gBXXXLGH
5UdZas5hw95fA3BnQb3QQOCEIIjcnILGyImOwqjkVyhTfBcNBHN094tvc5QolGZF9DU2F/MCPuyy
GzrV/m7EzXImrjyxX9eskUXE6yKy3OyexdIn5DrMELv4SE+gOOrVc28W6X7RF0QXIbuV54B/G0fE
t9XBQ1OiW+uvdJs3tchU1ppMqovQzzE6N/aiK+TUz2UdQlhpJ8VLqRXiLgpBtPm5AXHL6eoGtR16
y9A9ymJS3dEZLNOP+gZm/ojkwm7uVW4pZM+slxQtf9IJZO5ehrIw693HC2QDyvnr25MeE4xTtVpb
kcfnTUXNYD1xLL8SIaDIZFnR+ybV9NEdUQjrPbQTrNHlftEHXxcJro2yrOGwAUfL/NHpkQRgRh41
CNvOqA5nvt77jJQmHb5T4IrBDcn6tj2rI1qYtPVg+dyPS3g5ti0awVkd4lIUjuh9mKzGe3ixRu0P
8ihdjb2NFEvdNiZI66avb/CGsz9PqZ0ix4PgR+rOqAhfTykyFOgeNUXrG3ih5j7iA9LoJchW3+Yz
SnNIYZXtqzQpgqtS0nAiF+piFB4temUIZEBKuYtdOTIGWtROk9/3cfxsyjEJC5d7h8VGhIzWTbKY
pAvo02a3oZmPz30n1B96Yee/nJpWktsQ0fcEJaqONkldaOoul50c2lwtZWgMRIZ9NyvO8oTC5PRK
iyHBmzWKyXAGC/0BdxxS5B2KKGmgJbVaycmDQsO9jgjelyW1hscubWLTKxcDSnJqkt6CwC2+JLVk
/sy0qXtVjDKUA1mOEZKwAJl9i6m0Ve7clVxy6LjD6Q/bAo8dIezZhJ+batIe1j8U2KkbozNZxYnt
u6JH/gIkWmATjxejuRIDag1lgRxRohvUpjq/rGDlZnFXXkQTkcqZ1b+eSUeRG2k56H9YZSqeHRxg
xwNCrscjZC4kX2AK9yBGJMeRHwh3SZ/Hl3ZYkQdHs4X0PWS6H4aw+h1ks3M0qVNPzalJgLEeH4Q2
x1/CyOYSImUn+UWqzweERZcLMMaouCGjhcZU/PjxQ58abr1euf7Xouq2hGuXC8osKpKT7VigB6nY
FUwmZflRiPJhGRFjPJOasgNOzDLcR6AE/Mf/bE5Io5UkFG2Z5ThyxOCp+mBlldeXTTyh0JWTJJFM
IUdujvk4HNDsxn2hQFf0eUgL9EwQK7XM/YzEwhVc8hj6ZkVQ5sPnnfQA1z39WcLrKEXHfJK/V4iJ
yfgnzl13MJaQY2yhX4jGIaLjsdcWmYMIjhSbhy5GQcJDNTF5RIknij0VbqiEXDsAH9rW8iprgqY3
dG41Q8YQRb/uWTEoPLllPtl3YwRQt2ps/RXR1eJB4Ft832UJnNPITh3VFemUK/u6rcKHvBqQxrSk
ZflpcF7mnsFdeatjzvu9z7U5DZRsijW/V9A+RX0rnypvDFO1dqd+yW+UUeYms5Os6T0iOVv1dZQP
UAJxFiRphzEev7boAEmuVujyV7Q7UtlHGgPv4Sauxu9yA8Af9mdrP85z+X85O48lt5Eoi34RYuDN
FoamnFSyVdogZOGR8EDi6+dAs1GRDDJ6OnrREeoQSBDIfPnevecuUI56giN8EHbjh7XXijZYDNF+
EEU2ADBt++xbY5tCo8BqZmD6hp09OtDamHTD5m99p8msd6IfYRfZ6AYJc1wQSxEEXo80zeQIDRJv
rpKhJ4WVAN0nNpXAHo3ywRVdBwLfcpSXDIzeL/zjVREw+bafeAGaF2ZsM3Z+7L6/1WmBHwK5oTl0
MXA3rXDTOmDiUr2X6WB/bkbhvWeQ037sAYV9kYS7Nb45xDNMsbRgh++92cRMriszNuhGSb5KTYeB
lk84foMeOmSCkFwK2paZ6L6mSgenKxvQ9AZo52CsG3BEPuWEKAFQzxvl0QROVyLCpc4KMyFUqMi5
V9zZtgRuAewifwdGCgIUeWjaETCoYCZcbD3LZJ6TkU74/5y0pK/26qBkcxYh04lmNm7Ok0WymsrC
EhkGDfin7pfMLYsnd1a0AHtDu6dt5d14fy+8vduh2mUQSfOd+vft8qRN+LYFI/hQNB4EzKojEDGB
G1PVtrK7/tUu1ZD0/Sml0GQxYT+d66L4Vwph5QB58L59pckEza1eXOU451KLnGwwP68mbIp9TSbk
PcVe/zwXwBpvfOWzPsI2fthuLgoM0t/ck23BACsPpG/yQldfgH/AnJ3XyCaEYMAm29TJkU8PCJb0
k/WWR/fSpRH3MVFH9oHk5KSCdbtSq9C5xWFWlvoz8mjasZPjhM0UxzsvUeVjqizFjWPCxYuiktyg
jyZKuJPSHTzFbIml5JFadGPet+Y4VjuvtVgrvaaz31XT6AWaN2Q3pJQXtiKeZL4ll+bypzHpI3wU
CCU1RwZ3YaXOwD1wdBrGwBWIRwOpDcqNCoOK/HwzYoKDhYX5OsFtpzWGrsoqK9Y2DonrKLKdBovl
e1KM/eyP3drJw+RBWgiRvxNs6C1urO20FBvF89RBcgJwLuZf7NjCCaQ+iu8rh5CegBBV8Xauui1w
tZKxRxRyBYRUzjq2gyRZt9ieLv8ByZbKGfZiA9+YZTzM3CF5yah/RTSbSZfAnVucbie81n5Bk7Yu
vu4u7ASzmvcGe7VnP1ZUq4ufALb8KrxhHkODrd7ACjsAlJobPI8w3arkfnLoUUSkE9F49LJ4uNNa
QwI/hd/MyjXn6kEqf/ly1UznKqMB8rPu0V5GU6bP3+badpkzxeUQzHz9gS+Ush8A8xXfHQcU3kZs
JWFT6UHd+5kB79BfkoIAkrYhnjq0ITZ9XlPZvqvTtNw+gRsjLjfWYoRBoyufSnCPwPLqBRRL1Q54
HEhZVL6zwg7AWlOIIj64GN30O4mkBOBgZxMOUqTDbzFPFjEWWv6Hqo70qBkgcPIxy9UBqCv5Hn9c
mcVOUPaABcNSGPNHe8gKJVqWBo7v3GsQT+GVjItfDWlq+HlTEQqc93OXPDQzROoKHA6gzXjsQU7Z
Fod3mmcckLpiy2eGiv/bgy0KqUMs6teaIQINPVMOgy/Yfe/ImtA9H/0wDNNpjXVmW63RtF+Xsp1/
sujkpu8UZT8GNNeao9Gwp3PAkB2zMnbiztcXYf5iwRl5lsx6mfeqgKz2zgAqsuWH4ewK46Hhb6ky
WPsPia6v2hFKdm8HkK9jfVfhu5990xM4ddUhof/ImM61AqFnfGcraadvc0XCy753sgLwzjI65Kso
8EbQ6sF+mRKCiXxSVUsLi3FtPk9Gty4HxNzLD2JY4iV0FW35qaaL9TPxeJt8UHzeH4oXy7lzC0OI
fQZKdgMRqlZ7R4wP0S22cMUfY4XpwdG8yh8sHddFYHV2p4RkdBEHU6+mfJ10stMbS62zxzQz9DEg
QDP/CnPS/KmtcePhqVNYijIb/LLvtQyaDzronGEnXWmuoQNyRoMBaa0JUJpJwT/VSSMklADG2MR5
ZSAfS4g1aG1NsQLyPOctIzqdrNAr6voTn6QUkHXSsgzgAC/GEeaemd2TqNCDlaSHkd44gZyvgAgl
MbVq5tZC51V9u7m6UCxnzasdWGp5igcltn05CvkEAZ/JlDfP0fUd9tLqh56IUwbiXRzWJyt9UjoW
GbU0aUo+DHOrFMyqM5nLXgyCGZeltTDQ7OVZrSas/CZMnhvNtAvVBLofDZkvzT6KipMP4AwqbECA
nThZrfrOmoT2mMTrBpdOv13/qhdu7aZexk5D3cJYbNv0/undErUHEXYx3dCrUgryRG+IYVXAAu6t
Bmr6JGH9Xb/i+Xfjx9ycNIxBcOyeOqrwNgiw+GzWAP3XI9uB5Ni8iOfVVW9llJ23JLnUVimZHiK4
M6KMXIwSKDJtG31VxWNhJxsGvei4nlG8g1Ti8eOl9vhCHunrf/+SLlsKcADwCxQpb29rlQoQSkpF
R6ZqbLYkY31vtavx3Gtad+NZOS9LcMogE9XpABEZeqYJz72uLF3Q/FlX001rB00SkcewPtlAhfmx
Jzl0X4j+Vhl64Xc0qPpgpGAQcuxT8XSeEbGQdypPjj1rT6qAz72mpvtl5Zm58f5f6L+RKkzNiyWO
spc23NvbadVToo7m4JH+UybTayMzNRynIQEDn5bDb6fLzWwPUNcmDB3JKTWJrQ5p4K6N0gVGk0wE
Gaam2R+LtO5unDQu3Af6mmg7GZLi2zuVdzpCsDK6ThyChZ8fda1YDzXYy9D02lsztAs/NTJuEELo
ayh+T1/WNLdgRK9mHDodIFgi5Ei3EDCC23ZWnupBnyL+YLhVbJ+vhhpGAJUpCCJW7Dwni5E0bIJa
iAcLDWZayb5y9fqQl7LSOEEr5hIkriKOjHQ19g19UJ+dTs3+m+xy68IwxqIqw4RCIXxWAzMQqDSA
KnGo5m31p6Z98qpKuRlBGQY+X393L9xlht3YwywyTXmuT75vR0PPtEGdhamQ5M+msP0leDPFznea
ucCiJxzmizXE7Y06/8J1aSGzCm8dPP5jG/38sxQ3iWW2i9TdsPNyKl1b2yhKhdp+6auE3ziZAT0O
JOz89/V485laf0fgiNJOlqrFjhW7ZUZKGWBp7t6RPLZUj7WI8DoNN04WF1ZkviE6LYpw0tetk4th
IVH6hheFiOsOL36tuuhLAOmgcZXlLwmk+QiA1zF92wPjHV3/YS+8qbgTUNKy8XCTTwffECeJOjFR
e5Lxk3ysp3480sFXH5Wy925c6sJvSc+BHRwDFOen0xFsQcogyqcpjbQVE9qDYTZKFJcuaIWKFjFw
Y7VwIqik8Y3N4Pwr6ny9zT+DygBb9fbn/zxDrVWTkGcwitV6w/njqK34qrpuftTiyTpcv5vb4/i2
K/z2Uic/pTG3Qz7rzEWzhEZFUFbACX0L2dWN12L7e06vA0hh6+HQ9KYgevuVaEyOOhjgIiIAtAa3
6PbvaqZaD0q9ImtDXra7/r20898OpxuyPhXproHZ4+SCRGzkOZFOZeRN7YRYJa+8DAQ3e0wTEUvQ
PMVZN39svdRbdi7yyueCPuFXBmjdnviTCcSnosEHrCkLUqRieU007RyLsJFlfrS0WBE3fvS/ZtzT
W4RFV6UvsXHRTrEaHOJyXB1KGqUT+QcoS5PyM3S2dHhHLs3mvCGDLwtizfSGCO9R+md0qsEJla4i
zWja+OH7ZAudUhHpAGtBik2jtxXOt65smGQQUxN/nCoj/abqffu8oAfa8kfqaoaNW01g1GFhhVVl
upkPpqmCPZ55ktw0faA3cv3XufCA07ZGDs/D5/BInDzgmlMZnO5SsKhL9posWvV+cYvvcWzqn65f
6MR4uG05G8OMjQA/MkLWU+VTPkqngsucRAYd4t1c9dquMHCRDm5uPNG8Xt8LtZ0/jBxYnkyBUqWw
srjnwNpALi0gCqZ5TZzxEDuMaq5/tgtPKHANZO3Uz2gDT+kQKzhWUl4yfm+im/cENa87rwHw2U35
+k4bKKszooBuPGUnwIa/NwSo4KaC8Cj8UEG+fRHdbJL50nhKqE3S3LDzhf6I8XVtQ2IfF4ja5O0S
TWQS+bMrC6k7nywInb90dWy9x3jqly3bc6YnFMvZJDe0aok50wwyN6vRTrz99Xt0XrVQEG+meQ42
KpoU/eTTOlqSjNjYo96hXQPxt8KVS35YEqpTnLl3lpETD1mPRh+ZtZc/cdj1fl//CBdWSD4CPVJE
2Pz79wn7ZzFmh4dmqSWECIC53XW1Mv0mKnz9ev0qF9bHjReBznA7A2CVfftFW9kjG9hyW8meLFu/
nDUlWguZhY4z4nRqYWzceAfPX41NxYb0n94g8pszn2YlG120XWZF6ihFQiuA1ERrddpHpNHxThGp
9j5FALS3ZNMdoZUVRNAlFsTsvnC6j3Ck1YcBgsE+0xhcXb8bZz87jkpas6ggGVWaWD9O7kYOCKrt
bCsyl97NaBiUovLXWnbgVXuj1fZiATEd9PAMPg31ZFWIpGw0Ktc/xdkLyqdAJKy7OF2wRJ2WkDIZ
FLKSJjcS5F8idWNYiZB6YHKuxH41yYJ8pCmPrl/UuPDdwW+xeSFVoFN8qsAZ9GRWRJbH0dibPZ1B
01xbgsjsmrwWYypE5NVQW3dJGRsf9CJOf6Oo7H/a8Nh/zH3c0D803PaPXNaW5d1QPCJgXZcW3irL
+Lsu1EZFv7ba0L6Hcv7jzIjjWe/Lzt0leTw9z5NJ/jv0YkTiuSTHuq7QNAe2Xrl7N1vyyi8XY/lh
2blQIzQw2vtyUksnWNU5WY+TmTt6YJIa5mskuwHd5HOm76mUJ+uuJM/dvlG/nI9RmB4AZKOrTpeA
acJ2O/95PRVN7WC6sFArBN84kWFb8x9ptshBTZER85u2dv0DFQcpl/Cw6vbAEMl+6QsT5fX1X+7C
44IFGQkSK8JWHZ+cOKSpTG1jECSQOXkT1rLq3g22kezIUbjnKJnuaF14t57Rs9WJmorGPv4oDlfb
Tvf268t+AQUvmj5qtbQ/EEGlgOpeHGQs17/chftM8aYTmG6CN93207cXGme7aRpt5du5hvY4Ms8K
FALf9mbemVHr1m2Ye+QcbnmoYWKNS0DTVPty/UNcusPU4kxPeBlZkE++LIo0o3UJYow6Tc3oqmUy
Ym2ag4XcmaiwzfaAgpm0mutXPTvtsAgAaEBuuxkUsQu+/ebgm0c0oksfLXVPMPSKI6ZSlewIdbmM
UjwUe9n137saC+/1C59/3U3GhjSErunmyDzZqlOlBY9TaD0QIcN71ZnSBcVIQgMA0LxaCYkk77TT
cuUWm/JsL+ILbw8UmwP/wK96+4W7Na8cK25RfhOr/bR4nrefjEI9TkOl3c9glH5c/57n4sztgtRC
3F6bLtSpTKMzlXgg1KWPMq9QZdjlxA/HVR63m1qDYLkEK4idd5UTDJrR9gEZ2vKpJXWAoljv1Fs+
ynMl1vZ5bFqNKs1ULI4nN0AoTrqwv/WRAq2gzsIu7ow2QPg8JqGRK3npp2tXQwjFyuKRophv8u+6
MvVAVG1MVjlNqnu1E1N557ZkDEQYZfqZCBRkZlT3dqkQcG5rzb4rZ0bpYMHS3/CDc/sObXn+bqZq
/UacUbdV+7oSecRyqj48ELZCckSpzAtB/NpDP675qzIiAyEt0pkm4AN9/xkQpyTOwFT5UOWY2e9S
0oI+8dgYL7D5isG35jb9oirF0vgk4UwasxdNWMGSqO2xF6Xe7xviEF8weFhP61wRdYxXNj54q2ps
qcPIQyMcIEYcWm0pll9xRzOWRgeeFZ3BD1mPLSkBICMLchc/dV6fEZmdtRqRwHMqDnFmyPZIpU4c
UdaT1mxwUvlczxrDFZxIq3HAxIAMaTKGVt8X0+gcGJSr4KmtSv6RXte1kdlmqPWuP4Tby/Tm9MVv
bnMaYQGnQ4lY6O1D3ySM6uasEVGnyOnQcQ8D1czXg7Uh1a5f6sL7xdZOTQuHbwOZbwvOP1tWr1Z2
Le2sixzFS7+0a8+wMZVeOGT9Gm0Rk5+uXw9V8fmXo7lJY5mTN9NN9bS6bIRJto1eRQXH5eFlUsz6
tXQ33O3UbwJAZVacH5zOt5TjJVteqQwN/WPdg0DcURaSzW310O9RAgo1IDi6+6PpQwztQlVWeT/G
yfC5oI3sHLtNenlHMs+iP8x1XaGV7/JGYH1ypk/e0G2kZFvaZpirq0qNMBT1x7yEcBw0MK1nHP2c
yImh65bPXm/Pm8uQEL73xMBQ4y34kSsC1XK1g7hv4EIaHcxJE85cAqJUXGeBJ1IAyUxqUXqZMFKt
BwvqfXvgrO+9W+qi/VVm9Upgtz4WBOCi5nwmy1t1Qg+aa0JgqIm6knRZ5aNg5VEjJ0nFA0Nr4m85
//TtndOuxIgaZF+IYOE5t4IEzMm3QhkmZDw4orFJVelok1NhOwciYJNpVyzoCljjrISSPtWmoEY6
aQYdw/M5lCVDs9CuOBLvgLGxma5r69ASr+f6kFV2giW+GrRfmZO21Qv5t4YVErVAR5wmunq0Jxve
iVzQavjoL1H+FEqq/KKSa/QIVkjyOMGu/DoPNOn4OwmVeTJNft3ARHJE6ptpyfhZJm2jIccqHC1A
qzK8Yi8wJ2YORvYbkl3rflyKeFj2KVJ0G93SHA/EcnUm1jGGmhR2FakFEPVsUixSD7kUyaWRusXM
OtrglAcwhARPjMkwl594vfriXUd41XOZOBqJfjGOjnDIvZUp8NKYO/i28xRK8m3mR09Lii+LkWTm
fhjrxgptxZahM3cEMFAS9zPJZObUBeD2bCyLpc0EwbMUkgulKvt838fVlAYxISdU0vxj7TuPccre
a4qVTGKtIqyzAl34h6EyyRP4Udtui7S3vpO/5C0MAjRm2HFqrE9J7Kwf+lZVXzoEOn1gkjEL8EH3
shcI4HkSWkvffyq0BT+VVox8qD5mqBhg/pNPSJeSHzaGkcSfhi4D5lA3yrsqT+i/C3xjnk/WwSCe
+y1k5NkY7VUnz21yf6DSLYyQzGf5MoJyu7EyXKgwaOV4KCTJmdkgBW9XIqkPi8ptrGAm1yltsHQN
Nh3EoW51RFbDor+UubHeqKcuLX/cN+xaLEY8bCcXtYgfb6Z2ISneJVd+xgUc6cpo71xz0b+k7Wzt
ry9/F74kx3ZKY8wWrPCe/vZLjgTJjDXBPpGwY7mbh3xlqC7HyMj74ejEk03rr7olM7qwnWwNFuzT
zC2ZJ50cBop+qsnsNcdIb0T+oW3RP6C18R4Q2GQ3vt+F+7lZsjBkoVjjxHjy/YwWYyghimNEv3z+
MHtAeImg++ViEX2mJXZrrH6hHN4a09uckrEs9drb25lYbS3LFFptHUMa9hnX0ZpYlLagnQYTmB+9
3eFbLo81issbpKDzru5fag/9GPBSGzFkuxf/bJ1ZkzqzMW5sokY1DugtymPD/xvG1NARfYCBuPtM
2Q1DrjGXALNplBrSyd6aA06mheGL2pa71tZnw28dtwlt2VU7VR8sN7z+1F04MFmbwBm9lI41kb7T
2486wmO0rBFCVNr35Rc8c8k7/Hjyk9lkq0NaSzK/tpjIo1QxrI+I34YDAfTDjWfj3LHBDeM+/RU/
byTSk5cNE79n1w4AMJp1RbE3BzupPlUJM+WoRN3ZE9Yg24+p1o92OGU5KbJaU1SfR2PVvibsIZtN
umqeZsTZP/MmU+/WHBcaWv6SLpWYxfQVLXT80Yy19b+vTSjVKcNRrNMJOu2IiYzwR7sHAii8xbkf
0bBGw5RN92pTN1GOav9uXYvqRmlm8qOcVIH0iDmKcMi1zlFUSoLm0x0YajluDrTSqrsvokmMm723
7SU5uw7Nfk7TMOw5w799OFCG5DYLJKI1gLByly9u/dr1evLk9rOJwtaR3QEo+bArU7Ntdlt1/ED2
dP3/uMdMhVFosTpCPdxWsX9eJ6/ifGm5zRi18BT35qxq992adiGtyvyh7tdfGlvWjUL7fLniZMWY
nRYXrQvafG+viRTF85KSa2Z1Xh7LkVSsDGuyG3DUSqMyjY37G2/i9je+vdkcKjnPYhGmnQhY5e0V
89K2x0pdWSCXrNRCU5KNl6arGMMtzvu9lrpo+dZCR3woBiujM2am2lNLy/mbUoza7xsf5/y3x4fB
eZe9b3Msny4MHOGruJXTHJG1lWIZY4kwSKo/KLOL9KwHFFDX6vSYF4TIQErIMCqZyev1D3HuacdV
uoGQ2fcZs0H5entPPG/qekkiVzRqRq9FzYq0P9Cr2ruXnl3MWKEUPoiLp1nh3Np1z+0qJbHz0jWf
nQQej68PyRYc2XXda2wvbRnlWqMQd07T4FUqMSb4ukPM4Ne6oumhMSiO7Rdmqt8ieZxPNFhkme9B
rNtGBNin3n6ViTZAlkztHOEpqhj3r/2hcpnSsTUZ3DwJOgvZe34saF9G5IRrRGAqyPB9LFE0PVWI
Gs2QiaPTN9VdlqoNpavRHK7f8PMTmI3oYRtFbusKjPq3H7IZFpAe1bhEFlUrw54SR3wtUO0VQvmA
SWB5P9WjeqyQdkb6lHc3XvSLl6cxp+rOBuG0T146ulT5gupNRnY6DQsJ9ka3+NIZnfihcggYI1KH
GTfy3dKaSaQlwWNT1sbKjf3779T15FWk4GTkR0ISQ47T27BabkmrDYkL21DjPvb1mqcPmTaORO8u
PXajhDnZ+5hW6mujpKnyZOnzJDgZV94dcWZ1cbBTw4C/IOZR8ji5ECBKbYXB0sqWwNRJ44zne0rt
EUHCrFU/Eno/o1KjYmmPRDEo32sjp7ddqy3F51KbFUriWNDh1kBCH1oSL0yf+Gh+hWVEwCw7koCT
uRwtH4I8psU8aZODvpL7tatn+BowWZL82JUEqEY8PLHniyJd+7tpsPvv7rA0X7p4Mj8kdloUn+fY
LI4tlVXr25IK2NVLs9lLGMMPzmQTtkRXWb2hDTyvRBHaYEVSqdpQS5yWTERm0z+aTN50W2YPtcmh
pRSwrFRd1LvrD/nfUvPk56UZv7GkEIawq2zb6z/7yeytnjqp8RzRSm7N1Fc1DmFhg3YL6HVu6l2U
ctavnjQlaTmOJqB2cDguq/NT67tWPdb22KefeBSZXVz/aBd2HaaHeLKoG2kcnzZxUWCObd/rkJPX
THklD7wO8Vq0P+ap/worZg2vX+5CoeowXoOPTuVF+Xcq95/IxULyT8dFUWD7/FmmmYZZPKtOjhh/
KsedU6rCuIuHgehPj/2gC6dKkHK4zCR6Rx6+lymopgmNr5htbOjNamASK7p+ej/FS/x+Qstu3vjU
548KERT4IngxkTWwWL39+Rwvm20cmQU9/pi5UT6M027sZti7fRrb//1iXIo1CfQxs9XTyQVZmX0i
9RVQkNY6d8Ui7NBRGXUljNduXOp89WOPowbelj9aYKchBXUZWzT36jVa1XqOdLcR3xU6wDuztBMy
M51KHGaqzB17ZhIA6SGQ/vrjcH4EpUmOXmobu3MedLc//+e9cGIwuyOMqMiisP6JjsT5tHgCWkcH
VDLa4kAnFO0W2dTXr/v35X7zQhp0/FDbIITDtY0N5O2FU1BHU9wCv+gW7GR3Y6KqT12/FsWjVS1q
s0u7vsn3Os4zLCkzNZBfT3X+ydIKjEdqObu/GfOm7xsS77WdVTAeZoNHlElcbtMuftltEaOTA5/Z
N2MWcQUfN77jtk+A1xVyaHy5VlYcjMJEdG/Ho/XTVAb3RXQyGcMG+d16l1Xq8sHR6Y5AUPcsnHR8
tt82PfPJX2KI1T5tuqQ49r2Tfr5+f85+F24Pd4YZOIZrxzt94FE/pqaeZGu09aAKiDZVc+yGXhNR
MY8a8fKzkuzcSbnpxj07RHNhVOc6WXZoP9gR3/4usrZiGgMmmUD6nNZ3S6x37CT4cLAIjFbxuUlt
4kpRpGoEBaeLfLn+vc9edC6PvAxVJANL2KLbn//zPBYJZu+06DnslSV7nGstWABzbbe6nNuvX+rs
3WOIgv5SN3kKkVGfGWJN8peR63KL+7rayXycv6Qds2g/sZc5SrvZfpAmpwHp4Yvx0jjZX7/+33bS
ySuA7BWAnb6dJs8QvFmmcpBKGi2CToSVE7uJoEPsle2DiLXaDRdmpnWowHE9lNlUKYE513QLgczk
6YH1nQeS04O6HCHw4sODgipDusx6Hokmzz6aHeL4Owl2bYAtk8e7ytEEmYGq2JiVYtabYB1E827V
pfUtq1PM77jOtec2cRNEF13V33im/07LTr+wibRD3XSvOm29tz+uNWuNMcYWUY3uODd3qqJpvxbD
ScmMTxNa6qCmRLKLLWf9AQtudu7VvsNb5anO0kRdK5191XdmshnT1sNCKRgHhCYzpLj+w1x49za5
6hZM4TkuQq23H3NssjqWxtal7lOs93j5140947pkIOmtTZa4pmAg9lr0ITcufV6n8LoTb4gsmFKF
UDz97bUxntUsi4MODaYmk0fKzP08TYP8M2qjynQgo93qmnSI0eU4TyRhag09wzR5NfFSBZhqsxtv
yXm3iE+EOJK2GjxCntKTBcE1EpG7Kk+pwdTsg6gneVxZmvXQqQld45Am7gZ2ZzIKm+LZm1Y9BK9s
3rwxJl/85NnBKs/7wnmZxelU2aths+VmSDUqENYqd443lH1QDJSQ/qIay09S5OMyMC3k8VPdEeKU
Dqg+fXVsSFBS4nR4z1IGX8FocWiTdcR8+cZvd1bIGRyjYFySz0NOw1n7UR/tzCXu2YxIGjCfBAaf
gFdV+zC2a/25JLL0x/XH9ML1ABpuqGAqImq5k7cJm/uIkhJrqtuacR0kZh/f54pSvDrJlEpQzHSS
bnzF881hSzOha8jvYCAtOH06hZUBmi7MqBu1OOh7D06BWhVg4wyJNyLPJVOwPF53Lj6C9UZ75sKT
yI4EYIvxJB4t+3T4jbN6wSpOU35K6VeTtK4zKFGbTiPxOM3iCCh4fVBdHDDabDZ3eTaq6b2JUPXG
HnXhxnNQ5hZs816Oi9td+mePaouxsdzMMqNmZHUa8Lx/7zk3E9u+luoULJm+3sp0Od8W8b3TSGAg
AnDrvGhfvdkw28SKFkY8d1itxjoUZafcd0QwFrv//GDR17Q2IOQmNPhr3v3n+xVCZxS+VFzMHWlG
96ROTGWZPMqs+oUEo7mh2T+9nVt4wNZ0Yxcm+QOtxdvb6RhVpVtNm+zKFdGrB+jxDjuI7ENtjq07
6H76raDn0wX+7xVh08Hk22oMYLRvfkBoJizjlqpE7B32Az7/AfBAK55VQC4Y7HUR9O54SzBKe/1k
CdsuS0SOxiAEViNq87eXnfQ6dpY8cSPwmPoT1avX7MqlXV60EQWc35DX+ctUY/Kf2kbQkAHhp915
DEIHv49jb3PCaOp78B5Yrya7N1TGuqI41oQCP8PhXTi614bVBJLkpA9tatQfbSbkcDfVYvw1Azmc
d7FINkdsnfbfh0wdv1bLADBXtVbbocq2xySAqKGWgQRjvM8EZffT6or291qVTu0nY+rsZlQdRALk
y3in160Dk4LIiW9pxkjdF6A8pa/2wmkCT8405oXSUbe4fZL7rtKsExIMC/uFq/TT9wQ1f7eNjJMp
3Eod/io07795SsY4qFaK6iATDJ+lwE8XpOYgfhdph04kZzlv/S6WSx4Vac4X7zolNkOUQcp7jzFn
SniCkz9Ia0rWgIiP4eip/NZRXpgeYCXFyH9yMACNUfOgxf7i2d3nmLJTRHGrQyPVLKmRYjSToOTP
o1E8KmqGrwMbc4onuQRT72d9hZSw17pEB9Sj9OsTUB8GeKPeTpwOTIMwxoT+5EPHnz3HVQJA1tMn
JQmWuub8kFZZKzlatQa8F8bzu0k002+7d6kEl9zsXwTjq9/DJDi1cNJ1UZANiXjRq07COCUp9x6z
aFyGqENmoC25lv5h5dTqMCcsQg/GcSG/pjBiaHGyMtcGEEkM5ChnlP7VGVUtOeS1mh9i3ZmBX2ro
xnzKnQb5aKdubDkTeGtgCTHUAeXGIn3Gr+kd45DE4GroFX0oLor1hawpA7nDxEAG6/JSQyhOPLTi
JGIOydEYNTsBraV0pJDU00JsPGKZX6saY7Ofseebfl1l5eOIUBtG2Lj+yUlc/EXOkFsG+Cdos8EH
WEJWxil9oHVbfMutgjeXHFrCl8cizWxfxwP5U0j4oBG5ac5DK7z8BzcOG7WlQHC4sQmetXWh9NEp
dRkUY4ZgN9xKlX/Wx3GbWuSzV+1gDyxIRaQNbHVNJ45L2aQ3Hq3nmBMEp97mj7okS8qeKKufuD0S
JzT7uXqftXDKQ9kI99A0my41dV3i7OVES/rGpz1f61CJcQbeTnOc9E9nzFbRV5kRN82OqZ8WiBaB
boYI8/tYZl+n1HzhS6qf/tv+wTrn/N+kahvuoSN6e39Wkz6RtGzIb8oqwizxMFP2og9dqciHvpDT
jTHKaWm4XY95BbOqbXgDdPTt9SwphKGU5NTFSJFzH/rC9NCIOr5hFDq/kyaTIaCmW5zkdivfXsal
Xb/aW66Ywcxci5SkiN8xX3fawHamYT/lRU6D0L41r7+wa+ATp7TkLILy+vQ0AhdFoXuekZQ5JXWk
Jqt2APFjEMw09E/k2lq3nu8zkSH3E7654xJ7TqvNPLX7OACg68Q0YuR9utP/GNdleM3UpekiL1Ny
795tk/RQGTXQsw6iwMswxZhzVa0ztGBo47j84vQ2AquK9vlTUePyO1jANNoADpFnkS/ZK03QD5r2
WfMqfQh6Rjo/M2beYlc3CzN7yRQYclCGQ9yPM2CrPkHMxr0SV+rkgwuW7+jQmZ3vxbpR71xpqQ9p
0Uwbc6M0B1/BN6Ogw6rqHZUYT0RVxZNAU4V6hsUQgWVg5KXxeVR0DlIYfMevdiHRCYlWcZRwQtOv
wwvXlBdRKdmPCYuDHpUQrdsgl03zcbTkOu5j1qzxYewyXQ0a4QA2XEqdLSuXuYPiKTayPoQ/qM2U
xbXDupzAA+kKxDR+0ad2DftVr59iLVmIOKgZ720cQsKJ6T3Pcs/q5f3qPFrT/mrRhg7WxCt+SrWs
H8vGU8fD9Vf2zOLFmvYXRcCyxgmdA8zbh9tprSXW1KnYrUZK1rusZ2DtRHbARrdAXpRWqQcdSPLd
mArt2K+jEnhjEc9BKVzgm3Y3qyv3Lxt+17UhcXk2M+hvTqPVkMmPBsGV957bycm3VUGcqFxd3+sS
IwBiVAedbS5PYPZqGYL6/rMoYrxR0v51mf57fOT7bY4meo142BjknKzZwgUIMzZds1PtESqVIWJx
WIpWFVGT9/QLu1Sz60Cn/VVFplJPiFGVapFhrQ+9FfRSbzsfLnn5CbFXDfFwHuz4nd1O9n6OFyo2
Ht4cUTCcw88ZnoUqtP+Xs/PYdRvp2vUVEWAOU1GidnbYzhPCoc2cWUxXf57yPzgWRYjwh4a7Bwa6
VMUKK7xh0pr6OCNKw8UHHvUt7tpN/4zV3EI/daraY4ey1PJeVLGRvNFjY4ZxaDpAxjG9eJcVyoTq
oxpmaEuZ0X+RiKzPFni5BHqwN80PmZ7X3xfa4kg9Rz2NQsft6S+pQ0wf2U2j8iVRpv5HsQwR3wxW
KkopqdZ/gAFr5ueSW/+9ncvSqadl+PtRAnM+k3+Mw4MF6nD0BTCQr2IcqOQ76Zg8eybQZiKEovzd
xrFKP4snANXtaC6PXcP2pV0bKmfk61QF0OYS001wclH5eQO6ziewGL7UkzaNx9jIRHuvtbaIIejk
iOZEjZd/7Je2ys4jyM7m0Guc9OPtHf4HlXG1A6jrA26h60TadrnD22Ix3H7w0sBI9Tg+ZpFuEPCr
ZncIbRTvnWFqnMOCsNedNfPCH7TJtj5iULHgwBPbk+E3oN6/9TlWC0+D0erFyySX44Aea2mQIA2V
9Qw/M2t9bh5CD2NGRvigZwU0Rk7sQHSrhmX1xhui/hmTgnk85llkeEiR24pyVCPF+a/H9vdt4bX2
L8MuUIC8vQTXLwkqnmj38EpSRnHXtSXMqAynNOcssKaqfJgXhNXSiIpyqdremXpftFM6un6XGU+y
zYHswxJYl/uGMW+HoW6yQC/iWEMzSSu7Zy/Pl/Ptea2TY8427yIlawajMrTWh7a0aEQT3kqDAW2m
59RpK/Q72+7N3Orzzi7aGIoGsSFRG7RrYG5ebiJwlZTtrCkPOiBoZ6QNgXx3tvuW+oyyw7H4QwBd
bVh4B7LAQw+AnvQq3gj1CIaomyRBX7RWEShkxsMBA/T4LqIN772Mw+T+F2pdeC8sMf+aBG+DED34
czcVNjlWjsKon6rWDHdysdM7r0bD+SVM3QWSotUbb70sF7zKAnTakY3Txg9937QIBChadG/ag/V7
0D0BuU4TCA5R7hGfGsuUpNNiod8y0yLufdXq2o9z1Rk2/Cvqo09hZ+9aVVxvXZtz9KdNClSSntzl
ujdKBXiw7lkFVZlKfxg94b2GjqI8KnlLfqy4w2jtfOsrxWlqeLIF+EcmB/zGGoOE14WmduNYBqmS
ed6h6y393KWd9VgIRX2AtWzdFZjyHNAwE/+ZSjTPfusmre8ZpXXnYaFwsJDYfG6xGBXI3Erhbq/I
QelqqigPemdEO6/4dYRqA5lSLSD8QBgIFy9XiXuLdxtUnERlqQEapsCGOuCHVq9nfouC5TmfzHbn
lG8Nih4GDBnky2ljr+7VGMMPexncPGDDOOexNxDF6stj3Vi0hp22eOyduA/+9cR7iEVwuxCP8886
qQlrNyt4YtoAMgR6QmgxWh9LJwcZVlMCvD2WjHwujyEES5g/IMJcHo618qIJhxCBpK4KlqX2Th2k
J6/KA0j81mmYC++lQg7Qh5+gfr097tVVQ0OYmWGjYGkE+GuJh9nm5qynsQna2f1IyQGzNNfMzGAe
jOb97aGuPiFD0frFUwyFci771U2j4B2W0ncDzZdr81PZOtUpN0InoMhU/AAIQNXGiZadrO2qnAvG
C/U8ml86EhYe0dnlbjV5G1zsG+ugRwT0NcZm2MKOBGpe3TXjubA0qb4T9/w9L9cDvdAyQCPO3blm
t36GRTKHdQaoMxL7VbenyIcauYK4DeI0UX6m2uD64C/s02xBtaJ2NpqPZpUqBlw+Nz8IFWjU7Jb1
zmVzdcFR1rU4POAA8di9gorNdKPUxVpEoPIJnkXrLUcWz73X8mhU+RU4W+1EA1f7mj1NeirlHHia
2eGXy68N8EXCJOmCEBenu1yn4AmNJD0X0bQ8W540VhFIWdM9zHcS6eudjZQRHV5gPwTiQJEvRx6E
YbYLwmBBYkMihKumi4fKIsIlEkvDnWle720Gg7PNAWLDUe69HIyDq8yQirvA7QzjO4AD7a7r1ApT
JX08enAj7yf40juDbs4QVCeKfoBtCDkvB20Hg949VlmBS2HnqOpw9Jva0+/yOut3rt+toXgXPZo5
lB0B7V4OVWZIXEa61wWGGtsHIYbvKAwOn83Oid7eviU2tihbEzUu1DSJItdCKVM89aOT62Mw6Obw
PI9T/y7SoAo2QHI+heoeAuJ6fwJTkq8vty4ttbW9IkRdBTJlT1tHGfOfTpjFvrOErn1wLVrTB30q
jBbKVotq/Gy5r/86Vxi1MMJUgi+p0reK8+K08zDbdgmVtdw9x5x6biXde3LUInyCm/g/DMeh1+C0
SgzYGgxDSt5Og1bkwdIt5rO5dPNhauitWZGTfR0RHDjdnt71oaAuxVcED/cndF5tGhlZDnFtM70O
do0t7OlBLUV4bISoD1qnKY/lZOzBqrYGRdtWgloAJ0DQuNypBWHPBAKRt1PMdjCXnntGzmbCfZum
f2dW+ZNdD9HOTK+PhzSlRh3DAdEOBnd1Emtn9tza7HIgQnr2Rqld5EHYVkePjsrOFb41P/RLSDFt
AL9g6y7nF7WOPpIx58E4acNTmZH9hXmBVmxcuD/QTRpBUu7qQl8BBkDwAVEg8KILTJd+DeACEuQs
ymLlgR2N1btI6mWfl4KWCIgo/d5aDDwTEGSlm4G22HOSp+JQF571w8XUyF/QKf9+e2tdH1vgbJRZ
pIwcLAJjdbmD6opKgbRp4BVq9bac4WIKgwxEMwtkqdwuPjmdoRy9qnX/+VPLIhaSiLAW2NjealPH
pEbujPFHoNZZ9mnoqKVYeiXuk8Td8we64oUjTcZHBqKEMsqffXX5ra0enz7SWQeDKce7I/1yXmgk
LW+lKuNdPlg4caSVcIMxNaCJWCE82kzLP+WlugequbqV+SXsAU+qpYDgWz/jKAE5dWENDnBxUEGV
Pn2g9568m7sIt6oCJ9p//LweZDXJ6QIYQ6S4RoPkaWmMkWFPOMJNzXtwI0+VB+RA6Zr6EVGA8K1Z
ifaHcHTl7vbA1/MEYIw2tk76R8vWWh1kFhtXpHRRg0ZUFg1/8i4Tqeo3ThZ9z0p9Dya7NZwGroI4
xaVgtO6BJ0jZ6lVaa0GPntyhgoR7xoKDHtVIx2cQtfLz9vSuw1CK6fBpuf9ReQcNtrodE69UZ1tZ
tECl/PPW9Mb0jYjs5FzFBMGHOR+aQ+jZpOVpVnyZ42LyO9VEt+/2z7hiX0jTJ+lBD6pEph7rSzqq
FavAhVENOpwFy48d6tb2i1qn2heIIYDhvNGKxyO5Vm8iMl26AT5Mc/1EVxBPSIwUlk+6w6E/NaGh
LQelUUfLxyOmAXE9Q7k5dGVj936J8HCBpnWIsVQZQdbCZSFF0v72ZK6uItmfAAsB3VEWf9fKmajB
9LnVjVpQATCfwVI5zscZ4NmbTLHDO1pG6SlBY+uY29MeVkXGB38njViIQMImsKYbBWJmTbLsgQ8I
vKkWPxsN3Y8q135I66HaQU6sXxw5ipSR44uBjbr6WBPCAGYbq4tfavryM3WSb+Vk5y994inP9Dro
3MbtngrQ1YPzf4PS+oQNBS93Lcs/uiYchMFc/IjgvaENNhhfq9BtjpMZ6R+0Fu20vIYD6QNVS16r
3nMPizeXLyYuwuc2GZqdi2FzEQiZCLd5cxGMuryKzcnOYvxDVJ/tyD3r/PHEZb1mQBMuqg7FYJwb
EC07J+UKR886UB9Hwp4YlQTWXh1Yqwhbeoz94iu4SB5Co/DOiqflH4zRS3+mDfiNtIbrP2suuhu5
Ti6J6tD8Av6sCbwQ1LDplMUdwonAxIo+/zJFeGZEubtnFn4lbit/6B83N25jXuW1JVhadRPC9YAH
W7N3nmyDhniEPB9qaUoEucRuHYCfuaciThCPQWtm9hHPVufk6KnyASQncUyf7lU3r5ro8ldJgCNw
Pm4b7r3Lz6YpFVWiSJ+wYayd7tQJrQkoj6vvqyRU1COyq1p0jBVBrdJESkU5FLUq7oH6KfTwyMcx
UVIV9Y2CuOCn2k6Mt9QeEzhdFmiP4PY9so4h5U/lMJPMkSUTo6++9ADSp+yHbAbOl3Rv0S9PHgRe
KEdh23vhqqy0rO4NGTcxHAeLytZqVcbcJizLAYYgcGi8egv6KEBNo+coH8SPJlLNA8Cs9DyEbX/n
KZGzc2NuzZRMUuKTZDixZsnYUccl1aO5WxnLr7iMQa+EmvdB6ztzT2jxKoRiVWXwRG1LPjUwAC43
QEtWDLeZK9JYROrHcesc1YZqD911TLdwIsL/ocqce06Wfi5A+x6yaZqbQ22E47vbH1h+wNWqS2Ez
SX4DYHf12A8e2pJV1CwwsZc+SGu1DeplwvQ47BGiaBdjJ1P4Qya7GpCWCEk0zAe67ZdzV5DqChlv
8XukhO71ERD3i1VNHQ01GJ/i4HYhyMJc6YjjRSlS24/Ay38XFnTBgylN/k6ZkbbIa4TK/GNIFVRA
ShGjJioGFdHXRhCWAhsy22+YXZvvonwqumCJ6v7esntr3LmCt9YPsCB7llIld/CqfhjNnWchuDPT
uyyVQzfa2cvsOt1hBHnvL1lovtz+XhtXPnVugBiQFomU1rEgvgNplFbVjEVeM/laHmcnZXJw+mia
AgV25auI0vRf50hxhbDTpjtOlI0kz+Una5YIMBjqNDgEmu7jsBRQ/dwsukMoBAwB2dTO+3I1Rzme
rP1aNIBI7mRw8xfIqImWcQkVl/H0TnnCgGREgLycoalZNoJmlX1aqq7fWdir8/9nUAajVIYp29qW
JcQX2jQyXM/oFzff3RqRva5VUcWVCue3v+HWUIjSSZwpMHu+5eX82pRDMKFEBVocTo0xLUEsYusd
tJd057RpV8EYs0KcDQsCWcmhUXE5VI1BEbK5kDWLMFweKHlQXfFY22O2JOEHI8xKH8WI+ps9FMOb
WJuBrfGb/NIu0JIIe8f62TeDGWSoWOwswtXBwXgdGhR4auoFvNGr2KXVm1EPq6yiRGh4ryR508kG
Ae2HHZyvAaGfnZr7xkqAInZtlAlNuphrVhHOJMj+LbTs0yyjGdS25nmy6Mnf/rRbs2LL/pkZp3R9
s2dJOoNM4KhgtA0aPgWr2UVx7fdVh3v8rCk7q7ixlZgPFzepi8MNJGf911GBI5blFsSJY5xm02f4
rBV+KuH0XjjuXmH36n3mg6HpyJwA+dNsXhXNXZAAqrmAaoP/hATqmDYFUuOT8YOjYjx1mMm8oN80
KEGjWOlJhZ+ws7ZbP4BpcutBGQTUt7oWql4NnbDE79x2mukZCJHypmyL5o6GXxQsiPb6yzwlDyMq
ajHdxqkIbn/b67CXFfiDFZKtAwLL1bkld616zYakOqZ9VZ1sU6TDGdYIVthE2uFdo5JrPVB5oG8c
I2nknEOzGDFRBntr/s6Wsgmgzzjpc7Pk5sdmpgB76BYl/hahcIiC6VB6Ozf3xk168YtX3ywqSiVq
yeWPGOR0r449D/cw21J4ribQHMSlXweTmPz2Om0NSjeJg0aKwM6UZ+SvPcnz1Y+dYxD/x6nzAjfD
+TC3LVpTWpZ/rMd8eaxMYX68Peh1bsbHYW/SteZehayzuk/Qb6D0pxTVMW40L/6aeEixEiNEYXle
Fg3iZJiCHTzW7WDe53GXfesWq09OsNqn6e3Shug8uVDRXm//LLknL6Id+as8aES8Z8g3rnVjqzwF
OBkT3Axj4QTTwNtFUKLf65mhv8vwOAei3phF4Nb5nrPu1lUE9kIqJUpBO2t19Wtpopr5nNdH5Lzr
X4D1tPOU9NYnlxo3nq7NTvFz46tLS3S+OdpQfIJVTNtgRJbHoJ+PXdYglrGAxVqGFPBeLtQTV0L8
E7HDPS+AjeuPPgU6PpQZpJLI6vob7WUxm5BB08rtTig1q0E2o8JW5M2e7qf8X62+pM1jKoMDCED8
c7mrR4eBqjCqjxExnh4I1yrje8RUdoVR5HdZD0RITm5Nywkkw2qgGu2X0B3psoaGhI8tc2qfBxF2
T2PbjYjSTMq5UerMD2MapIexFP2zPQl4/WVU2AeKEPFh1PR0J0/Y+rw8NLKwQ+RCnfly+unsIRQn
NAT8APm/CL3PfAUsxl3Zht17wHPGU5tWO2d6a8l5+KGMyb4Jz9vlmDCfc73E8OSYjvjO5FFuPztK
3OwkflfnBGQkOSciBPLuINW9HCWtTW0sEAH1ZeT8omnHFCGoVOL89EETO/fBxmBoyxCSgbTlE//J
DP+6G5OUip9C04bPWiY+WEtcY0P8UKZJqA8C3NPOm7k1HheP1PTHeIGC2eXknFrvdHVwXL/CcR2E
8uCd6XPaz6pbNn6TjLtg2qtvBmJLUgHZwGDuQU5dDrjQe3D0SWdAXYG2o+Sx8xP0yBSdOjxik2ON
1MMb0FTYmVpLjTiyHiEAFkO50BHzTjrYxwBKzmmlt8ZJwXTWt3OuscBKRFwGOLbGvycgwx4+alFz
agzkqw91UmdPY5LUwxnn0847UB2o92Q0rg4AEyMBQvUDXL9mrqv/Bnr7ZVkXru9aCkw3HTAsgjzw
G0/lXOtnDRXHwLB2dfKugh6GJeKhKkFLiQtSrvdfG0aldzajG+n6hAst5oaTHZ9xMex7n5qj/Vzp
0JSAvHnHqZs9ymz1ngP61gelREWhx6D1ba3vvWJWkQ+3+AGmdGS7c1MHBwtc7KM9MeutgdAAoaiI
VRqv5uoBrxUy+UYpPH8owVabvT2+ryqr+HT7Qd46EHRvpBk0FyxLe7meo10Zaj7PuInqTv9eG/GX
q0ReITCRqPd9g+LV7fGuXig6cpLWz2GgT0WH9HK8NhYD9LMCUleZUWwUZVc99agNa4dKr9oftwfb
2KNcLKzdn33qrdU7RihASZpVIdUbrXvWjPn3Yozpwawzce+VefGUs413QsyNBZXi4/icgt8hmVtd
0jOyaGQ5ludX7gBjbsIIPgNe6ys4j/5YBn0Pzn4d6MkVpUcDLoL2BtjXyxWdrAw/DpAa/oJsFBD0
osD1ghy9EQVpV4YAfpTj19K3NAGm1mngCC/e2R7b4Q6txz0Rkc3pE9zJn8ONvoa7oFoUVkKPQwnQ
EOdiIKAb+378VsTOF+L5JLj9ha/iSSYvQzrXgJADX1Rut7+ug4HCyFRgnu4TOliYb7rYRWbeODyl
kIZ/LOai3im9Iv6DOKLsGSBt7S4YliZuuTIOWseyJrdMPzgaHpghbs8WEsRPTQINryza7lUU6fge
T+Rpj1r+p+12EQ8xZSij7DBg23TXVzdgR/sAX7Q89Ms2suZHhGgy8RWgPprWolKmrvJTy5hRLHC9
/J3bAXT3x0HrfypL1yR+ZyrOBKsQjubZdaTHpD6F7vsw1MfWT8iAynMS09I+eH3UNz4eLF5xLEML
kl8TTrH+YynU+EM6YGhBmdFGb9kcbNRlTbSATrVdIXzridArHzNlanP4n1Gs3Eet0hqPKJ0Nd2Wi
VuOh7Yriox1aCG7PhhvmO82wzTNByC21+8gxeKEut8WshklXpRNSVe1so9iBRuNvO6yKhwa08LHT
l+Ib0jYIeQmvvteWtDuktTe+5gp9mUMezfWeV8jGsQAnAGGbuANNkytUj3ARFekm3U/CUnxemtGW
z2Q6PKbo+EpF4Sjaqe9sPJRkO39w0sSoUJsvlwDp3qai/UQUMXWmLxZ78oGoa+e5AFN5GJSeknNa
N5A0iU5aynwJxNrbh3Nj0qQhhMeE7SYIP/n3fx3ODCXldoga3S9YlbvaiGaG7HLVO6HKLF5EMcPk
uj3k9fMiNWu4CPEyRbJyrQtQ4b5CQ7k2/CqtlqfRbIoDlhM5pFGx3N8e6np2QPEpOzMITm9XBgR6
rAtSHpqbeTraPsa8c+CI9EfqpslJ19J/lb3iQoV/z12HoalJ8Lq65m1lVI2EPz74UHQepiE+19x2
n2aN4vftmW0togxa/w8FizPh5XebB72NqtrWsa5xvOwwVYn4IURpOwGdKihDt0e73qhkj0is0P3j
uaCLvRrNmRMSjtggkMzcRzfDkfkAD2pODhlKr+clib3u2GcKLGEtq6sfej4qe6/WdawlofKohtOI
wvhznVl5remIyBwB9tat+rjki/HKrhE7M93aMdILEIAxnBFLX52H0cLHtM5huqVThSKVPYfGMTNg
MJeUnj4uHrfu7aW9bqyxaaSkgiFbldBuViOqbYNSVlJAWKo9twq0SRenXnRYUiF2/hbMAgyt3M4K
vymG5nNI1wOlhTL8GuWN/vb2b9naVHCk0WsB7Euit9q/3dwPzTTC8ertGCfGqojvkt5Wz9LmYGed
N4bSkI2iVAAbmAVfxZjTbBiKA+3FD1Mtf2Om7is5evjURdOH23O6UjHiUDITjSoPcgs0aVeXLG5u
eCulrek7U1u+p95WfwgJgGpCgjlhAwN6fgsiwZxPWRN102FKWge/9Q6m1CG2OxyaYqcUp0g0lX2w
bLikvtbA0//3Ay19VQkTKY3rvAmXR8zVFbXLB3DrtFkbDNZLswpQnyhGtCP06rizKPJxvQxQ5HYj
XwCEgRXPVWnEQhWl74ThF7iAGChB1JpY8HfSlvi9m80mFIk0ar9OuUc3ADmh8b/CpTtJ5SoTvmqO
1V7/7ApQJT8TG0GqTPNfvtPl/OljtWrRpiqOeXF+QkLB+CUwmgiwI1J+9vB9u4NrFlgjgIVI8Hso
1WBe+m5nYTYuOqD73N3E6wAe1mqLcblI5cmIX6FSEQzFgrYG0hC/JhLKeyST0uYQeUoSE4AM+VfK
osVOS29ru8qYCMwe8FB406vtmiDsqYROQVOpzMcH1ezTxzxV249WH80PlEfx1CqmCjeqhWAwVyL9
26Cq1V0+JcO5bLv8FZxP9W2s1PzBqqz0v9sbZ+MSRgGfbUpFhARxDV90TfRPiypTfbvGwclAhhw5
ktaOd+Rdt3YDcHIUvUCb4Ci33g2zG1bNHOEwVje6jdvmaNd+20PkOERT3cBbNacPNTmcLqUm1Dfp
Ap0QBdhoJ0jdeA3oUWHBJaVIZaX4clOOtjk4TtKqhGVF/EHPkuazqSfJJ3Qb7McJtOrOY3Cdrhjw
O6QYFe8PD+7qndWkr3Lt4sNhwdR/U7pOdBJjXjzo3ljf90YLaouu5/3tb7q55aDLcfpAaiIiJH/V
XzHgyGzqhdzJt3n7vsvW2AMtj/kDQOzyXLpLnkARDsPfNhr3XwoplwWQXzqZkKmrL2Y02fOhj9QC
7IDbvxuLCnej2z9x6zuAX4MWQkcf5ILcln/9wmqh+cQjgsOQQt9MzLX3Fjoe2n8Qu5t3jrm0O/t8
a0A2H30w8OFckqvkJMk8MeJoqvmDXkX4yjZz8o6oBweNqbCTxteHATma25PcOlvgDyU7xCYD+dPK
+2uSSueotdnMmq/O5vKKz9snzDPHr7cH2Xh3CYb//yCr6yUrY7ee6IL5cytN4iGyLej7eVFZII7Z
T//LMgKPxWeN5iu1yMvvFi4tz3+JMxTKs0ZxIh0U44n9P/vm2FTHoYv3dPfl7189bFR0YKrBHYCe
teYPKYupKWWdEBcnenFfC7wVp6yzAoExzT1OP78oftQPJejuu39fWDgaMJYodQCSkAv/19fzcAPJ
nA7NFvDAsE0NLFH7rB1e4Mx1Oxtlc46cA94naSq51vxMgUwoNje/33nR1H7VCi0cn6YUY2l6zaWB
JBaKUkFk4M7k69oU7RVVtvYQh4K7ggMJ7GS1h9IqycfYJW3VEb4KohndhVZdyrcNmiKn26t6jYZE
/RkWCv5pKHzhh766EWs6aRV+Rbq/2PY0PdpDOk5vEG8bIx/1BRYZr3KgzKWatcrzkIxm/1jks668
zXvkMQ59rbVO4PSx+BSrrZn8D/cSasD0bumsk7+vronQXhIMlEPMjiLYY7WW4BOyxN0TLj2/YLct
O8HB1vMgmVzo2qgySFodp14APrEmClnoXUNrLIxPA/Zpd6HI87M7Ns4xNON+Z19v5SdUCumK8BHI
Nr3VHEvHSoxB41oql1aUn91sih/M1mvAvhh5/YDDKKLp87Ao4iCSUjEexi4by4MSA1o8kC/H1d6e
2LgoSUdBW5LXkwOv2V5AELSKnaf6sTJVylmNLK0PADY32RegzI4XtI3T5ae+NpbxHEeJi4RLE6Us
z5CbX1Kt0AcydJDRB3UqURwLRy3a27hbv1HuWOnNAtFnTVPtdaUgZ+5UinkNThFJqGOO7c7B7eOx
cRL5vyN5ipoCDu9re1u6rmLAyh0HTTKK+6larE+FEO/UtFH+OV/jUmUHSEwARk/rF9jzwrbto9pG
oGAszknkIvtBufx72gzl6+1JXe9yhqJbxWeUI67fwbhMIqMzOtsvHB57N1HUgM2EC4MC8WBWtDGY
rHnaWcnNQcEKyjYgaLq1ekOzmM7sZNit8ST1VDFsyvEUAtzAQ8D6KSnM6d5r1D2Z1Oswg6CFYgaY
Ml5IrrfLRyPHmsbQGweTtwS6Ke8vAiyTap0RHCvOToU13O2l3Yir4Z0CBJBoQU32dy4HRIxpFBlV
Hr+d5+VjXNT04MF+5a/Qi7sTeOLwWUPg75S2uvEcTs78oavmvafyTyX18pGW7FdmTuVRUtlXD0iM
aeOIJJ1NdFVrToZ0lFRiitJpKI9cqU5K0deZvvVVrL/JF6lTZYWQhw56aje/1cp2v1llWvfPVjE2
n1FnQFIztqa5OnhDZt+j/Vxq+PCZ7kNiWq3xAK9E+Xh7IeU6Xc2AkikrCYL2qketxbPZG8hI+Y7W
jOrZLrTExQNPryjKx/jLnWYgOoHg9spOmTCSyq+oUZj3t3/F9fGnXEDzkdIGGs3oxFx+zVa3OzU0
IAZ2ZimeFVM4x6aLTXwg+n4n5tgYiqQYCrvE0lGjWA214LVYK4tr+uo0atX7Zqhz5WhKA+d6IZfe
eXQ2R6MURsYl1Wis1TbFNlRkke1hH1+L2ngobM0snxcd7SPfsTtkCf95HWUlCm0DVFuljtrlOi7q
JOlcmIYsfeJ+s920PIkwTr5U+q59xPW7AAlRk/bHMLO5R1d1LzdCjK6yesdX5th7jIXhomI+7akn
bdwrjMLSIQhP9mKs7hU6bi4oyw4kk1orBtYLVRZQ2ovh9kztYt8XSEh8u72GW1fLxZirQ+3pAEXc
oXRw44A+BeAhPkkj0Xd4AVa+maUobs6am+KzOE7ndIrVx6Gbxs+3f8XGxrn4EauNY4XtYg4z53JG
nPLkSND5mMTtOxdox7/vUfqacHTgBbBn1qgRYIRdQWXR9SGytDoaN0v4oCwN15QyLXuFgY37Big0
qDxCHpkgrha3pndYe3nt+rjBiewON0rl1bS6xTh7WtFkRy/RUZK1+2wZ73R7hEsLzDYs/rlzQ31O
A5FMUgyswlxtKzWMzJb2tOPbWWf/guNZfCdjn4ZDaujjXjq89Sk5IeTeYHgpiqwGG+jel9ArGCxH
CaeNGvcDUUN7p7uz2GHJbg2Fsx7DkI7yJK1W14ySJB00gH/a7CjaEQUDdzxoiZqEx84dqu+39+if
4tXq8eAT8nogEgIzdr2MSPSB0hecTtJ0/m2Oo+j9pk8E8K0811+TJZnNA3cVDjuQa8rz0BqUXEog
mXk/xO+UEFvT279p68LASJgYEgYDNC/5939lrwvaf1GM1K+vqKb4iG4NuBxlAdeCRDA+qu34P+wk
NIhYb3az6a2JU2odp2KJPVa8cIx7zI7Mr145/e56kJ47L5fcJ6vVpgFAFonYLTnauroVOjO+yCUg
mdiycLzGQFj9hbovCku9YhiHVinUbylu2zvDbpxYQHogGMjTZFFt9aaYlTEXBASuP9amW6IUETdB
THBpBtjhLdFhnu1iOelqHX3o2ynHQnvsnb25X/GDoWxwZXgw96BiSx725Xf1XLeo8br3/ND1evdh
HhRtObYOKOIDqDblfawUReJPthNhYgxIJTpUrpbQfh+14UUdl+W/Oc+rr8BvWUBhazgjE2U40QEv
WqPzXbVDz9SZ0/peaeIRBItRp97B7TFH/fczahG1Stkd6YW57o8oSWJ0QyPVfibDO4IEwIAiV5df
dtpoO9Xn6+sAIxNGAr1Bt5PI6nLRutGYqiHs4yM9gv7JSVCeQTMxP2E6V+5EHtfnjqFcbje48g5s
xdUlp/VOVs9RGx+tQTTnzJbCza5RnrMZ915AG0Zw+5xfhx+UUWXETbkU6Ogai6OQWHmgcxW/9BAL
jbCKP7gi3cM7XS+gNNukScBQFMNM+Sv+uk2aJSnzroc4ohh6Sa0449WnRvVi1L33z9uCoSgFQMOX
edQaq+ZNg4sN2kSLtALc0tZCHNIFZ4nONaqdtduclRyI5QO2sUbrh4OBnbY3K9DY7DDIi6rxkeZT
T3qNptntz3S9LdDP+5P8QoKiEWJcLmAqoFumcab4up6j35d61nxKlHAGvOS8KVTz9+3hrtm9kLoA
ExMwUmCHabS6JlRkfJEtA/G3ZFwnB/oqSJT2IYas+Amgjoneu9rLBmEMDRg6W+uJQ99b6lcXBVYs
Vxxj7g9e11oNPnc487zQUxj1MwJo2PIclqrB+2bnJ8tA+fJapw1AA4oWvewariv0IcGkoCOi+FNY
2a92O02vWZVMh0ZgSMhPG46R51R3dmo86MgAP0cJSqW3f8P1FS/ZAwgP8YaRy67BZfFsjcBaR0R3
R3u8GyqJYo8bPUjboqIWVuv3Th2mJ0SmU0SIIFjdHn6jb8P41JeYPzES6OXLXeLEWLuDCEWwP+PS
PniQdfwUifxfuqFg/4BYa3coYF5+jWetfR+bSxLQEB5+4S/QgoQ3xNmKNS+o8mEIT6mHkd7tH3j9
8vL7wN2gGkdH9aqV+acul6qOQhPPc09mFmbkBlrso0ctzmhNzEetK9qdQWWstt4XQERM0JQkqiBW
LhclT7oWX3Dk2pFaUT5livcFC9zhqNdOf5xVe7kXSTL7qTLEO5j8retBKlegqkij6sqNtYEjDHIz
R6pW09A1SHXn6BWh+2BY5V4BZWMo2aEmYEVrS26+yzkqsZ6Us8nCtmlPzOaMGaCtqRqn41i1xd42
2zhpDEaQBicTnx1vtc1waE74w5sR6c7sfk3qqj/SphRHVcxqesr1PPqNZo4XBqOJHhVEccuD0Vfu
CTZtzVpqD0J4YPZc9pez9rQlg27qKrDdtSTyPW3SMIOMQ+exc63ifHvvbg3G3qWVhIQNmfpqsKpz
tFCIIqKOJJzIz1S8ew4D9qrg8lBV34M/bA0nbzKOskSqrlsqQ6WrTdVC6Gi8EUyMkldfChVwroJ/
xud/nxlXBkE+pTdCnFWyQxlXRB4IGF8xSVtz0ynu0i7BjWNCifR/GIr2n1S6klhj/fKLhd1Yo29l
hH40pR6uE4sR+V06FP8pqb33ZG6tID0YG1YvglYIe12OBdW9L/CEDX3TjAZxLL1Rbc9IOuONWLhF
v5cwbQ3Hg4myEgV4nX1yOVxmNHywEbyyjoHbc2yPmV/laI0TGBvRzjJuPc84L/KpSLkBpq4fmkRH
kkd0Sein5lC3jzyH/afQspVXo9bK30uYNR16PY35QsrqUC1H0PZVodhSo2ezTD8FYv0hN2A0IZxO
LAGmxTayNyRgw6/bH3yjXUcnDKayi8wWl765OjbQPeYYIRJ5bIp6OqCvDjNbCev+lDaO+Z4ATmiH
aInrN3WjxvNxjJBChENuPoG0aN8C4wCnqYjG2CM5b7zVMueWmRDATCLty+8VdYialbNF8BY5yqnz
MucJ6oN3aNXROFHzNI9GNeHn3Ayddcg7+CK3V2YjooN+i84aJ5ylWTMAoqQYPTMFyocnqAhaoQx3
lGqxJZimFxgje8WpzeGkUAf8P6iG67yitWaKtR53JZbEDzrSUD4u4IREXT6etUk93Z7cRo+QGpgc
CBcKALDrR7dY1P/H2XnsyG1sYfiJCDCHLclOoxmNRlbeEJZtMefMp79fzeJCzSaaGMFeGBCs6ipW
OOEPajvKWB4mXRcfG2pmB+gO0cWZMEuptbQqsF0x+k/LkFVfQ8spLlE7mJdmWKydfECcu9XzD5wS
9V8K42D9biDVSAf0qFtLnjaoy4MwuEWFVm/P9ye8sZtI6rmoCZU5mWuJAmIdyQkDNfJ7aXbO6RKF
H6RkdB7IpisvByJ47PjR7twhEBYr/VtNYmgVobVJhCMeJ3riq81caFJvazMoG1wPlWOO1wQW0goC
ck2k+0ZtyK6N9MhOHLBx40Hlosn9iktj2tcnqFMmIelDqlorgXUAF5r6mORZh2Dcv/A2Qg4ECah2
gk7ktKzLQw23tsNJjHxlaZbYA+xhftHrcXpodFmUldPpUZ/ixUWKmDLAmMJo6MJ4T+5hI5Qkw0cQ
H2A8+Ph10TVunRqBPjP042VUYGRr8aFJAH6C1JyRz7I1z+wN/X1PoLZ344sodbWNdSGzAYSFfr+8
VrGOcYOy6OpHKE1k5aWil/ypMaXuVMRpdh7ytv6WpZ0jHtYCZ3I4vhe9qeCMZEbwd19Dlp46iCc7
+c7GpQKrRWAdxE+ilna9AxqADrqWAKKQnPiX1oIu0cLIPpj5kJxKp512rsyNDSdEnEhMKc3CD1mV
YZZaBwFZqdiPTAXt3xFXJK7rGjpMRHt0Z24buYpO6RPkFfVfGjSrwaittijV9wxWtjKJ6+Q8LuZi
X9TWHE7Ak7XObbRu2Rn1VuuEt5JgjBuLZhf31SoYs0Y1i5fSjP2lktXT0GnWyYL96gdGcMJm5xlE
LG7WyZhdQqIQt8KB9LltBsVvUWZ7SDTkKoewCnbu862VJ5GBv0R3k5h09YonuKnOdqrFfimX9jFZ
zK8Nkmx+2wfhzjfeOmJoFBOu4XoFlF2cg98qRVQV5cUyuFQoTj+bUZf/7HD5paBQdo9OoZgvhtVh
xGZJ2Yf7N/jGFGliUAGD8cNnX5/tQDL1IAiK0JcKVPGmacEXoI3RnNGGPwgVwdODVKFNKwjUq9UE
e+T0HYaJfjkUy8nAnf2dGcFhSttiT1tg4/WjPqVxNl9bf+sy/hwgw5+LWdmhEjxpUag9leUSvT03
QqNbKCZSfgEZu5oQRKEoq4059It4CMdD1fROfUhG/OfbWFZ2Btu4dDiXfH5WkE7BOvbVhg6oTkwk
Q+XaeHTygRduLqbYjWtnaPxA0rvv97fG1ojEEMK1lhLpjWpCWky5Wmhc+3NdBierWmofZuOvCC2e
d4CH9gggW8OR9SG4IWxusDC+PgJNKC9DbRmh39a15He1oh+4iDo3WiL7c9ra8c6Cbu18kUagjCCc
w/VVUrYg8BO0pR765kjUmwZUYMwZ/SKcrf4gqwWGiQGqTGBIzr7aKEWNn+GgC1equlr8OCgbz8pj
4yXgdXp7dMIeefXX5cqC3Xu9itbSwb4qtMzvNXVxw6CXznKI8UOEb9DbCz2UlxhMWNiAulgNVcex
YxWLnvnzWLfPmpqbDzjcjo/JIo0778PGt6ItgBeW4APwOK2eh7y2c8D1ceqrUYWsQNohy6TXTVG7
6TBMO0sofvcq5hDcC2GVCwHhBmqpDb29WDTG/NSQ6y/gW+p3bbgrf7KBEzARe4b/B+GbGGe934E2
9aJjnvotZM8TQeWnyAjk87jYOGFBMHetRhEqnXMPFTqpzlFjvdWjj/gZMqCgtIkDoKytAWu+aeUk
I8tqWtVRlaLQs+a6+IEKaHcppyTY2TFbaTE9TorFjEcauMZBT3QkMk2pEz/NG2IMswt0KsRmMPpT
4ORPHWVFONCFddCagapeWXS/ijxIzmGh67FX5rX2t26M8T/3L7qND05RD2spIBPU9dZvoFKoTqPl
ZeIv8SADT5RgmUTpHqNl44lnM9HsBk2PEsW6cRfMxFI9jiV87xmkKAh+rB9VUhVEMJbUPE2jZb6T
+hH5b+Qw9ryDN04Q5TSuBBImasLrAANiyFxFWZr5WTYn/xWWFD6GY20+xHbx9f5qbs2TDjooLMoL
iJesLju1t4aCDw0Wo2jMB7KV9EJEIB+o3GuHEan+x8DokhOhgH6+P/LGC8IrTPdGoeoCIE2swW9B
VN9GcmUkzJFuZvyrM4z2MM7agOuwUbfnPh/3wGBbU6XwTIYjSFs8ftcDdtFiQj8C7Jz28nCk+zu4
bRJDl4uy6Jgmtf0SDEvlqghev/zBVOGsKcSmAJvW0HdynhjNHhZZRzXCRct6/Nza849ZnqaTXTjW
5f5wW7uHYgK9YDJuQSlYTXQG/KMnE3oBg1F8mxoj9Kg6Y8cVdeqv+0NtfUTh303AIeKctcZoVTSz
Uyxy5qtjYUI1K5S/iy7LPwwKfVTNzJwdvNbt4afYRtEGfhV1fZ6x66nFzdK0QyrhfBgvqYenTvm+
HZY96c/bBbweZRVsYKaXFmWGPEGjZsrnoSiouClF92Ea6Ry8dQG5YsC78azwociarycU0dV25Gop
fNBX7csYWT+wszXPZlQHTw2qn8f7w4mE8Pq1FD17+i/kb+CF1wVFfTSUOpXDwreFR0ZJrtq6KVy1
9/K0NEjB4GTsGqPI3ibcIHnU0rjZiQ5EZHjzExxKBHTzwVi+vrS/nXv0xCXZCgu0/cY++ATgzW6R
U9WrT8bU9g+B5kinIo3tf+9PfOuTCiUN0YaB/bF+v4dCp+ViV4Uv01g7pJXQaNODiZaake/Q77aH
AiLF7c1nfXUJ/W2CrV41VH5qlCL7AWnfQh/zd2DcE7AqgeHsoD5uD6CF2SjkdijJgmomfsxvgwEO
6+zQGQt/kCL5vVPEaM6P6LIZCfg6bKHjnaDg9hJlPJq3YEDhctyIz8XlNBrIo4GP6ML22UwW1U+0
yTnOs5odKrWbT3YUzLA8Jvnn/S+4NTJBCMEXYeyGPpOVRnZpq7k/lIPjaiMpVcHpueBUn3iBPs0X
9v3sy3M+7FRnt3asEMomwCL7AMtzvcaLJgV4VgW5X0vmUwdxyTeS+Vfb5hV6AhAPvZZM+sP92W6N
iT6CkN4hBgBydz1mkoFaDmWuINla/h2VRe/dshiLxykChYtac+X2URft7NytJRaAlFfLO9jMq0FL
REvqrIsL39HpEbUBUVU49zJ0rD742PdKekpjJ/6iSH24Vxze2MdoCQgZYtSiRK32er5FXHU0jBCN
1dEX9MjTi9alIgidwbLQITWTeSdf3qj+8x7TcqdNwpaiUHo9olTYlTk4RulTtUVFqXCkTPfizNR+
cEOE3SEESVJcJBRFKaJZiAG5GEM3gJMHocTajuoeymnj3gAXgkua4CqD/FsvAXFgn8gI/y1Go7h1
ai0P6OyjZ6V2wa/7u2sjnWHCuG7jeEUR7wbQXTrY++YFkkbxaJg/I1QMKteqG15TIx4eyzFavoI8
JwRTlDh+UCd8k6RK0XYur439Jro9vHoO/QgsT68/Qd5M0M40RK5r3Rg+QhJL3SDosq82zvYE23Z+
MVAi8QOump13cGsBcDRi9FdPV8Tmrofm3sqlICXzDonE5Kc6MsYn3Z4dRAWaVMxbs1H45Ra1m0fJ
jKMvQQaeFGEU3Y52HsSt30L/V1hssBSQFFbLMCXSjHV4mPqL0lZ0Y4LyYNVR/06XzN4rSrBbkhZo
D8k0Sq4DQfLohHr+7f6OuN18QAZp1dK54FWmznK9HnOs4yQ9IDm1zHnrqfjzeZMmRe7QS41/f6jb
q+2V90GLBOcm1OHEn//2ZKF+Uk0xvrceEDsHjq1SfRmqdPaRWc8vEm4qX/XJlDPv/qgbq0yhBZEK
KMqk0fzn9bBd2SgT1goOPiadem6h3/gpVPEnqFWjj8Wq42eLqf4F++E8j3b5TpnafOc33ERfLKwp
+l+kNMA0XgW4fpu5lLVt1mmYtc9KDN4rjUFrwtQvM9hMg2S5ir0YH6Nyjjuq581UHKiLZpf763Cz
+vwG+sn0GMkMyDFXH3qUAD5wnlFUDIzwIZ278mTpdXKIEsl6GfsMq+h519705nZ/HZQGKrIEQgpQ
XAS/TbxV2i4cqgqxQamskCOJ+nNQ6f2hnfOvUhgMp/tzvK1ciPGEGA6kP/AO66ga7vSgIcE8ooqZ
O1/KzKweGidqH6plmX0NxaZz55jjAyLi1oemT4IXnEmNc985/WM5ydqPOuxmY+fj31x2otAH4o1e
uogj1mhFLpUURcRGmNlL9rEoKxWv96Lz9CabXMNJRy+1EA5Th1bfWY6bsy1GRpjhtWSC5ONq5xtY
cDo9rXyvy5zwUDd140NsT7zZavbAhZuTFJVT4ZUjxrz+0DmtXB3Tu8GzzEZ6j0Si7EK1Vc5NnmD8
6jjSsVHrxpVpy741MBWTZEiRYhN0r7VhHHMpJKdikrYxwKxrplp5KsBz/ZzVpTyVit28RJKFsCcy
c3vv2E1Wytji2wImoPHKi3I960GXy4AC6+gFddfnlzLWtH9C6q172dvG6or3Ae8uuDToi6zOLnIH
U9FOzeCBj89PyxCBjczpxT01jbEcxrEdT6WWIy0x9zhW3j9TG0cYlQB2D+kG6vRrxUuk3jWnmdIB
fmu+nAJtNM9OZ2GIFAb2MQ/bPeru1lypd4p+MtjvG9spINFYnppIDLZpk2B93PQ+rvKaW8OW8glS
gn81awwv3ZLs6bBuHBfYHSjQvqqnwNe+/pq0rZUBUD/Ks4VcXGalS59tbcz+UypF3dm0W4sq1CXx
i6AURmX3eqh0rrWOuHPwDL1FL2bAEQkvjKp9zHpNfyrKsPl8/ytu3P5C4BZGNJGmwJpeD6iqIRo1
bT3gTxnphzCZs0umOWhcyEVziJsAPb8pLt5Km6Gw8QpIoB7F3bC+jbmJbQVk/eAlZTQdA0TgHsaq
Dd/BxI524rqtb0dzFOIMCrD0U1blFJnlNI2BE9IgUnqKk0Z+sscm92K7D77fX8rXtboqZIhpwfIy
KZvSvVyXiLvWwIPBCgdPSpT+uZfSBCQrr4nhQTZ1IhfZw7g5zrrSm24tOcF3JxzSj5nuBKOLtUz/
XhnrFGZIoKmzjwRm9kGTVMnwilGOrIcuay3Hl7JA/+YsVv6UFFn4o0aVH0++jpK/O1OTfTPei+Io
MSgnDhomT9TqIlPStpKjweES7QG39VrXnro6Cl8K/BYEUnuvkf7qJLFaQyF4LDaFOOlr/KOpzOGi
1QSbDQgHGwcPfNz/o4KVGW6SBWP4sHRj+t1iJZfzUOR5/pLUczb6VDKRvOytIP5gD0HuuIZaILdB
PbSbv07ZNKEvYSA07C79MvyVDcq4kypvnFywHYLayPnlJl6tFJ3RzIwCiQJSnsIFxxsu/LfpjRqv
yNiJQhdCeGztJAobz4zY1xTMydqI1sVv+i2KUvADa8ZWmTyjmquX0HF+dmqp7mzrrUEwV6U8Lpj9
VD2uB8nbJVa6ViVYiLLejQrdhJ9SpIf7h2fjHqIECQQNcAFAozUWbKkqO5Y7iShUGZYzn3S46Esn
WP3hfF5yVMfTyHHeHgdpdFOoywn/XBKB66kl+tw5+UIEljZN8StKFyU/4AxQfEkT5Nl2wr2tGYJz
Q2+GfULcu6qlyMPSaklIrF9VcVYDr9Orlw5VuK8NuozoUSTN0W5C8+X+um68mhR3wZnT40XPc43A
SmDAjSUMD28qZZTLw8KMX5IZbcYBu1xkxzIjfZT1NH7KulHa+aYbdy8LCxtTmJFQa1ttTwB1sVI4
XB6iRXfom1kOTzQg2kVw9KQ9LubWPmWDCvY72PobxkQhOxMQomjyrKIwv/PNVdWVE3Ov9rc1KeEF
C1kFBC6k6es9szhOTWzFRsWzbsb+uGrfDRPkfkQw0Fu8//G2xhKi7BYNV6qM6775xOsszz3Q455q
k29EE+FOq8jNY5I27R+cBaH9zsNFrGOtJTUK9ByBHuIb0ChoewdsD2+m7fowy0qycxI2vhSJGJc2
rVQBj1wdu35cRkRCOQmajDx4W+nBu7Roqp0gY+NCppTHcYXiJqBw4lf8djlqetFp+Uw/VqkjOgpj
pVi08owud40hKuuHOTPNnfKVuONXjxd5JrEwbCGUhtZcemomNS+SPSB9VsXSgcMt/weJSX9CXmn+
heseiAclaavajaR5xqoztyL1+OY9I3JdCB/iNqVLfz3tKA/BOxUJ1zVFEzeZZovmfF+eRrRJdqa7
sT0BUPHakWJRkl5zg5NxUhOqGgPGuqV5MtrO/NzXiQZjLc12htq4xgwqczqtRQ44oIfrWZmU2vqm
1wdPQ8DjrA4Kuj2KMb6XLHV6NpZUPts1VgKo3mo7dfetSfLIgpDG8U9oa1yPHHesY6AxScOYo/dh
VmnEEPFYITiea/OOMtbWYCQxVGJph+EdtLoxewt6cD9bI56fbfo5TSAhy5JmPIKXTS7398nG8RAC
c0SqVGHAia2G0mvDrGQ8AuBKSuP7uVXUoyEQnC372teacQ8ftvH8MZ4lukRItYLKvF7H1FFbp1IM
VGeLfjiGFMRcaag/m0qkna3MmS6FvGuHtXEeucv4dsRI2BmuAaCmJKMkGg+9Nxt6mrshHbrW1WfH
fB+ir1G5pTbkXzP+X9MNq7r8pNppWR3ur/PGJ6W4BniDowK50hI7+7drqHcCBQ4d6xwaaf5PpEvp
x1l25ifT7uK9aH1rjalx0WGks4kW02qNzcaw41CPSObwEb/02mQc4CoNTwnm2L5QfgNZne1JeG8t
8u+DrjZSpyTKEppkPZVZDF66WPMlW0LYvlFqYR6exO8ks/g3J+MV0mt/8GzRfaTbSe8YkZib/DWV
jTYSo6O0o/vlqGDlipoaTq7FXotg60vCxgD5RKrMe7L6ko0ehpSOWN0pGuazUpBsZbBD/C4xleP9
TfNKbFm9JCCWybgEFAYB2dWtgzVP0XST3nvWYOKu1VTJu0VSk3eNEqU/SgsNAddJ6vpj3at0dvtz
X+Vm7eZ6E8MtyIyTiNgJmxfzX8wJloREuzf+jnrETe//0K1bBE6cYAIJYqUpNsdvu9ueFtUETo0Q
3VxI/1pTNKlukcr1x7aCho0YiPLX/QE3PgIsBq4sPgRLs44dwG4XXZpwnKCIxR4mHO1TTgn5aDXh
8vUPhoJzJMBBtGHWngLaSHmvGeQeDelG+qgVKUikdM65t+pB28keN943HhfQ86wiUdE6z6Y7UOeF
AVawtlGEljT6fS3n/FNfJBLSlEV1rgA1us2Eb979WW4EY4xMKCYUcShXroIxdW6pbxtT72WaKZ1x
JTU9R4uUnX1y22wBkkAhQYAtHEG/FVfXbxulrkgvFp0NLeVq/mA26QfLqsfDaIfSQQ+l4OM4OIk7
yfCQwkpHd9EqnJ0Xb3PrCCspIXUpyqbXPwFra71lIXgNZE6tHtq6L9nktSD3Zv/+om4OJUr6SFvA
pF47VrWhDH0psdmlzmyf0fdPEdRMlSO3yrjz/TbufEJOAeAiKRHcwOtZ2XKYRYvGwjqVFRzigRpR
F6nhKYy63utImtH4Lvc4LbdUTvE5BeMDpUFh/LjaNUtkynlUaL03oG5+XHIrPaABuLy30Yc7w4Ww
5mNV6vUxtRMtdc2SxrJdBsNjIGfjUVOT8TRIIzJ5VthHh6xLbb/o5nlP4XV7bUg9TRGVc7Cu16Zu
7DAJM4VT1YbDcx/PCc9E6TzA10v+QhXR8U0ai+f7337jPaSpRxZFBMd5WgM1dPQKsEBjmzX9NFzg
fTTfUQ2bn+RlwUK9z1PDVYM+eEwa+PxS1Kt7Pt9bs+aUCfS4RnFz/U5NSUctJyLq0aTJPmWtPb1r
QhK7UEcRp5awv1hUKduBxGxdI2IfIBlAIYq9eL3Ucae2aklN3huM0n4KsRBx+3DcM/DYOlc02ikR
iZuEouT1KJOuVih4c1npdd0elKoo/qnz9r8gqbud7PFW3UpgqEg36HAIpZQ1PL4P2DMQ5nqvagPb
RelReq6K7ptpdsV7VQoLWpW66suhNCO8WoCdl8vWl5pafyzSPPp+f09tzlug9ER1TMC7ruddDmM0
pKp4HjCHP2qd9BMJ2OETXY9ypwGxsXl4ggwULyivAgNeHZmiTVVi86DzUqeUQ7cteulSqEmru4iJ
L89xU2ov2E4E/715ggLITuEP2xlEaVYTXBKnH8qlBitPTe6HEtS2Oxmd+Tzl0y4NfWuKiLuDGaXI
jHrAKmaJ0NcPuIfJfHpZP1ZVNH1GVIRqhDqaoPMaWi5WXbSBO3ZthxcVKoTHNLbqCwjw4uTo5Ty5
dpEk+mHQe+fixLSd/FAqpcNo1NMfbHnQbQSDAt1O6i5m89vDWWVKU8Wjg0dxROU1c6LYz5IgeTSH
5s0cJZGncF9Q2nrtya/O8CTNZS/VFRCToDtnDm7J3QTuJuqr+J1pldbOVtvY1CLPFVEBG/tGCquJ
YykPGZJ2CavW0pHxefR7v0ff+HR/e22EqUAchO4vuHIgdKscpZ5HnCx7jJ47WZ2R4B1z5zEDwf69
mjr7fSKlza/7A27NjSxMUL6InqD+Xn81HcfIcS41jhFCbWdd7z4pkoQNTbyrC7c5NeqDEGywX6bc
shopyqq6HhkpMBaiRNhkXhwGCAhl8nTpkyLaed5uYXLsEsJEERBTOsBr4XrAOdJD1apZS/orAaBD
Ofo6ISv5oOkDXgoNkJpDU+rLjyyekndpH0jvJZ7h85DWvfz2+ihJAFGr4PuQl60+a1uPzYDfIqqD
Y1M/Z0Gu+bUZl5Fr9sn0J2MBkyZIhx6BRP71tMGva+S2rHOVh1HuIQ5gPLQlkoauJqXTx/vbZ+uK
olhAxR6wCtDzVblrkppMWmhdeSXKTN/jtE+/1YBRECGN087He3kuXLVVnJ1nZuMR501Fl13UD6BE
rj6tbrX8zYbeefkU4PvapcFR6kv5eH9yGwGSMEwD8sL0BEzieiW1uLfMuGGUxOlGPxjBQcOvgxU8
54YH4zN9BPIXP45l2kMgHvYKMtvD05YgjafJuE4DFifPFUpA4mi22ikdZu2gLV13WaxueegMrTs5
kyPRoNWD81Tt9uxuPy3gSk4NETvguhtpkWac6qTTAROkyrJ8n4bMPgTI5yV+OTkUhvPAAtQ3lJb8
6f6q395IpD38S2GY8AxM7fWqF7ZZlkUUjR62N9Rq5lz+0JrNc2Nk8rf7I92ywcmwkHOHUYMwI8X3
VQwxS9mkJS2FEuxkG+MwIjPxQYmxQnWjuUm/y42pngLVkn5MS1I808RUH5w4id61ZZd9q5RBekSP
1v6rkIM97butxafxgDAoeZkolF0vAgiSQkutoKdmEkC8aWUskBo8mkvModoI80bbcGPc6Xey39st
x2Gmxiogdtwga6hMhyO1pWPH5TlOmtduudhzDm/abL+DNVRMD+GD5KQN1fAjWhCvPKbagk/U/a9y
+07wGxCAolLGbXnTHlvytrImC6BHVA71qZWz4X0cdtUXlbb1J7o0b9bZENVO/j+YcuDt4MRfL/Vi
RaVqx9R7x5z6E5ZDqR81mI6BazF3nqSNrc2MQHeA9mK3rfE5PRLGVpPxd2c8x14dDSFoFttEPKnY
46psDoVcGUR4kjxK9dezkpKuMGudmpDsRO9LW3gc5Y5SvDPVftcpcHMsrinQQIgEE7pcj6UOVhYW
FTk2JROleTcZY+WcyxQnetkp5i9v3h5QZQW5Ewg03drVyYgiJ5YHh8GqGmeCINLfJ9oSxH40Wrmv
zGO6xwm+fWuQt6OuRbSJhyaPwfXseAVirWvYHxbwjfcQDhNfqbgJ3j4tNrwg+NPTBJpxPYrepJLR
TeQV86LGk48AJYS+0Qzy1o3NRj0kVVDuNfo3Z2aCZiA2IXC/qfiHqjljMM0lE0j26DlxGZ9Ab8h7
0Mqt/cH1St2OCw2Mo/gdv2UGcg8pmPIxVR6tATnbAtzNRy3yYupv/v1l3BxK/G0IbIrYbzVUWmVB
MtKa8rRKDj0iJOUhH4Z/9L6wdwqhG4VClONolZB1c8oI1q9nBRXs1Y2Yi8Jua6/R2/LfslhsP6v1
9FIukvmod/rHcBiVn0kcL1/xKdqzs9j6gAQonAckKLibV7NFq9roHHTzvAgmkxeay3JEPzvZWdON
R4E+H20ECyU0ulOr4w1NKC+bLAe7OUcLT8AYXAZjzg9aafdPXe20WOd1FGPR0j7VmhPvDL/1ScGM
0iAGd06NexXraVWjRcZAx6Zf4uQ4SWntQ9IfvNqcusPbdw+QTYDyIu7g+bn+pG00SXZelJhDFwkm
D/Wc+IOB+d6k19LOS7s5K6GOxrzEXbb6dGFH/7mWgfuhhd7+lIe2+uxESX6JAIXt7NSNodgdEM90
jFagDK2ulnzu9EJaKpptZCC+nkf1QZqs0c3H1nn7240EmklgjhQoD/hqq4xyMKBVQklRXrj9Y7Ub
ELsWYrQ2RbfQq1JsXe5/so3yl2DggO9FDQ1I4xrK0ORGNsjiTS0STMbcPFtK40MvjaNyKNup/sfs
9LgDMN4XBtS7xHqpc0uB4dgG1vOU4uZxCM1C6f/e+Vlbi64IBpwj6Ol0LK63UjIZoWTatH+yYqqP
0mim9bHvRjzSqFdX/5kGQBIPEmCkfmmj0XySuwgUNt7T1aOk6MhE68mQaY+TEVn0CbNc/qvTprTa
CUg2jrYooaDTTruDiGR1tpbJSOcBAWGvktCyret69pFq1w9OnT7HNc6HPFTKeZjr/pip5R9c1mBP
8edAmJ9naE0qKS2DnNyk/ltFGMMOjiG9i0Plp9ybyk7Rd+traALqAtwKMoGzOm2Jk4VSTZrGDsTM
vSypgIK6iTxjmfaED8WSXTdEIepQLaIAyisENuL6w+tlWg5DKRoOCnKDVRNSdm2k+R8Yzb2b95OJ
CYk+UI5I9nDu4m9ejYw9DqpafEraZGvhfYsaawv1DOhJyFYa1Sn7bhplsQNw2dgyjGIJXCBXJMyF
6/lhHaQkgw7Ahfksfr506ruoTbW/nSSxjlKnR0e0pEw/dkLVLeVW/3j/YL3iANezVBzuGMAZoiS3
CmzjwdEzWO6D1w1YVJ/VADoOYJsgmN2gVaIAJgO0mIPVV5J+CKKym1xcIdr/Eni2vzKjl3/URVSf
SkyCjkMQRJcRRdbPrZTG5iFMR709amOkSm6cRS1VopEL9RCXrVkdZ2pi8TlN6DY9GFWnHDItdMqd
+d3mpAQTAucuig4UVdZFhxQnrs4kRsJizPkSV8PJCUzRzxVJqSM5NKpyDJzmGTJS3qrYf3PpIWP/
LY/Nl6JDl87oXu4v+U0uKnYUQmevxHvCqtX7kRhDGtNB7LwIG7iPSVK3P2nsT5e2ddSj1dnwmon8
9jQvbtLA11FpiBHWUGpfC3hWFhZhGS+IF84OvhgFuqV6C9Z1CWYLTGja7jwkN1fE67kBWsJYgCbW
5zandlWhMN55w9BE50Dpo/OgB1hz2+q0E+tvDQVXTQh62ATfayiILinqQMu+wy2oaU5SusRIvON1
1lbOHtDm5jZiVgADBL4OtBaf4fq09oVqtHE+wNWym6CEp9Xpf+epEnzthqz1sbBE7DBJpvf9vOg7
Ycfm0GiUCsALwIR1I10zxjKR9ZEPuJgRcrSq7tpVMpzsaQwfJ6EonddN5rZTFZ7ub9it9YXtTouP
0i/zXl1RqdRiPdICIk5gzbldpi5IdpvjIciaPcXlrV2qAg4Vdz5FhBuwmNYYieHMHYaUbeZSTUSo
0kEoMzeMzF8GU93p9m2OR13XZDSi8XV/jXIkH5legCfLknzIE+Dtta7jU2PjgknLb49XvzkeqSFr
yVPNdXS9fwi94O4usbBgT8ePXV87PpTI8tKYIXCTZt7z57jt17NhNUuIckN4BYEnvu1vuaIqlTU1
8bxH2Rali6MsYRVzjCRoTZ7WW8Zznpi57WuO1fPsOFL4XMp6N36QI6zDQRpF4+gWrVbYrp32NsYE
BTxN/lD9CzK88ebURPxYNOhfvXZJjFerQxI6KYhGUKFFbfHgTHbyPohJn8lws2/39/RtuslYwIjI
1AWcARDr9cKEY1zkSyXRPpFk6RtntvqW6ot+tvpZ+ZkTUphYQRThA7eA+VGX7OU/RW56+61pi/gV
BH0YKPKJ7DWPL5ihIiSomXtyFix+r9rJ33PRoSBZ2XL25f6Ut/Yejimgk4WrD4pW1zNGTDGDy9bQ
C+u1/nkK0g75+WVo8aEJktTv4moPkHATQTE7LitogholV2qd1yPWYQr2uqm5LdtS+uRAs3iJomAn
gNocRJTKaCMTpq3L+jioLMtoVZ2XDdL02UhR5kinQT3fX7ytOxCn4P+PstouigKgVLZLnrMgzv0o
Vh0vcjJEwdrEPNwfaus7cUNQvaJnSddyFR/YfT5YOR1oT7Kb+ZFaJB50BOHfKiK40pVmbl33/ohb
k6MSIBQguAPBy1x/J1wsp0KqeEAVLNO9AB/oU9zb1BwblNDvD3XLlWNPIHBImAdehMR2NTsIbIYx
abygEeoZ0cHoWu1FpZRjHulwN39JY9Ul+JjVU3zAGXmOD8QzoeUaTdF9VqRhtlxTL5XMi2i+Gxcu
C8jxhaoOkVtmlam5sZwpH5KoBQRlZGp6ScZe0t0BbYl/Rx0zX3dAPlLd+WSbC8hsBMgZvsS6Itfy
TczSsDvPsRYVmY7BOnZaKp8cOsw7C7i1OyjTUsGRUTqkCHH9rSy7qKzCoItVTOl8aIbc+EldLPVG
05D8UVP3UtqtqQkmD81sbg5SvuvxIhnZaCVYGE+lpllIPSGclScnXQ/+ZBuieQJwDv05SM2roZQw
06k10tW1siBGJHmsH5N5hvnSFvFOArsRTFFL0GQqHAJQum6eD4ZkDvoc9V6Py/h/AQrzpVvp8+CZ
slQ/gLvMD2Mll/5o9PWbVUUBSwHSRtKPBgnHbnUrNq2dxmVVAENR88o1a6M7p0AkXUsZ92jiGx+P
shsIQTDh9J/WRiuWMjdaXRBaxHH4a+hK7ahW/UAHakyO98+1+DZXaeSr1izWMTS7UKVcVxWrNIJ/
LfOchoVUwm+B5K8b1Z5Q/9Z8DO4Nqqe8XzdJBVevAxWb+XQG+qFuVDfjt7pTx4HEssp+3p/S9mA8
lDAJqDqtsZyz08oGtm29h8JcjKnD2D5k2C+/R2Fb+Xx/KPHJb1ZP0BG5Q+AirHnRE/6FZpJRT1Ec
PBtVtXRO2jL0xzQdDQ8NaIWK9Pjm4qL4ZFQWiT4oP5A4XZ9sZHSbpeoZFDhL8NgHjoz47Kge5wBi
6QDobCdN25okCRqZC3tfZDHX46kRBBcLdSevN7v6MOr9+BFbbv3MdrIKmFNNeYnRwN1JmzbuS6GQ
zZ3C2yb6kdejLpPeGlTeeG/qxjpkxWhfHDRmMFxGzw4Q6nC4/ym3dg0NE/pOvNzUAVenO03isETa
ufXKfikOqdXL51Ia/wHEvddH2FhPKNr0WLESoui3ZriL5kLXWlLLOweiOQoq9WuqZ4ivl7IMTcCS
Gwn/zU7Vf9yf4cbdKaRnBXeI0emuXa8ol2lQNyKqmxpt8m1081xlysqnMtcXoeCvuUlpRPRt8non
W7tVc0FrlCRUPEPUc25sBRocapymx23UbLryYwrnufaoq47P3UDhGWcSzbMSOT8mfVf66tJ0L60z
IjaPhvM/1Sw3h1BKyj+orHAl8bMQARDPyWo9Km3SeqMkPQbxMh4ko1YvoaYFbuF088UMDfl0f/1v
gVhiFRz+IYiCoLAOELXGjuQ4oRKgSFTnvVYqCZBSNY//x9mVLMmJs9snUgQzYgvkVKNdHsr2hrDb
NhKTBgQSPP09+G5cWRmV4b972W4rAQ2fzncGeiTztD75sEyL9lOT1TcAZIVfWtLOTRHJRf+e6Yza
4e0fdGHK4/dgVcM7disRtv/+1x3TV5zWgYffw9w05p0cYkRMBF8BTPwPpfFmEoCu+Jb0CprBy5FC
MLmBrDSAB+BSwQ6rwl0yX9LQgM4Z9+yhycLuGuX9wgaCZiQgAijhURqf96tTv48lBHJjAWWs2s8T
AoCWzfm4x0H1tHbgSb79Ni+OhzN067/g2D5XPHYAa+uFBmOROpF8M8bJwpAuQJ+jRhPB9f/sho/Z
tHkLAnuGG8grBi41TE2diUfYuURVHtnRK0IgO4fAkP9lKGzmGbJRNtXC+TFH1rRjsfJHqJJCdD4b
xe/dkv2MMls//ftLRHkMMx4ccgC1t5f815QMqrWz2l9GuAok7BiP8EtEKvQXkoyIdjK4C7w93KUV
gI1wE6GDiwnqxsvhOOwSlxH3isLV8ZRDWZMVkeAmT+xVMO5CoYVPtZEaUADB/+dsCUwaVAYwd0BH
pLiroWD2YRHL9ZWd9tIk3PiVIHGBMIUT5uUDyZUjmM5Ho6+HcVMR4P09MocCIYgQ54lm7nClHr+4
pwGEAQ8c/P5Nl/pywIzHY9NRrDIIWQbsIYAAuTDZjmgf4SKtnfaLoaSE3G3YTFWSfAr68VDrNLry
Sy49+SbHgjsbesmg6r38IYZqKCUCnN8+HdpCrcgID2Sqc8dYUioFb+q3p86l74kICiw9vGhEj519
T47+ruEc31N1tb9v6zQudJYl794e5dIE3RhoSOYLgTOdQ+QcdwufmtYUeg2HHcCvn5LW6kmC3HHl
/V2qDrbuJ+I8t9zBcyopQERtwxD1VgL354IjZP5rZbW4A9LRA27i623Wwj0GtUP94e1nvPgmseix
dW5ErfPma+Ja2PoaQDRs7v3nQXAJCgc0MG+Psn2Ps1IdV+FN3oP7B7w1zupJM4PYlEigM1ASkCNa
/vwrDwcJP0jrdqEd4QEAh6ej189e4buJXym+Ln7IjV73/8Ofu7RraXnSZ3jIPpQJGt4ufge3Bl1A
4saPbz/ppfoSZy06ydgA0Dc629SY8UPRMuwBBG7opfBr4BksJjdDtYYFump67xQXVwa9uPzweCih
tzTf8xsrafi04tERzU3qBnS0xSsj5sUFQ3FXLArq+7cf8uJ03UYDe3Dbus8uJU2sNjkWxhM96x4y
1leHZd4Un7TvXLurxog8Netknlafiiunxh/SwvlcQg0HeiaQeRCfto/91ymVGNP2Aa0BKqKnspys
CmcfrnRr+xlcBy844fKZ+rlBwMM720wswRHdtbtuZlWQK0TyJIVplJdB1gDqY1612Shy55xn81Gl
Adkt0eg902a2Osc3DKMr7+7SXEyAPG4sRbh3n2t3yBKEY4OAzwK2+dMOxbjPcuetMDGTAL2viVQu
Tce/RzvbKBfR+EMTYKPUsNrau6710E7mPb+BeWGNl5T6hUeG5ooxw6X5CAgA1hOIPkTE09lBaEF5
G20GxCEwai1wE+uPHuxQC9otYp+Nkl3ZqC9tL/i0UMXggMeBeDYl6rVv+oWgTQteNLkNYQnp5VGy
LLAMr5dZFgrWd7ac0E793HQx/c8tETStb6+JSxvpJgfAlgymPFT2L6dlyxkjSQse49Qx73aVOv6Q
JP01/epr5gEKT1zlNt4uxFjQvL8cJsBnbKoRoKkQbG0PHEGkP2tt4UNPsATCHCnlH/sBeUWwPu76
kvsd+5VWVHG0hxBACZSwRuPEOtffkyGsTAnP3HnJLQnXKae6X7/JSZq+oGEv07wZSQUrsSR2LA+I
38sHPgY+lOSdGrrSUqOif78WwdR+69QCPoJN+dn+mSrZ6n5TRrqpTx5nWklIdb12b4x35cy9sBBx
tG86MbRpoXTaPuhf+4haFXJvJJCVVsVRDkOL+Igyq8qDBmTot+fGa4OCjeSJVE58M+Bir8TUMA9F
MUNx+8+qphmKVEqod1fYo3zjTUDeo53apHndwG31BJnQFH8wUiSYw3Ft+5zHCWIF1qXx7ymAMJ03
npz4nR61fT8ueJV7WSOa+cqHuLBzbFUBuM1bow3yhJevZwUZeBkbgL1dG/GdhAPPsTPJd7/i2aem
YjXHau6vcvculbQwRgCgtzXtN7rHy2Fl2iWKM9y2ddhFD2S0cYkWB+tzAWQEKmH4QEPYb+e2oC0U
8fNCsjzRVOywwoPfb3+2CzME98kAaA2wty2m+eVvAavdrOmaqQKuEOEPzuZg5ysKpus4L+21M/XC
+4Y4HFQ9nOHQLZ5TiigB6uDTGWdqpYY72pqwmMe53uPWB2vLLui/IVN8uvKRLzwhBgXMje0EReB5
JxUhS7B20SvaV1Z1pZim4BRNnoeYbfM/dHu2JGOAATi2gd9vZ8bfyw2ObsFI9ViM0QzfOIm+6dy5
YAcr1GvQyqVXuS1qkJHBOHlFa10pdXHf4aI3B/CD6HFHKkbolQ6JBDlYwl/wNo3YNQn0pVe5vUJc
GHCFhpDx5fOtliZ1gGwweD8qv4iaxuwjk6L5z0dzpdy7OBQKPfyDwwCnzcuhOuvxeObDWLA+YIc6
G8KDyaQth2m4FmN4qeOPnipUKRDBQH5wTjDn3BNo9QN9GDhWWguVcIEWENu5YEGKTAcvyXgSCHrm
EnqBDG1xz7bjldvDHxvLs5IPwAfodn8MysARffnAUSo9OcN4tdjc1dVe4LN+BFZRf1q1TE2ethTb
pGxJVx/pOEPR6DwpZd4b09EiWdP6NvUd2n1A+5KTHXSclRpeX5/e3i4uVD1IBkdB+qeBD6D15a+c
mRJwBQl0QeGbjJYOW3fhFH4akUNzU2VxfQWjvzALoI1DiAjAPZQE53RS4S1gqSSAoEDH6ZCsXQlo
K6v6TsrVu3Z+bS/47ANsYjj4gGwqcES7v3w01HpzFToADVK5KtmFSzqVgY5C+HzNaji6AbHouV9V
yJkOF3JoEFPc5wmJyf6fXzHEcjhMYdkGtfD5RJCAcFLucLvy5gU5wUiaL1nAl12cTfpWDKr+/PZ4
F98xCHKb8MZDZ+Js05IeLgpuxb08zKYEHDIk8QHpMDczUIF/Lkdwp8lC7FswbMD+cVYzC7f4gUlC
pAjVXXZEnAeCtnzm7XtlrgUNv36qbSgMsnkKAq45m6gIXnFIVE50MXmD28fQBOfeXIFdXf27Agwo
Dc5O9MK3kxTctJcTh2Xo28KVVxdeDz2+F83slIikR10Oa/O3v9UfIPTlJMW72zxDUS5tLZ7tsf86
YeC1mgr0x/BYgPLDYphpLPYz0VGcz1gej4tclAd3FQh3cxmb6Fa0UYaQgIjWI7zkLS4Noa27Oa/S
oW938IhCaERfzT8b2gf7quKmLbVz/h1eG2IEJeyX39Xw7mC7tx/kwp4LjBLnFijUaOzjiv3yQSpB
lsRr8dLaKLK/AN/DEx0Od6ehh8gsT4kxu9aR7KAQpHvKaOU9A2zX10gnl2YJNGB/xM2YJedycSaE
GfuOI80iYPwdJgh/aOKwy1Mrr6V4Xaj64C2BqQLuIgQ+KLVePnGmWRiSbS9DqHd8PzgLLCE0DTnK
juW0a/YsiexdnIwCxjnZvDeYrX581fPodeGAnwG3vQCkcrQHz/US0YLo0sngYA3ryOYsSKeD69gM
W+oR5Togx2MbNdfw/e3ZzqYtakwQroH8oWFy7gUjcRty3RjrItMUKp9ULHdVyMcHm7XtBJn3DB/h
tyfYa/gGDo2gUUIui9XyqlSxqTeIagssUx0BCUB5S9HZAAbmCg0vTkiMeDjrlekcqI9vj7xVzOfP
+scoBT1Y0HHPzyzggE5aCeRtYS4q5CCae7peN124OAw0VPgXlwk4wbycTmoa27VyGXadSMFCokoW
caLjsuS+zVAd+Eu3BDsCP8NdvQBvbThpPtqe+6WXtey9oXMn9rpibL+ykJ7efgWXPje0txtODm4p
+jovfxsZYU4Z8Ba1TCOCj2EEoYu2iDpIa9BbSr8Cwnfl9L40q9Fn3WQgsFlCpOHLEVWVeMDIMCLx
zLDrWRQVzND00WQtTOcIDu0Y2NiVQS895t+Dnt3jYyXWPvEY+uxTm6Ar0agyI6gXoqQKHufK/bMl
HN7oVnyhx7llfp7f5j3PNrZu5z+xxssJrDKdK0hedogjWvMpdXYHyDI6IHf5Wvz2qydFAwJCG0A/
QEJRkZ89KTwPlgSdfSheCE/HYxTpGoYXW8wFHP06rz0Mq6uvRbS82pxxG0UZhKsbVJHgfZ0B6tUK
5c6CtlkxQUndH4IpHO9iXfm3Q+JX/2wFtw0Gocvm5AHk9U95/tfBuoytkYEQm0EaGW/bLogRl9em
ZaaG9OPbq+PV1oShoH6Hdc+Gn79u7HiWKdRyoNfYmb3nEu0B6CQlQOx0zf0VUkULELMcxXJNh/ya
JoGhsRkCu8PtNIYN3ctlsllICkEAji2a+t+nQLBfKGhh3B8tIAagCgu3yOeQ/0R49voZbkd1ltdO
Zg9Vo+NlJzsEVYL2Xemnt1/Jq+W7/S4cC4AVQVrCB3j5u1La+44YuFnpxmRhkSlv3U8dosPrGeWa
HmUMFMRHKMLbw77aQ9HL2xxosaTA90ZT6mzYjemcbbTypK/a52GgzAdKGF2lO194PEAeW8sZmCko
atvy+mtyoa5QGpMB4zivOXQRo23uU8fDwqqFfgJijB2bkGn+8fbzXZhpWz8YoSw4kNDcO1tBLawG
IUnBuGvNNrq+NnvKRYRWQEp2SogAoVY0yoFGXqOUv36zsOvFjQ0AxVZ8n7eJlQMBiqdA1uomne79
iiwfFDfjFWjn9baE4hFFPtg1qCpeVcOQ9i14cFzcx6bOimacoyPC6b6vq5mPzAHhfft1vv6M4Iph
soDCBYtrMPNffkYkc2ZTGKGZzyFe7gpE6Iz7NjD1sQnj6qmKbXCjSSP/9Q68MdQAhPzJ4MM8PTtM
eznjUhqDzbXCiW1fi96Vog95wVsnr6yH1zsuhsKOtDGWcAU+JzaaaI4bTsGimeDw/YMJV/10Tec/
NgB+n/+Hd7lpHP6gj3Dwe/kuic8sXjXalSRB5MExGWTtl31Q1wwm6QA7T7YelwmZHQg/vvIZLz4l
ytCtjQK3+fPO3kJCpYH8YjV6qjrIJGpvad+nhxDA7JWhXi9AXApB98OiB8EQZf/Lp+ROxoQEAHWg
5acHGUHgd8j0Oh/CUNFfae0Jmi9LnN5HA0uuNIRfX7EwcaBI22aqB/T/nBMVhHZlFR3B31mDQOYI
BvcHtIwmBUf/Wq7Pc+DPw177kXpiTZ3A7AZklaAgKp3jf5VibD8Flh6AvDdP2Vdfu2KtdRWaqW0/
9sjBgYq08LuBhlfe94VtZ7MQgdhvu2y8CkWvfTBJwcs2RRz1+rYOiNovAb9m+3xp2/l7lO1X/LWd
A75vZgmrHBCxphbyXITL0rECHVwYafbw955/vb1YXmvv8f7gpw/MHOc2OjrhyxEF0D8C9Q9oPaoN
xxwQn0ryqgvSh8HQ9euMbfgGcI0Pv1xqw1OQLOauy0L+1FdDf5OyEJq5t3/SxXcAlwNkNeCKg03x
7BfBwIG3G5tDwDTrc0JEd7O0qf9V0T4tKcKarwHel1YtyqANqALBCY4jLweMJ9NrswIWq1rCjxY9
7bKSS7vbrJSuXF8uDrVBjmCpYIN61RYy6WoTCo6Yggxsv6ZDdwLdwJSNb+Pj26/x0gaBTidUhkDF
gECfbYNJT6bG1Iiznby0S8uYNtMvw6rJwFI62rxikVTsae7tobZoDm+PfeEx/wg3sTRxWQNp9+Ub
XTcJxQBvj2KGVSXMaBOUoNQmTyOUM/u3h4Kx7oWlCegK1QDqT1zTzmHNaEQMhtIgzacIadK3xLUU
AcUKDVtkv4TiSTOCx8Q2FKwH7U/TRwjeHTBsqonJI5a2fO+DS/uBtAn5jqiM6oPQVZXkcCNA2vLi
VcqWI1V+liM5c1kOix/Xc8m7lHsHOcXyp9JhJPdaT+a/ZBicy/WqsemNMx/fLx70aAVPZPSTKtf+
9I1rxHFZWdTlapTuHYJkJpEDTNvq9Cbs/kNZ738eqNYJOgSSfrFjOo+HZRXNly3KVoBuHI0JhKpV
+8SjEKWrDpBEhZT3kTU51MHe/djMmTwCcIWiEFUnuBiNt+qfkEUn3UOXpGQPOilu6ShckeWFhK+q
Kl3HdXJABidcU0Jk0+5ZtlJ+rLIqwx2fDulcws9yYMUilrHboYsyrCURPnd7GIN0x0x2FsiaJDTM
+35R9Xs91+IL+LL190EP0xfkbsYClI1ejlB5wnGvjOY1vkf2LKIyIe6dH4AR+aQk1TS5gmSB82+r
ppdRjk2i+W+IDSP3NGX+EwhlCnFbPK0++Fr6WTnBWgkulKwD+3z0hrR5mhH70uzoDD5f3sXD8gwd
AON5EJhpwR9RzefVrXOISxFsWWP4jQAxm9l4P6wE0R6rP+A3TbGPjHbIq/ivbEhrhKVBqV8XkWvd
+CgNFIBw/YJr1r6GWRbgRsKDB4K0F34DV7fhgadphSdlWXtTx6SP9z3F9C9wQkVfxNyw7xa61y9g
IGZIEIetv4duQLMceq2DcMf9GJ2BzjVwjquiGrfhbmjQJRgQQHgfedFid7VIFQwhue+GvGYaeapg
1S79wcgQ+VxDXT3P/erH4BnAFKfU1m+ifTqJrIMyZ5DtPUwIfDAe+pndKN8Dcw1P4e9rE7PohkQO
ADdoQlGbIyOZyZzOsF85xnPqkdJMY4AMVWBCNwR1wC9YIyHXSjKgRnihJrMn6EoaxODUXvo9spmK
90kF/U/eISeJ5oEPX+ynyQ3tcuBZ5+hpWGK/gWFWJOJDWFX4ywhxy42NeExgD9GI9zRQ4hEpyNLk
nafHO/TQwydruQdz9am335IEff4isKACH5C/1bVg5JkkvvFpVYW4leCWueMgRkz7daSrj1ieeASN
jVM8ZpfOrjt5CSxUb1FuD2GeIj7kKSY1gUekVxux7xatYG8yqeq/KUmX9hipyvwnqmB4djFyGkB3
t9GSG2QLi/1SL/5v1iTN3eI5jq0oYWrOI5dqyOfTOkrzQensw1gTTFexqHbc3nF7dJiLEFsmU/e+
qiX8rB1uBTcOdsHpAenAuEwOIhh+jw26G+CDz2YpeoTLtjmZ1HhK0y6Mc43ae9h3gKWA27Cun462
S6syAz8/2iHDvgpOICaIdlsU83+Ai8Mpt8DtnjLkatBy1r091TG1n/RMhJcvUVt9TRymSjkgtVWf
5tqxX7hxL1/jSCWqnPvQ4qRcYgc/f3xpr5Q0I33R0Sl7Mslsh11Qs7Y+EbZaV5iewL8oGKSqdyG1
nl+G8eStOcgYkXdEAUL1zui2UrkQUEEXdoHv9k77A0H25uqtSAquZE3L0RODl+uBNaDHe2JqHhib
YPQ+8mmZy6Ud+vnIq8ZVt9kgrL7hHsT9OUuRhFjUxs3zSVDSIQ/KjED2FgeDiiNZnFR5yjzivjFe
u+4jLrnRT59ahoQRybS4B38hAKTerkKv70f8HLuj4QJgDKbzrr/zVZi6g1kRi3SLlw93+mQB9ZwA
dega87hQF/LbaiVztVM0bcTPJJyT/kvNugF74rIoUiPzOqGweDgksc7SHwmvR/qj9hcT8NxUs17g
4AlL3PQ5aGPYaeY2XifyQUVxk/1aUC/KkrbLoMnBY5XzSR4vFdqfufPBpw72RNJWLvkAytPiFcJr
k/YA//yRfYc3stflJlzp+pP486xipJokUh2rOoZJ921FM+xZhc8z4300bvLdZ5ATK1iG+cK3D/BK
5OZnOwUseCZRM3a3BKdKWMB/sa5+6xCZ7tNe0o2+c8ANaWnegzob2Hvn2BIpqIkyMK3zsfeJaEoN
5FH84tkaDAPM0I2YPsDmnIvb1lmVorFHV2R1697UX+DWFnsS08eb6ofGKhkhzq924q4Gcp/E+dTH
Y/iRooXWAZCPphkSGRvK5ol0ydjWOxG0YYPzSpmKStgwBIx8wHvzwhJcpGB8pOhe1iRfRzhawpxm
jepoKXDDjMX83IVQPu0ab6CLLByAacfzpaa2OpqkNezB9Nksf/V83ZwhbYip/xApu8R7H2sDNBwP
nrfwt/EA2jS/0DoZa13OIeK3TwyX6LoMqqR/mANnzFEjUE+gUR/N8pYKUrs6z3q484RFoqRAby4Q
EtaCfrouEc0HaTMY9zQsmjgUpqIz99G6yOyedWla50s/jRVoP+ECi6gc+aRZ8rEfOT4KiGnEtm1u
XDbJg2uzxh1b+BIER0HjMTq1wsVQh3sia/YyATcuj7qtmBUk7IZi7afJq5EykNXsJ03XuX6QIDgG
+Rr3cJ6r1bxEuTdN8IkaCUOLMQiX5XHcXDfKtepQmMouFEiGCqxEhAVcafv95EQYFcpWLlaILTU8
KxEg2KM73nLfg8R6QLjHgFin7ZRcK1YieAxO8rE/dY+ggMOYeZ385jMzoH4XYjYxOYSgMz5mQ1KH
eSAILMDnOTDP3uqbOe8gBkRQh1fbUxUEsJAedOrQu+KInSl5m4SPS+fGL+jl27WYYAKjc9yFKncz
yCxZSmhaJrA8uAr4DhYXMDJKUtOBfFYF+POe7eoffQxHlUJmcz0cl3jt7hAu2jdl6KS4NcT32H0F
EcCyW+eKPc7Y9/DiQKz9FG+8OpavQZtQHFjoAxZmUB26Ein+X0gmJhQHaZMGQzEzwKpFo2HEV8ga
GRT54I2j9022Y4+2nMm0zFEqUpVnVSrDPbLz5uxA4XcR53YcJC1TI7Aza6ngPa38aYT9lTct5qPs
jVUHzvvV/kDpGEQ5On1d84sR24AvgpwEe6hG6MHcQ21Z2O7XerUryW02WPWFDp3x0v2KqOwAHm9V
rHdqTGy3U36dkR/+rL2vUkPAH8DxXi0nz2pL8wQsbKwr3vB05yGVnuQL9Dw9+j80MLfDGDdHr4r5
cDMjtY3mvt9X03vfs56H+jteZFl71bDuEtzo9O1i3OIOzqnAoLBNpx5TvTFRyesekbl+nwGfTXq3
QkXjzxYGyTFdTwh3YmuZiSH2dzPXqMtyXKd1/YDN2G8fApuw9j03gEAeF4Eoz10TCi0goKLuA4z6
qu4Inl564qpjspAVl+sh4sDZ7jJ8x0PUrTHmRoSqdwcDUde+F8kShjsmFb0ZG7L+SiU4jk5tdenQ
8eGhjXv93CGXa8xT5aFEUQ6NB7B0bZ/kNORgoqZr2P3AqjE/YogwvDxQq0zu5GrktBNen/xO6FSP
uzCxqr8JW5H+nudoZDCOW+o7oWHqVtZJC/J2jwK3L/xYdLx0Kus/WGwTT9GoDBSOwNJwTvd8qB4Q
VhDqfJxaGLvA9zdg5dBlwRMsrRuRozwW79Yep9tpZAFOWjk0a3WDc1jDwZANqGKNrjevsXTBj6Ax
U+4+Q7rYfSs3zyitydzm2FKVKBhRA5IveD9+o7Jv32Mvpyua3UP/2bVtxw9YCexDJWP8pVMCTWbh
QOdFZTaTRe9sw2EINtcIGdwlZsHwI1ySjyTwbZqjxQyxXdtmw1DqkeA6Bie2rBhV3EEL7SrvPeNN
3KCs8hFYZ+gobms3e/0zALrxe1UpAc7h7Et9gzWZHsgE4tHXhHU1Q9+7b5ocwSHV53luZpWDYreO
ZVZ32stR4PFvJlFmT1Q2yDyYwXv/uCa0X+/GSBJeAAg25qZzk/wxh9mKHwzVIBivIaP2aCLsAn0j
smmvUj13NwlP11Or8bWeREXZnT9jZ9wtOlj9GyzNajgB7RB9HikEitzZaVXjgUboIuxbNSDngWTA
gFA4mDncmRSp9l/GwLbDF996yZDDeG1oPtueJFlBVhE1edsMCvYkQ5hVIDgp870mHSgeuPk0PCp6
O8m0cBnqO0DYAQpcuEkE635uOktvmA7btugl8/QXmGkuNK9TXn0JsLfCdKOr509RY9hXr13tM10j
9Vkt6fCw9HL9jg5X050otg6X8xkzuQz6eO4PlWDDp5SZCiAox8sbYO9jvpMpDW0eavC7baLoZ8WS
bD7WZsx+0Mqs4yGuqzl6ynQTxTu1BNF/FfFdUmbNENMTtnFsqTFHparXtvPv4lSIO5agqMpxUFBw
XJX0nuYeF/YjHG/88IFZbcajReA5Npm0EsN9N65Te7SRbPxP/TpJ/a71Ue/eyZm7Q9O7RoI4MJMb
fEn3X7SqWR4iIuzwrkdhGt5FUzT9ZiBm6lJ30ATnEQWbC8WQGEUxiQYBeCYG9+We8Q6qcx8Gif5j
FVDSwk8upj89z2Uf0blfzQlgBg9y23SDdz8hNepkeUurMiYRnQ/zGFYoxUzcHfpwsPWRC4+/I3Nv
3W0yBMYeR+pXewZIxtwNtolPyeyLuKhtsHq3Pd4OAsbTmAyHwfnDCU3YpDnVQxh+DGvVobgITQs6
vabhs++tSFMzAshtTgyQRDR+4YqxC8YwaDE6aKg5ZNm4VIg2c18mW6kGqTSYo430qmCnAl8+gTUa
DgXOTHKrtNJNadMQQQmRwsA5/Dz0r6AnFaq2yvAIbOiOTyhtTfQ1dq7tT4GWsCeqEh3eQOjRpMWM
u2/4zo0T3esgpdUhXvugy7VeG7ObkbBo87nHZCqxg2JzQ/3n/vMjxodSqJl4Oa0p/yUavdS7KUnc
DbewbXN559chwGOktLq7TlRC59GExBPc33mMA0U0g9h7C4LmDrjkGYoHJyuzIvcHxA0he4eKhyAm
rTsiNCVFHigs3rGZQJeltzTl7jZYm/h2Qcirl3sAq/33jRjVugfoFcT7GS3259BlwVKoBkadew9I
QX0TNINZSzBv4URSBbz5NVSwwc+NEsQ/YFkH/mFGjdIfXQQH2FNUrwu/bRa3xdXQporyzsAkGXdA
wmhB8Y3UUYUsPUxLCAUldh0fugqYJcX7upqYKkDh99d72GnOZjdkIpg+G4I6cbfi5+xQs0LAXoNL
IYpZhi0D/oaLDtZoVsfwLvOAnYwYWuWcpOmH2q+GNOes7lleiwlIC2W1guioHSpSBLC+f+QEqfV5
C722fozYkh5br2t0CdzKf4dNvPuSLBmL8sBFww9Gov6GTgEouKTnXnuSFnUirBljm5RNu0ZPDZRT
3/BrtwSJ1s/GQwOM4is8QMKPPVbffOgCpbodjHHi5yFbuMrD0Op7E+Fw+m2NF32CsbU/7sDDbx6m
eqYrbiQJsB9AaMs3qHwixIXOLmCFbQKP3xGNl5WzWdiTFCGoWxUL/PcTtLHkyDTy1+5itAOmEs7O
ye0A6UlbioFncg9KW/hEe6IzsI6DRudJQiqNS9+fb7vajPwESiflh5X6cnxMI8Ra7tQU1XYXRSPt
ykn744cYm8SvdUalWsBDrI9PYTfOnzwNZ/OdBO8921EcNz52fzrfOYgTMfOxTg6tyzrySQzt9GMN
UitK07FQ7f3IdptoK1ofjZJjd5ohdTQ5zs/wc+/Ha13SfmLVMVyi6v0aCIflBGnVcbHEU6WYGVyU
4AkKiQ4bGTQFoXG1y6fVqBCftcZnm6o1fQSfGdghpo8J8k6B0FIuIFce7Qy3mjyQIMvv3OB5uoxa
KFZQjU0D7BtasXyfQbeVRVN1ts15Kjhgw96wJ5jRVy0MuFBAH+E8DBynjcf2vZGQtu2B1uqPOm5B
MQMf0egCIia0ODnT9CfuNu6UEtwfc2AJ8tDzANhDZjox/TBZoMa9GL1Q3g5xrcn3FYGBvzPNTVWM
HYvuKt3JnxTAcLtrFht9mqaKn9agqrsdSoaY57FlCJmlgBB/hy3Asx2bNEyvtRot7CmGCg35HF+/
nZ60CNy6N1AvzeWKneIUoZjudtAXRh+zSji07BgZP2fh4J5cgqOnW4ATFarW/kexsDm66Z3s3rvF
Vt5TgqJg2hPPor25QCmgD+h5jo8dtAldjq11eCQrLo+7SOnhRDlYKoVbUUPex65fDxaef7gnrH7X
7wLWmOcAzOfx1Nmue5DdWA15WsdmPvhk7I7UiYDf9BuHBJecuBcAuzqB0glnBKTRle1/LgDTF0DO
ug+K2YT/x9F5bcmJa2H4iViLHG6BSl2dk92+YbntMSBAiCzx9Oerczvj8XRXgbT3Hxnnt2LDa9WF
+1zkxo31j5im1jZt4sh7tsK6Yh/Usf0w0EE5HyI30b+ZTVuR2TOrWx4x47cZmUb6p0qK4JkgQ9Gd
yibyP8bYB6xbw1Ds9D2YBBi4JzhvWevbV+3uwSG0tPy60R5VpnYpfDyDy/4i/Y4VjhALgnZ3u6jW
dNrL4dmxcH0yG0ULL4LqomO8+cX2uIZDgtd92ufDLpZwelxii4mpjIfmgbHG0Jhc1+6a6yjcnDQB
On/vS5rMPpuh6fiY9tae3mwWsK/SsLpkyqN6+VGZern3SYQJeBtwlwuOPOV7aUNHxr+2h2Y7GTOq
R+xi4Q4bQJXGk1eHPHCAzSoVrrgN0+U29KdSTtOBUQ7Znet1tN66JHa/zSjL5DUo6+I8caO89bt0
73v31l3mxkuPSLhLiv3FSiggFz1VTqkGzyR5yLaU+1AuVvANOBioC3t88LAPfViet33AbIn1y/uF
SL75LjixQLExuN0bp637lIFr+my9urXgcKztIdx6i1efMg5yhc3ge5nfxfWUx0VpC3wVHe8nr2qy
HSKL3wXgVUf3Ji4j/+AQMv4kJKXJT8SUg0+YZGkHpApTbKcgTr6VulW8v6sxYLIYjEH3XFgefMxk
bQWh9v7uZKWjVJmCevDysGmBgTJzEvEbeVSwMD5AZFwCYZQNhrq74gxIvb5xR1tO3hhkq4ew2tf6
PnQm7h3N3DY8glAacb/2CesPKcOuunROWXl5IFzzVIi9+yWGCKPMGtCh6sX0ID4SO87HRjhdbWWN
mtv9QXde92MNmMA+2y6cf7drHQSvredNNArOweLcx9TB3hnt1+thox2GN6rwah8sVYZ/2yYpnRTS
rK8eKmVvD/M0waNMY7L8dMs6EiCQpOnRAb9H6Yi95KpC4Nq86yr92BdiXd7Gda7jAwkSIxoBr1Qw
N1TQ3JW6qdqPxCTucvtaQ3L6t63/8qKhqy4rm7B18Ejufx+0XnliqfRJvr0RMK7UADSf29bGP3Ci
8kPXXUmpdhIWusiXXi99HmqvUOeh05G+tnEjXwwPqLnzlCo+Ykru/HfZd9GQVVDQ+itUYryjyRgN
zG57nZV1o6vB59YxoViSM39mXuJX4URpieDHN2Il5wKY2DrLyfKsh7ZGhPBwgxJ/h8ILNRkRIWPJ
qiZ3z420xy3f1mA1B8sS3i9vmScrdaxETmmh16E+DhtsWr773vgJpJNY57kx47cjoTMeldeNf8PZ
Fk9zu3r49pC4utnsGlydjaM3lUV1MrxAxOPTisoquRiiw9z3JqghkxyPTK2cfIso+aFh0ZoziLJe
7+M6nN7aDtbse/KXRWTKmXsO+rAzecsWYNj/WMDTdddhcHUT3qdzudL3fV/vKlDAjtgKL4Y87vZ9
qqqxThlihgqCZwdOnVjwkqypVq/mU4wMYHbYPG7B5suXZJv7f1SH+wo7lO1wmnalNZ5neEJ1pqqU
X4h7f+KjqZw9OCNAiUzWj0F9Nlbh93lCvNWNQiqKK5RPwD5Qy+SBDB3q5Ls6EWQhJMPwz/PZOHJP
TlS+hvsS7jcPSv+CDUc/DaIddaZIPCy4QRVtFyEUFeg3h+qSl3Hvnm/iL7ybKlrqZyhXAssgzYs/
Nhs7KR1dZMHuzuG4Z3HojI81PZ1jWjn1/hv6F4qQ1tCgSAkgZVJBV8rMekugvPYhqfLnSTXiRxgn
nByd2Ms/U9cX3YGdmz+8IfAl9xZn3p6qBfT8KLq4+LuH3fifXw8M21vj1MzpMnjxiXscHgdSU5bj
pDzrwDhpVcehHuT8EqybOjvMdzvoYxv0aVWxMR3B3gN14neJXKCvzrx5K4rp14H9eziterM+k3Y2
pA2tQ+KciO4e1KUhEX5KG7vSzzGsizjM7t6juK4LsxFWsrOygCbNNs1mDufgPk2O+ekZPUAmJlKz
nMYtpgBNr7jO9kjbr0ulo9/LUDmC+Ozb8yHxgbS5RmANB75vTkMcuZv8tMe9cmAypvaPdArSn3ur
x9hZdXZ4WuNJ1Dl/pXgrB2tw3hJJwUi6uVM7HZNx8CbShCIDwrN40AiN1EF4hC7zBTC/jUFiQ6i1
p0FfKHkH/UQsIv1hejzGqvbtvCn70jwU5G4+7Z5Bi8PhZP+TU9Tet4i+l1NrCxrjmlCHB8GRcoMi
u6FFs8JrXiVYrTI1bq4gnMwDwlLLHN83Qaysi6ecXhyoApLqgdWzXBBH0WOYe13Y5LB5Wt0lTQz9
7LKawlXH7tofqCNIAJBLC2COYLnfo+c1sL6xnNWhku7AprK4qkvlqvQX2QsT95722hPKz3LneO38
+pzUpZjufPhNPgfn9sC2Spd5WDJ6XQIEuHXmRRv42NQXRBaBoxBBQKiY9AlXc8OeZIwq0WnTVwkd
alxQKEm8nZfekph/Du2wqMehqeEj0ZZUccpior6Yn4VJWdTbMHUiRrJcIkl9lTVFt1exRWxB1hTQ
4EDitnfEh9ON+S6jTdwHwaC6Q1IWMQBKoMtrkliNubcofrzvp21HvDu7UHi+rrDvT+Ww9GeuKfuj
dzv7v8A1lFJUN5EqSE7fUQPeOg3Pm1XoJvt/wNZhKr3pWKyNlF9atgzxaxPYj9NcdujgtcRs67uj
A75qmWlM477i64iokbmQFwKz4G9B66fINqu3pvZb5zgvBVwW481yhcreqtPk+NB2u1Pyp8sJHc5F
o+O1stD4s0r3UbYjDKdZX0vIqClru3LhHxQrXLy3k4VoukjUR2bmLQTDp98uZc/aLolpgiiDZmuG
W3LH/ro2iPvzEmdQfG4rnBiXmlCozwF+8m7bZ9NnPVx9yci0bO3RKGlZacsyEbJWO+qjA1f5lLvZ
yVDbbhKFNQ7bOS/qiQwiPORiuLMgqN8Gxib/g21wUs++p4foP3D3CplAVEPedABCOm+3ygHjQY3I
1Ftu/XezjJPCZTu5jO6eXVyKThAdNxl88RfP0ZPJkXJyVsOaF+ZfaO38wZUl6A2lRsu87k27lyL+
sVmNhiQ51nEVRJynnXHPbauaN1EO9a9ygUcmsaUvESw4ybrj65TiPzgNB4Jhh4urOc51PB0p5Zrd
HKwAIQTz+EyxTbSHBHsmc3KVZqQML6oGg0KqC9AUrb1S32wKjAJ7HLV/enizNdU1KNTB6Zx1v5qm
8Q6GcvcVw4s75AG6d3Vh11imQ1viMMjpHwzvXP+mPlgrzvIM+YXhhgsqDVOuAmlnLS2m41NvSIYA
G6NbLu0VR9vQojk4r0vPeR2PoXxGzTP4L7bL9/QrVHu7nxfO8jid7LUK30Ss3OhAig0UtiazpXqE
9+Csg1kGhHMn300w+pK0lpbAXLytYSuBWTpnA3lrvU+YI67+bhbl+BluHPs/Wr9uWUFvdz73u2ey
JZmnd9T+RXO4ZWJVOR+z+jFsS7Q81NJ2xQWUBda/+/+vsttx6/MFM+u8lLWH2ECrXfzAS1gNadNp
bHeJKgWhu3UtPCzYu7pozchzU1s3ceYOBQEvE/ErP32gDJ4sxCFdpin5kEen87mqIv7l72ELgg1U
Pbbfw17Xf22D7jRFdGJ/91MUVtdiHOiWg7wL56NjlHrfRtP9F6t23A/EOontXi3dktBnFg8EhXoV
ubz7QjTwneNM5b/OmuIqIzyaJEf8jPYrOxAS9Bm8u+SzZ8la3Rgllgicmft74kin2LhQ24FMuPLP
gjTqfUZMv/ELCCfMY38Ahhx933LzMZHl9ktFU/9GT32CSGmfyvZIObWLrqCqw7zrSaMnQmQYiCay
nRH9wD4kM4V5/l7V91MbuToVDWFbuVdOgPcD0OT9jhAAZZHRwT90t+T8krY+fNDfNpJMMsbmrQuV
46TcPR7MdUOe4v2uOBLzaJ9D2kmBh4uHYZyA+KdBW9FBEWm5/VpWafvZKsbFfoB+d4aDL8luO7hW
0T7Fk3Q1SFXLLVZMy76+hJsVhvk4mm24E9piZBib0X8IC28xB7Ku5irfNdUZB443ZadVHNA8M0DX
HPpYjXs+V0jcbvisuZfx5ITH1ayOjyVqUOYgLRGG8Hym/bRW5IFABAufebOhAHwp6ijhwF5UeC2Y
E94Kz0fw5SXIVldwGjwnxRBuxyQZoyfGkP4LwssbH+OpEefZdvV27gf+aqIx2ubR8fuVELNBqSdL
NtG/cG+ZEiBcY3mEh/efRkbfL8iCPkixyCCwIQmcpNBB6ShOgwoBxKXwQZiskkzr/xqv2k0qUIfA
jm5KNzlTJtKXaYcCUd1EZsgwyNUmMpY4r8AuRQzhYbMypehumEFthfj7QLkt9zW9OTOTaAtZc5BB
V6IAg85/HTAdBdm8edPfwnCMXQUh/25eOK2z5uq2SbLKioXBuijrp2XS3fheN+j97i2a995votI9
jX2zn0NQ5emLdXb6hqrtvMe5LXSXo5opgoPF5Hq/9/CombNZ+309aY0PZKqTIK3A95d74qHGtyoI
6BDjSeYIMnPA8UcNr3rs95B6UvQXpk3XzXS/wm4Jmjvus+B7K5b60ZCe855MQ0jcuAnQuyOXaD6I
9F+LzLdBXFEy2fEzGL8/P1QhF0+qxiohrG8J17977QPJE89T7ufWrZoHY4salRRcPsDGOCGHiIc2
vmNI96q8cmBAchOW3fu2UoJ9JCFitJ9EtXLysEuOf6XR4qkbC4tHUnLaZ3PRNkdnpoAFAhEk9oeR
5OinGLzYhxnmzWO/7dv4J+h3/bS43hqfGO4L5zAX85qgYbSSX7tqAhZCsv5BlVAVOX8iD63goVm9
/nSrxsCn1nkVo9+W0C7DUbRNV+GVeoY9IOcuW8Pae1JWsPzm2t0MFTFerw/u7PQ/SrE36I8mAj7P
MrF1eaeaZYLxHLrk0VFL6GemiKGWiQNr3XOZzPKD3buDktZ1+cQhMER5hcb3W5lIfHlrCRh/A8d+
+N1QvYui96KsBDPidya4h4exaeJjERPidoh2u/xo7aonLnJGcoR6qC2IzVI9B2qpp+EV6iNJi42y
YJSkkwf4NKFqZXyIq5/tUrfToYkT9V7UBYcCioHgGXEsQi5S4vRLN9EqzVFRii5dxsGfHpbOKr8A
WCnateu6J1k0URyzYdlMd56/a5PpvibWkcQ8/R+oHgZOMvv3NlsEBPeBYDTSY50hTMbbLhLZr83S
4mRy2ekqktOt7nFPGu/ngsPCvVtjZ7tjaXO507hV1pPr797+0gB+/Rax0VamloitgjWzDI/1skaf
O5HR4lHXu1uywbbyKzBWtBx0yEfCGVvvbCX11NuHyEQzwE/ViuUsFky3KCm88gIWLeRROqG4hh7K
Yzjxliu1NQaUf99b97el/cQ6lW1b8uskg/sgAJktntJtVPlexR7/H+O6P83kteEJXf92dlkCbuv+
ODzHm+VWhykIeDJjRFhfZMUBi26lJ5GOt9VrPUZlmQ3LEvzpwgjFUUcl34fTSeetbqzVQiUXEu2z
JdTJZkPE6HG0ujn4ita5/VPXzvpJQkYYZmHPx8ucZu0gWCKhSi2I9n8rUpPl5IaDxdYmF+++RTP4
s0bFNxw3aJwIdceNdoaUW7AzUpqtEHgztdXSVyZDnFUyFkvVXuci2mQ2Tq74oP/JMdlGlox12rsb
5U/Vz/rSoY2COymi9hMFj9+jRnD4oNw6DKCM2SOe62Aut5S8m+33agtOGws5wH1ho7A8bmaLtxSs
tvwqmsVGRWsFDlFTXtuZ1BIw7wyPZEqpssbtD0ba/ewQMiLNmp2WeiG/J29muqXqnAFIJ055Z3JB
DUX5QltsgLi8tgAqplHGSFr8UBJyvXjuuVocW54HJ9BPIZSGyGbEPlFKcooWKTEz43gLE4nWtAwM
pAvFJV3yHDWF9YpcClFGOc3iY13h6GS6srXeEZbQSPRVW43oebaZdytGRYgjS/knsqx9k89jlAz8
hSVyOvQP/Z72iIjntBoLdQT8HyEME1P57BJruf5KSKD6I/wi+g89UHT1RuK3Ls7GXI9Opw6TPE6W
aj6UnnbdU8Rn8B4ltesfEMEtl4WsnPlxAu/8sw1WZT8ixgjWu6nX7fJUOSp+ge/sZabW0X0WGwFk
d2vvdL8kom8kV75NU1xnbcsjlYXhljaLV98jMpkHSt876xOGsEJ3jFA9c1XITeFuXfvSKyv63ojO
Tf4gNvTmo0B17sNnbuIBwTzgo1r85G+/xsBKHsqyw4irlO4Pt+mJ8Vpn3zpTwSh29Ktml3fBXGh9
6ian6/IRdaF/DxlSPC8x/P9Rj1IBw3tlYR/1JCD3rWFo6C3wauAgttY3G/1re2SxCI+jqWx9vJWR
4BDZVbyiWFsgFhtIN3nQMVKQ13VY9Fc59evTEsalOi7FMkAQhONQYCa0YdObwPdBAlbLG0kPdINr
uSH9S+0p6Un7bzl9PjfpN+M3ue7cc6YbhJXvyNqaBy82cngNunrTqa0YFhDur42TLo1e8nBgyU0p
v6mdNJxhtIn/RndxVIUTwcSooH0s41urJ6I4+0hdiosPYpnNtZQrRz3JEEjDxr4r/9YYpEOGbuCZ
K8+Fd5Cb5CyEgFUuuuOBK5z099YQux0M35sb4zkq+m30sxDjOqBPvC4Vt8bQDB/O7ALrsKjCLm43
rwFS8mHuTjTU9c25oOX6taRzt7kf/XqRzNRiu6JxUZ+GFPWraUvPAbCqOdbsAVcklJTZtJP73hY7
BwprIv8hXjZbnmZn2eRZ9bVtcjkzCYM0AQSnDkVIXNj4585DgIwbj7HXIMzqneabpcjHXDQ623Rw
arQvSPEr+lVRWlbXoLXghKqoEjwJsacfOkmK2wEhmjzYddj3rLux4kdp9fjlY2E8Dmrt+kviKlhl
ngj48I1vY3qZVIkQc2x99ZAobou0tEwVpghHx+IpXh1SSbrC+MlzldBzc2gWigkeopVdKKO9I/Eu
c1t2knEjbNe80iHbaIN46R66ue9PbLDLS7D46NNKH8916hSxO144tqaZVa3v/4sjgC1E9/PMQb4n
scwC1EzFMaDMCN1Ja/fOZQGdoPaBCr10pfjrfazb5m8UwZMd6Ebj5Y2GaflpAbN7nIYsfCkqzNIc
e6RmFNApQZJV46zth1tXW3XsGs92CFnkcj1YlQogpod146aRJY3woVDx545ygoE8CSvQD6GR9m/o
BtgneoS5NfJcILNigf+vYrvJzVp0QbYFZn0i7UHpAwb1esz2fTEQBOss2wcJeYT5MXFFnzc7dbDp
zueuea8bo3PIV7QYsxVap5VTbT1ONOVUx2r3bxoDvRWPvl4V6LSlqiId7G39Qcb1+LL148zaSLVp
nSmk9wGUJUaZNOiaWmdes3T7ZeNpBsztTPEz4H/57HnR/NZNhMwcJB8EjGG0IjQe22hUdx5IyQNI
1kKgqH9LWnC5Op7GbW/EMa5URI6/qTUWHNSPY1Zq2xb5zcoPbcqp+R1hGvAOoZq3hiRnV7COL5rC
nLinZjat/R7xbOJzKCAyHApW7BVR1IAGZyF2phNv1lpH42UpAvteuksMtOZgZZzQPYIdBL0XXu0I
Exbehk280tM+wbBFcrrqZo14qUGpvpvC7sMjADT/rmi4VDPAifltZu4oUm9O6ls4URAfah14zVMU
qOVtk56tfwivKt3LTNNk8i3XUF/ayRstyPqisv8amLLxUY4EYuWo330y752mnU+Fq5uTi1hf/OfE
wxb+s5Wt+xRhAOmowp0cmsLjwX6mEwGgTu1T8LaPXtd9hqzJI3BsPd4e9f32yCjTAb1bY3zip/TM
GSfEctd6XRmeQ691EdlGe3dwQMT0AZ9u18I9kc54KbE5aX6fEba9ALT7WZaSs8VCWf9Plr79l8RB
xEek9IZPBR4moHZT4mAUQE3JadmAtbOFLJoZmrZdkJHbwv8BeuaMBxWpXkPDrsHfZFbYSZBNop52
EER/zUrZv4pxTMKHsV335cfGRfeTa2RPcj8ktC5DzVEqSJ0u/MYZA0w7bsFYP65srOVBOENrMqq+
rZivpdnOvoIuQhFVNWEuhwHcQ07KfhsrOM4TPwxKSBYW9aNFEjzloLnudHCpYxIHFoH2vwm7ovhn
hYX820gUHCcxRd6c91QEvwY1bJsYd/Z/D9gkmKGaK/Np81hTEVxT3Zwlyb4/CWS+5o63e1CftY4Q
caXb2q+/gEmG+eRDkGsWVH+meTCMzPzRLqUrXmcVEKq/BCHaen9Put9F5zv33rgBEVFVhkuti4mG
L8oNNNkxtmOuSBDbPRN7u7zOkcTowd253Ul/laTzWx0SSRhD3tWRjEeRekvL2TMuc/hcha1Gym6V
8cPk9XN8e2BmmB473EWTld6YVD87YUqRMkJSxwB745AzVPNtkAlVXmskheNlXqMBLfsUshAUsWQO
pS1rZExWndlyy8ehksaLMxomFo/Zgh/CfdawS/NprW39zss1rmchZmGfSi6+M0wZQqp5mN0HMk4d
871CHxQHPmSEoj4Z1WidlkXdJw0BJ7kTsQ9dNFZDH8UPJbap7rWLWkw4+/579ukcfHLpuCpOKyyd
f690Fx9bgVH86JKT+nfDr/4A1IQYW4MAHQJxY3r4eG1I42j7/1Es1gqsuV/+zXa8fzQjUtbUGZf6
zSf3asvtdhqfLOOb/iTDFvhPWltHFG9QgtF5Oy867d3oBXI66HudNQT2yW8ZTQMYpDMU/wBZGswl
7rA2x2HCMZI1NQ8ZE05T/qxaGxKNmXVLsk7u4C0iAnfOyh7Byt1mwImWbgKl1Y6woRkUuDx7oeja
s4DL8p5Ha9ufMFngLtvm0FxbdnSuZDrDubUnu5rTHZc105rfYaasQRPDR71i8sBtx4EQD679ijBC
t7nD7Rw9rGqUw8VQWIm1jEw258B+pZ+YSUWTihrcmMUaNyLYLyHHaLgSb8nR39p+Tnhb5ObNXK7v
sWBkvnOaikXJ26ziqrgvL7YXLj/UVMDJedSOdEdWbARoc8xJcSws1/6xjYxoaSeG5S3AlfeMFR78
RK5F+2XNa/FuAyGDw5m56bNhGMu/YHtsU81MEsmHzUzwx/ZAV4HumOShXFvzPOxm5aFvMMecYlva
Yd5wN70AuwTA2wv23VMcF8GH8YS0PhLhFYzDXRT/6Hu1/+yZG1FZ7DVT1xpocjtsSbqytdpIC0en
mx5bHtT2EJVYINnLtrC+L8mBgDPiZwKUoJ/0DpQksI/+EtvLRxt0UXmx27m8fT9dhWWk0h4DLJMd
pMgtyi0covoNMLKoz9Juqi/sMbYGh5Mj/GGAZenIGSHlk+zs4JHynBr9KEGF710jrZ98NdJkyOS6
j/7G6Wa9V0b/rbQi/+tHm/F+8ZQX5PMej+3fRc4iuJ2g7tZDGiv7Y3Rp4btD27zLN/j3oOTkmWOw
G0FM1d+RNxOmrggHxl9ROQxqje1mxJKtCLKMJQQcT9Nci2j19CvSW+9uGclqJEAOZcFZSmUNZ3cC
iGd6jRf/CIpQoxjfUAxBpYoERnr0v2fba7lnSM0i2q3a5meCkHB5Cmzp71Nt23+8qTR3U+k0gJot
3DkSwV0/Y/1VL8jVyh5Yg4iZF7/yh4+6d63PpWtHL1uYO56cybaKs5os6wGNZzF/uBLfXU5M6XpO
JgOIbXWreGVK9Aa+vnJ1Uwze9jUe+ghZbsITlLqgT0QGBNo+R90S9SevLs1w8s2w6kMpFuShsZoD
8ZxQTVp/eX0yJk8AA3p9GEeGy1zp8JRY5HnMi/vL34X7Bq1jT8zckwlOVWG79XnC2NDfyC73H60a
BRiqEvML8FhTnRE11k+N2dfqGfAhrtJ6D7f/SPnneKpwq2srJa6vXo5+7UQ9OJ2s92wqIm5oKXGH
Zcqv/ehkNEDTOeiCSB1a4/mnbqYa/ViVFGp8uQRHVoRliRHOWaAdA98CCsgXE+PyRuHAipibra+a
S6uW4T+O7vJ992ZrPTitgKpS3oRPRlDG/M9iCr8imzfbtY/YejO/3qLqsDi7d9hcFTT50MUiPu5O
U+Om0CD2bcPnSmUKN3AQmG6F5u0cjK5O4XgXnOr1DzQkcYPJMoYrZAAqhnfLWPIbzwb0jwIYpUHa
LMrDKDLi86z7vr+25eA4x2im0fC0TXi1P4nq3maoMDBsuPu+DhniA59BuTXIgzo/4VFHD/qnBD3X
rOyyQV+OaRl43LUQJ+IxQJI7OC4/yqjj+kg9gQpQXq9JCVZm49NiHF1+Qiy2vzwuAYcHjIUaEbIo
j8FAKO5NIRC9Q0NUjxpTTpXKdvD7UxwoxLdruHtQ37Hy7x0m83+ujIxz3GP4hXQgKubPxHpfXSDn
mv/cOkCVWK7r+s0hojQae8bQIza5/nft1FGMz4VDJ8Xj5o6p2THE5i17IU6eQBYQy34S/cImSzFO
X3exA5PU9d9RhGd6BG+NMsHAdy3KOaYTbfTHP4wCaMj6zQ8SUi5kLy8eSolXSSU9L2WrdQBO2fT/
1sWOv/wFywPZSJC6bql57xPL52ZU06Ti02hsJK1lKPU3tLYYzojnwkf857V52mekJ2eWeQhGEuf3
BRflbP/FdwY4hk+hvOtsvCQIIZ22zXTlaeeAgRVTZjSH8dUBfWuP7Z5gNSSBAI2f78Tuf2p3oh/L
qJZHeFogchnL9WPmPe54y8PuihkGsZtccEmJzoOzsE1TP22T59tHM5U+R0k5orSvEHffWQE3Tk5d
2PhEPrj6jmvH/2fU0Fx3gx8AuszvYfQwPf6j2c1799hLYUvpPbKOdTTTvtWsoIyuJ/cuXxfSv9Er
lohv+AHZbZFM7M+81eMfFI9k/08SJurcOCo8MwAQpCB7CzeSNUl0iKRGirwaPDf4SlijllyUgXQz
XyaVOXvz7q6XrW3knQzsuspKS0b+Ge6777KSyEHiI3p7n34GdGI4F+Tk8O6kG3SIlxDMTUhBePDT
LZL6ni2vTu4cVqTpYUWC/NJrvwtJIuhq7vOY2fYQ20TzpUKs5sHbbhCMI7YkyrfJ9/lLrEg2v+od
H8sJYJzHPG4ca3wllcjvM78QybWyrBvgVoTiKaBQ8T8bEYnNf15HV7uKy19sAslO+GnRhhfS2mR7
VS1o9qtTD1Z9kftY73mBoh+Bq5QOEBE2l0gI1TyPzSacFJim/9UlCbSTLyUs4uZQQXiYS2et8ga3
+SMmUOyKrJU+Zu1w0/d4LOHeIwYPN1VutyBJXSICKqem83XuOroJuDRpK83UtKz3bjHVf9149vuv
qNLObw0vJEVud0MhD3iPqscYeKs9bb1JUPXRfpBkMwf1E2IMz/3D+9QV167q3UfOyYrDuQ+2+b7n
QMDQ2PL7Ofct0Jp314RlLS4BnODTVs3r7wg10l+bXfJ1JmPRP+hdTD/jqS7XQ+XPcnuVCL7zCtst
rv2B2kUZL1FyR1tmebb7boP1LMfqULtFX+YRiury6BV+3F3AXOVA0XbC6cvPP2rGra35WJLJnp/a
phbXiGfHwFsNYA3FSufFaQEEJjKqbdrMQVGPJ484+E9nuwkfUaInHzLGx5uGWzT8KtfKv3HQgtax
PqQHL0tgkevUD5rydy+hZFBPgH1SpgFdkXOp6LdehLxftcCOmVqca+OlEMX683+cncly3EyWpV+l
rNYJa8fkcJR19yLmCAYnURQlbWCSKGKeHDOevj9kb36GaKQp02qVWSYQCMD9+r3nfMelXr0Lzayk
enCs4dk19fB5TEjeoMjs7J2PRet7ouMm3yAeMw6iaNIfSrccyFO7aFdMsywI6kiX7U3EELvfBU4c
lRvSm8VXFE/lD8NNmiveiJodMUq8T3kVi+DKIvbgCqzJaB9DBYt7h3IWSySYoO4TQORq3mDcw5BS
wRMJrjg9Ibnxcgb+q4nBQ7PSluxszkGl+42hnB8dTF57tsDUy7/QRmr6c4g8L9tJkkb7HXiE4oXC
3bWJKfAtwS5lwZzH7aCcg+YEhI2uqUssIdYYWuskWdRqZZyY+RkAXT/sUr+1meAWWXmfM4WkNWQm
Cln/GLjzdZFQQlPPdNI+FrXll1QtVhrsJpdGxXbwTGsX0bnmXMwMAnFckNfrFLsvsZ1pO+HynCzj
OAwUKNuhZTy1EvRHUBRMZQRooh9KTluQkvRV2y+CcMtitwEm3XjIqQJsYOgzk1tSZZll2cmoQdEM
PVFpORGdO6jcM3ttBvdlBXVOfx+GJvscNMWUn7KpmG6bNOhuqIMZVtqONSGbbJz6HKAbxWJtBA1F
uG10txZOfwtfldtfNUXpz19w/883nmiriKO/hXKaYlbTcJsVRnI+iU+jBwhpZ8gZJjBPRXkgXliF
Tolit9+7bZ4NO4NRI5stQrpkC8cgvyX0l4+Wrc/5xFnZKQ5BBdUECFddfNVZ4F3NJsv9isI2/1Lb
SX7dg18uN2EWtDtOYQojG02eI4UuCqa0LOHoE1+mdi5luOSAW0rG1p5Xz89V6aCaqGa33rRxENwA
NGnDM61CN0rWOhc+t1X3X4w0dE8VJm+eKiO0/ZhNTr9tEBF2q5J2KY352LPyZ2sgXuCqSzC89Ssj
dsbyKQOx8iuvbdRjRmuOFp52gPdD77jjqijt0ttR0lH8JEAE0hV4wppxWTqhS2RAb4bbvA/EVWnK
xSqE0S9BUG/YyBAW1eM6HZGd44GzHLq0LbDBla7Gyd14SxuGxowT4J/Dpz6vapRI7Y0xoRW5rVJP
/qzaykajT4Ggt7ND0N8TO1ylTiPJezOjcxbfVTSWGnvYKA30EG4yn2TKPKZYGUPfGruqpiLctKJm
BS/QdK4F3v5w7SNfxD7M3rgeY9Xf0C/3+bBq6rqdTvGprv3CHO0r5FSki9McqJEcxol+DmTXho8o
R6Nm5/IeBeu2rKELKaZbmPvTTuO8xUAY3XWBVX1CRtTjh+UsqNawOvxfztCp9OiVUf+cj1N03ale
AvWpcvfWsF3X+pHCQUIdHaFUWVVMN7rNUrRzKIhSjIe6n+QAMWBYXGRTKO+lIAiATd2oaIRaXdPc
5ynueS5WYBtTcoybrYpr51OwWGGpuIWTbznDOriTG6QZOJiiUtwjrkAa14uwvFl8R8cxR+pBayWn
w5HrCHtT7cd1w9G78OI9ZRO+BltOD7ICkfp9CnGA9b2v8rupdKLiGAWRLn4PBl3/FRYKhvslc+rm
gD7Xu0bP3jIZqy28DT5tNdpAgc+XnyMdvGf6T2GjrQ7ujwTI86Q93CMre3Knz/TCnXvd6fFnzBT0
mwzmyr6x02QGZsMJmOZMVeRUAV72Yobh9FswwwlW7dw1Dyl/0NIVYfq7SSPciZzFYvG1Kb3AslcE
tCg+zYS77RmZVbnPoLQtXUT71EmMb8EerxOQGUwk6GRszZDkoAjRbrvDOSRO4SzNuNyzZujoxFKy
5MIhYpZbCx0hu6aw559oikirI4FZqVOa0oJcO44er+qc/WubWmlYA6eySvtBZnWkT6oIuh8lkw+8
UABVviyO1hiUQjzesCJSb3kxm/NORzltZ91wWoe2gc5ii9oqyr9HRsWa24lE+8ekGcz7aAK8eDD5
bsJVOKX9jdH5U7f2QS9wyHAbKv+m1l2/5lyPdZSZwIB104Q/jNa/LH6bEczBVe6nbru1C4KqQHqH
+MK4k4D2lyXDc4vo65vHQIOhQBxBIHdaL/I3IayUeJ2kyXhXEhrwZOTT3Hxubd4Q3lK+eFShVd49
coBPuidPIk3HAju3jwaYnidaPYt3v47KuyBMuRvGpN0ZMkdNhA45ZdXKL1r3gYA8GARDnMzsChzu
0UNiPFBrPxHq1jdbjQF8RO3bMzeIy+bseLZCqWGG7Z0deFLvTBgVT6RRyh88bts9OMEsOLA3+FZ3
QqejPCCxTU4m8aPl2m5ck6YZzQHAUC1q3/VMzjwDcI696trPRo7Dfan4ZycpJ3VVl9NwLsOwbk5D
HHhM0BSYmDVNJEVrhM4DFlj+G1pEzOjLHT4AXEI9wVPxGgtIh4srFfOwoYIF3RFNFl/b1IeBs0mb
CIFup0MkALRSKVkryMloBeClmdsRP9AetUUttwZWPooCunxig8HSyldz4WAmt0tL3NdNgBObJbLc
4n2NjHXXoVFYx808W/iIVKIPwyBZX5KsDJNfOWerFuYOmbOrfhqqb9E0++UBbZ8jV6Ktw8+x7MPH
HhM8s0vXb10SBQr9g1YVz0tFafOtyYRgOoSpxFvhI9JnxvJMBVo9AeKy7DFSe7yF9a+0g1QNzENN
waqLC3wfAU7RadeV/XA/EzIbrESBYhfmSZ4+QJWZzT2YdgxpgeRnOGVBbw0Z65pYCMfQ5zJ0SYZ7
UriDq1OceSAICqr5Zs+pPXmYGpb3dYiGreUfoJW89bDyD7usALqyUjEwuI0d+cFDl4vEvDXLXB5R
A3TxGs5OuAPCnGaHqYja+ArRHRtag5JVnHy4tuWKyVmLP8OHH4goSe6ZRmp9NgGsmWul+/JzMzj+
ZxMTtbPTfDiL6b009l0V1+Ge13NZ5TtDs0p3VbpjqtuhHhot76mROTLDZjQQMPUO36TfWc5+qDv0
Glls5Wrfl00nNwOW0t0yrsXngv106VA6tEIxOIpqN7aD+mToEtFH7BRttvHR6n+bIHd5mwyt8CeU
6EybAhzHSNEJcNSrrrLcHCBKhIZ51BpPj8GkxEdkii2L8ivmoDa6KAixF41w2RYxYVSbdbJqwbE9
9+ypj2M5wxpAgGTVtwPXujFn/BNb4BlGyHWz5jBhmTKuaNHacj3iQh+Q5qbuMcCg2m2yIqJhysox
+Cvca/9eg2sV3+WJReOzZjq1Mpk1BlfD1BVi18FV9xc+ju38bjxH3ai61QPjeOg5aOaSpjJXuJc9
sY4Dv7vnx+szhhlF+dMnCPhrhaDHO3l2kIiD6YvJp2y2rOJsj90s+dpc6zv2Lu8LO3xqbjsUn5x2
Y9P/aWrDfAAOwOm3KQf6HDnKXo1x8dmvm9la5+BkutMchGa4p4nt/65kVUVH0xYh7HOa8MZ6sLtq
3tbED41noBN2vKGgog7Oy14/zTpwopU2VImB2YhMBCzKpWZP0WD0R1PmLZ+Pn+Xjzi4xEWyqkO7+
VrpQPeDtkbzL9D8wvAdIDZgvZIj6djfTWqSp547O0aQFXDGIcQCvubAUTx2R3+4a3hicg3FsRhL9
hKNYQhAs3if1mDjMozv63BEy4StbYWyHB8snukmYGAHus4zxB4SV4NGWRhEfcJNZPxkWAeakPBvA
cHaWtZ3ovZlrqZqmZM7lYh5O+xTeXIRPhr1c9MRNuf2CoUY4TMHnofcuVjCAixcHe1d58lxqs3WS
s/VvyfryFopfhE+T78rn0A9/pHuk2OJXKklrnDfO5JnJN1HLZkS0VgFECaM5v7N98iD3I1Uwbzh9
gfwTjM6SXuXs0EtIWRa+Ghma8wPy2AaeZO7RUCSFpECHXVgywGvsCX70weRR32aa0cSRwoTodE5T
Y3pCtCOWyOg+BT3qZpHC16sAJ2DKZvw35zU7OYvFPF95WVfgFcnnTN1gnW2LGxrQ8ptXM5L7bECB
UduJvh0XNJB1AbaYK6xRdpbMe4lDlV5ZF4f1Tx/Z4ynHvDWdkbmJeW8P+Ib3vdK6v2WeGtx2pUx/
iqJt4k+IwNEt8g5OtChxGnOKqG3iTETXu953m5Z/csIxFyebJg+pKFJ+wBKDp4UUrG7K1jhFViC+
pBPZnYe0G5PPomxBHPRlOWAjSEN8QkrF2RUPpr/zm7KMt2w/Zf4zaah5to0Rz/W+c+PpGj059PHJ
1PJrlCIvHPm++WxD3URIYL1wvC0WdSUdKPVJgKfC7mvZya6m2z8wcmGA8KkIJeILfARpd059e/R2
wsiL/Sw4AeHRFTVICn6NK9Os+noND82X2z5xerXrYami13cB9mO7SLriONhKf4P+WTGisJlfHYoR
MuR2aDjYHBKgENsp8dvy1nfb4qsbz+mTAhnIGcgMps/TnCTl2RqR020pa5S1DS30y5twnMNg06oJ
FWYEkIlvI0SrRWfZZFLEQZD5/qgsZIQ5adUR+KD5agQg1O1LP0ydNc8v7fH2hiMva6mLT5mRDMYj
8mIyeP2EpLazRyBmsEV9HPnMzASHJHMYiuzAGS7V141RN3ditKt+27dDH6NSSCJ3a4K//JqizIp3
XuO33Z7hSnSCW8eBa6wsVB4MSXI2wtlI+m3n19XZtsvKgSPjzdm+CUaLr9hFxcu5w8i7H60/or6q
XBiAWNB9tZ+RM0YrzhMW58nZzG3gj2lbPo3sScg9TKPNVxiECqZn9ORHXFZOkoO98LpqhaTVHu+o
B61qDROSRq5KS/dkJQi8j70uh/hY8VvQJkD6Wp1Rgg7DdkbFdJ2qPnRvhzb10+thjEeG0Wkz7pGP
xs+DYXiCyK6EH820ZutI9wzYkyWL5QNvDPeliPp6vGH26+lds2R1nkYDJyDDgwETOKO1Ntya4D4B
YTWO+GKUbkcnZJYt27830eyBm5NgG5Wxwq3g5otHzSCiSLWFgBc4M42k82aF5m1T+eEAp0x67rYC
9M2S0FJ17cyKnhHEIsB8s20Mz6g13Je01PivVZ5gO7bLcrrG9xY9U4VU+WJ7bzf+MKL/W9byDUef
kalsNIafSp3Q30W8QUdQaGEnDNkK/RteWfyTQxYDpIB6b+/RA4jOuMUaf1OiPusI5miz7iEeSs51
bWQH92ltls9Di/8YkgPGwm1qNuS+RvlMU8NUJlEMHt1OH5aDBWZLsWiwEWFv+BLldalOQVh2X+Zi
nh+AaMBfoBr/jVmqZPHx/KYCwtD4B7tBvQWsZ54+i7R2FzHDhCJQ8nbdN3aUHGJDhnccmxhAyRbj
/ClzG85JC3WsXIMHA6PgaNNIVqrtTe9Ytal+7uoBi6SlsdXDo63xLim6D9NB4EaovlQZENrdkhH2
w03HtjsVfLt73MpBezW2RfpCR7ERiMuIPnORabTgR/GgvPg9bik6eSh9+X5DCu9e5Xa9BUpX+itt
B/neT/yQuKicRshpTJLMZOg3W/RtXZwKqGaq9AZWWZjdAKlhKS77lCpX2rR8N3XGkXE5xPbBSQkG
i1thzV65FdqHWesW+OhWDjhZ9Jm429ubki/tu6P99rn2yuAM+Eegah5a9CBNVZsLSJ6TDbW9TOft
rCLzHg400iftZ9U96ghG3A0/86EBBcYAnzPid4H+Pd0g4wXsDDkW/PocVGa6NVJbvvBjaXNdwOCO
jk48WnRrKjCI68DNUveKra4L9/CInGiPi5KfgP/P/qCSImNncm2vOQdIohvG8lPAK9gU6imiRtGH
UICxNovC+O2KIJ0Pc9HF1m5Murlc3DT5PYpXerHOYLQ/BIQgG5lGO7/kOZi9a/At2t5FvWh/AbKP
fnOeGW9ipI33zlBi+ysys/qSKtN+ZNHzb+Iub7/6+CS7bWj4Cot87uDWGqynkELyizvPw7AK4SC0
HNPmhIxzONjHFFUTirhYOGznYmqbTco5A1e7Uqj+26oDyxw4gXubIbM3WEKT7hfnZaaX2RCbP2I0
mt/7zva+iaonMcJMgB1x2A7dh8zqEEaVJPiyTaVyuIKPJe11RmOiFN8YieXBsSxDNWxz2l7OOsG8
rHd0uYyHOYjn75bQWm9Ip3a/0SbnNSeciJMS4Fl9N8ExAGEAsIXRN3KkWyekEb6iiLEolQozvjFq
9Jgrvw3LYesbMqNzxixo0+hYdQzUmUAgV7WG386UZHdE+waonNnCIFUFToNwLiBuee16w5icYXGK
x7anLjD6LCBGth9pXQrFnG1wvcJYB77tyxs1+ybUzcYV3yQ+h3vUO1G0TpGjEj9akCUPCyvoDkxE
sPEXtaGeyFH1zI1BDbijmQmLqMt6YCOEPY3RrmDHQzeAFm+NO0onWzxh9DHdHBTbJ+T2Aq8cNBHc
Z1XH5HpcRhEFQ16sFhn+omG2zHYfIStYiABNxpkrZga8alxmg5DDEI+dwBdae5v41vq28RKAD8hz
DGufmSMRSwENSBt1eCXzL50EnYWmmWvfa9ks6Nycv2iqdfscxgB0GNwNZnWilirPydCaADbGofo9
SUOcLXo0tPIZkF/bqVV1OzX5KKtTPlj7TJtwTjauXfmsujY79o05IZnYznls5Lsq69QTZwPi2YQG
t7hisMReGk8zCL860S2wGCrAYZermbI7sFWpl9lyGG/cAUfDxkmsZcxruMHjJKfspS2o0l9ck3pv
B4nU7K7yGsDNCsgfjPy+Zoq4cpK5lNuC5MiBGQOtk1UUO+7jEFUl8wZl0dtP6hgLOfOg6nmScz5C
Z0ybYRNjdu1X0MhqlxB6S/7O0fhd6akRL4uwKFyZPWcCVh+6D6sOuuDiOUKyDxJ28h/MPOzTu8FQ
XXQVN5XEyIeJn89RY3oliyjBFqXDdp8T+gpQ1PEzzp/GPP+MaekAvyu1uStD2Tq0dJSDPrAFpHwd
1HB0VkS3N9lh8Fw6WvjRhF4FreE+xOCCn1sJExmEiz/cpr4OwrVrN6ywQcz3u3MjpAq7TLuTu5rs
qryBtsv83oDPAj92FE+ysZufLRhyFDUWZeheyV78Tgg0ym7YbcsbzEwEdzeBMLutoQOBUDrDoMgN
hAn9TyjdJzW0yWfwJ8yjQObpx8qpWwD9U9L/gtBVl6ueoMbf2ilFsAE7wSAD4pm6azMZUR2w2sKy
q53kxecThP5r9QlTJ2eQ54ECGI9S1Hm/chC2Pbwp2DmrjKOgt4LCxCJQZGIYcNxr/HQ+Y9fTXFNu
cPQaqQxg88hn2SDxbhKtg7WVBewepa29a9TnGFxQIvlPaMqjg6VjaDw6H7AiJy5AbkLnTCQhAMtb
BDujIm9UWxFqC9Ou0+JW5JX1q0QTUB19gJE5jPJGPJPsYdjrKSxsLKOFbJO9QK1+46gxb/e+Fcz9
OtPMNrcTWTpij+puupFq7LCtjKE5bvLUrX5kYRh/CxAyPjrSHwG9jZqP6ZlUQ5HvYT91zUrmIhSI
bbruPiYvIjgkOk3jI1oHampEdu1ROaUJRAr5+NNYxOpJgdanfun7EdlL3kOZNuf+R5zbVOtz26De
yxyOnAgi3c+zcjyamWC5sCG6RK0wg2nT6NYwTPfR8DO8wEbqZEuqJz3uDoKBRCuRa4memJbTUgaQ
7lw+uO3MolhVOO2YdjZ9s5N94X7rwkpiL7dm+7OcERSSmBCKbcKcGqUGbA2L2bPD6ZRvKHLhjWK0
2CBH9jBdVvgDV4KBaLw1J482k9ODvF2FOUvrJqIHth3gM3WsNkzq172H6PsGHUgLr4whEGRrgQnC
itdcy6+3ohvS7HMIaSQAcz0yfEQ76fdbeLv4DgKZjozjAjXlBzbkONzQDnGyg22jpttWVm//hP2r
40MlIsTYkdfaZ2j2fbrpUPCzujvkQfCyGfZXU4fyc8DZVm3t3JwzJErY2za2h5Zjg2qHMhUHY3ke
iUv5kqOH+NmV2igY/SnnMW+mHkoG3mvaE2FlfoU9n31SvZ64fVRe1z4oCk2KMqF+06kWkhQdnyb8
S8HaOqF4KyMFTLGv6LmDwCZXw1PjY95349d6RuxuqCRFgtzM/ZWOR3rMtiNiWLjoux8zdHjW1UgG
Ab4waqwFK4DNak8qk74ze4sXZEBS93mq7JLYwpKnhGYI+zKQxgE9FWxxLBgSJaexQ2AEV6olDPEB
/FxofXdlQ898IP3rJmIV/+WYoTXtZAKc+trAXUKvePJVwvIK4Z1mYG6rOyeLsB90GDjq7UykbbdK
osmeNiESzCM7SpcBJC1RTjeG437qcrdjJ8vYnCo8pN0qtmojpZ6U+iT72Pc3SRF5FCkQYuytN7b9
99mb7C9mNBXWpmEq661FXyte65BMuw1PeqJ7XGCqsZEd5VeTK2xBk8UP2m/RgH37TL0ynfAvW+1O
2/T0Q5YELPaM7+GBY+ct79B+ckRldBs99mSGovjuQjvZMA5SNOYDeh4bjlTpVwPeR70GWTl5O7LD
0q9F1MgR+Iwxnv5VczDhNMSUyctcdhlRAurodQ3E/F915A9DXWQk0Sg7F2dNjshP24wSusC5YHbS
B3gTQHPX9q+wxXSKDQ35GpyCIfxUuUx0SHVJaPcVOYwG2jCiRejSwQX8Tmu8U3e1jorumlG2RQ1f
6jD4bHajmDdWPDtHvEZxjtOmjorVv/zBtqeC2m6Dtia5Yq7gww3nVU93/zIrOhYVDcJN5AXymVld
+1jYSbwUUMiwBM7kp3/NM2ZG0du4f2VjBZS1ArGigbqVXkiVy92/ME+2vvCCbFtKK7LXgs3zJFJC
eA4JGubpg1ioN/KMrCVZjX/FE4Aqlsyhf0RjmSIE7mJX7RpN0gRpykXkshuHdrQPYxdm5xmN3fcp
SKejonGw+e//+l//93//Gv8n/F3e/f+M3f8quvyujOl8/Z//fitiyGH2TTHvOMI3L+IOB2oaj7WO
ow/uDqRLIGlp5/lX71/lrdgkUHkOokYUJr66SAEMk0kTGcTpybAYrkJhfDG6Vt9wzhhP719pydB6
lSTMOoHq3BE2Zx+XB/r6YQ5JFJYwtYiW1UZ8NcydtWczHdaOQS6Em9s/tBwAnBOwcdW43a/3L77c
xsXFl9/Q9BwiXyVT6dcXr6M+TPHhkx1R6ORYiZjISlAduyZscQg6fQSDJ82271/0j2fL1I/JH5cT
COos/+IXnKdqaCMX1dvcdNUXYQPGLqrauAWHH/9trCI35ruOrWz4PuSXXfyMDMvGlnwDDGZV1ewK
zy82WFXbzRiQqvS3d+WY9FRM13MgE0pxEfLlBFZfwcAHNunJB+0n2fVo1y9O3uc3f38hzpIOGfQm
j1FchLJlpnQRNkELgJPbrEY6ArcWq+qOGTjuzPev9UcAHDfjKHIgfYL2FFbd1+8HDlsCV3LfWXvQ
RmFJT9YqtUsGFqiEVwRi9H/7cS/X85efi3XFwiv3+npJ1YaAzrieRo2/h/lobJ1uzu//+q6I9rR8
hhSC1oZz8VPldTizmysKTuLI1kGZ+DsMo5BxWwH8xB7kw/vX+/OFB63t4e31LY+J0OUnbhr4YHOB
Bi8THSn0rmSYW4MncgY1f3n/Um/8YLgrLZf33eMZOhc/WL+0BvKYuIm5yORjUnUMHLzKeWkBFO7R
q0Z/u056DgnoaPloD/CBWcut/2MrMMgDYINERWcA4z3MYUlFjoRqze79USDjG0+R14IIOxBNDu6Y
i18NxkG7GBcAzsABPRDowhdAd2aNd637IGHy7UtBol3+z+fNf31XVoAzBQ/R8i079cqwYnEMEBBq
I3E+WKDe+r1YM1gLkdqy+l/8XpWFyHCMuBWNjgGHLgfsIRyTfeQOENfmOtm9/368eWdMTR0pXZ9H
ebH2kvUxZL3Pq1gQhLwfBzvcOGSG7dsmefkPrmT5NqgRJTw27NfPEJM/2TkexvBUM5afuzDY6pKg
+mQM9X9yUzZ2SsEjlK59camQkt4x45FVarDg5EEKOLoBtgvAD94HqZF/7tZEPIP1ZK6GQJFY29d3
hZQc0U0AUhgWToGYeYCaswupxxnIkxf6MmiNXK+1DKYgM7rk0+TbHHj/g0erhPIdUylbXQa1lxze
Cz3CebACoyYDCbc5zUp9EGpIPliQ//1vva4Q8C8LQiykYPprmRfliQjztmQgZq+LuYi+GpoJzqod
iTaqUJndiihL72KtnSuGY82ZMDxxy5Y7bxm1qyNSHO/3lFb9b2TZheJ8jzaL6X56SGKT5q6B/eWD
DWv5Mt/7cy9+H8NApppKZa9T5hVhETGBDUaiDwi62IJrF+t8amNYw4BC3v9N/l13vndl6/WbARkF
i8vAlRvgjQgeIMvl6lbSOFvXpuyv/EUSQJPgJdC2Pos4jw51F3zwV7z1ebP483vJZeFSy//+j+UY
85CT2Kh7cPrBlgxiGOMNcv8jkPD6g0stH9Uf9wtAgS8cGbCUFx8dLZekw7rnrIP2u4tGc89QpmCs
C0e2AiL0/tN962L2EiyK0gP7g3VR8/hV2joL/5axYxGa69J0qrPhJXrvDmNGL97BdfbB/ZlvPUtF
p4CKxJKedRln7OOxpooggxOASwPblywCFNhBdfQo148TaV+IUSy5Axc43FXsFEy4yATY0hpJHg3L
l1cTqu96g39G7Gqa5fv3n8myNVz8AJiKTfApil4fW8jr37pYHn8JQgtVHMZKVaO3dxi9bd+/yhtP
gW3Jp6Blg7KEuHitg3lk+gr2YN1MAqSuAyDFc60V3vtp9/6V3lhaWb5NNnaLJ27Li3c3G+wetR21
H9MhfZyjIjhWTHfWtFGWEYQs9n1jRrAgfeNMcoj++0WVgpq1TtLzZlW9eMXyEednPETu2jdK476V
Am+FmKryjOU6+/r+rb7xOrtEHDucFHixzMsDNApJPMA117JQBR86JMkrTZ+OrmsC4IOK4KNo3jd+
RcnOyE9IQrfLNO/1u0KIDjBPl5Y+orXmVA8p7L+qVWdtKf+Dn3H5py5eSy7lmxZlDSfnywhnUnoa
goECNuPMYwSUNXEHojSOgIATqrYdHGFdk4xlfLBCvHmHylLSRXPjuubytfxj5UPEqRPoTBDRMF3s
6HOiIqlgouPqKA9//esxmYBHzjesPHCjry8lDVjy2EspcudAPDh1lTA3QHd8wFWZ+ujw+tr6YDF6
8+58yamSPd/01MXduXZrsgbywogwbOutAVTsGrKJm2xirOV/f1zhKfITSiUtmwr49f21HJygwfEo
IatIlEbUOR553VtdIe98/1G+dV+sXMq3HOJgPfvivlIw2iX6Y3eN4cwlYAj6sJGRUdshPvzgBfl3
pXL5YvIFcHigpYPX8+K28OoL2XXcFiFPHhMikrGTTTIxZkZxi/spG/xi4Ig2Db+1rvsjMT76NHcm
dfnf37RkG2NuznrquhcrTZMRCOUNIDLJ2/UOHean3eg3j92AH/Y/uJLvg8JC2sNGsaxD//goOLiR
TcpfQKFokSWAMwzKkYXklTC8Dx7vW5+9txzNCFRj5Ksu9olm1KizGpQUFUrfIyhGBmwEV20045sT
zGjjiCtR/QdfIkcLrLcs2rQn7Nf351cgWZnMNWvb9ysQICgw8kia3yYnP+R5bX19/3G+eY9MjjyH
6gqU5cUPV2JvUNYEsimIy+7ei51kTfzOfACmkZ4xCJI2Aabw70+ILNv2oqoyqejkxT3O0OeQ1kFt
z5CpmtvFL4pEsPWsG59r/3TjKP7297epPMW7yRsqWeheP1UgaE4wgvBYy8ltHscZxrguUbImhJF+
GSKVnbvBmJ7fv+hbKwEtZWCiPic5x71YCYQuvNoZgCTgghk35WRMa5kZeAMYFO//+lK0PGnH0BBc
+j8XT5SA7cVkxtgA56+5iWhUnukop7usDvoPNsM37ooOOQ4n4XFcpLx5/Sg7nEv4sRogsb4QuxRR
JWOQTEK+Vi/v39TyL12sbjj8eCkpnWjEiIsfbRRB0KSVyaeAouRGk1c9YvMsiOd8/zrLO/7HdWzO
v7jkBLd0sYoqry7SBKotUhftHzJDGTs7b8Wa6pyJJ7b0O7tHrlCxE5J/4KU/37/8smJdXt4TEk0J
MzJJP+j1A1W66NzQs5t1KNzhwQvE/AlBN7RS1Re7eiqMD5qtb3zyHjGnNMdpb9nqcgVNuwCncco0
MSW9ah9bvvfSGPg5YzYP2CUkU+bJ0Nz+9U2yZkN+sW1bCM4Qr28S6jG8fmTa696HS1cCiLiVDKZ3
oCDBmXCY/OA3fWtrZD/k/VS2yzfoXSzefjZMTEgbmGpdmv50o9z7tSzxP4WHmxPblAbNbkZjhHtp
xu+BkCv8nNN8lJv3b/zPp+160qeYsCmwCBW/+FzwcUBuiumRCmlY9+QlZi9MIwg/xXtwBSXB9VYT
3hrngw35z5fK9fhMuX8cIfAalq/4H9ukBC0cK/KUiC4kbCwtFooJCZNHrCy/eQnjD+7yzcuZahkv
+abPpvn6ctAKTVxL6JsW/N9nJDzOUWdY4kdjxI8dlRDm3n+sb1xweaJEfOF/N7nH1xdUcgESl0OD
88dgIpnwwT7MnSOPiRsMZGeW7Qd3+MbvSJYb1/TYR6hYLzZKu+7jnPoK16efN4fYrgDXk+qwMYIg
PUSRERxnw7A++GqWlef10kA7n/Wc0w0HOE5Wr++S3mzJBIlPlTgPhE16JF8wpeLxzKp6llFdPydt
Q3QA/qIPvp8/V/nlypLKgKO4RHn1+soOUKFJ1y4bJujSLVNn76htZZ1B/JQfTAvf+Clp3po2DTm6
uCyCry9lBFZSRY6DuqEC16jHad5iq0bnPFcPZUCI9/tvzpt3xi9ISwlhneNe7Cpp7kXGHKM6wd1c
7EoqSBT+gbGDmpN98BDf+vlMeju+9Jk4Ce/iJU2sEXtHvqBjZrx/vTZAwRTFAMlKWfvGy4BSsBJs
JgrYDz6PZVV5/eJQYHFN5VNH8kgv3tZ0mEglynWL/YPekkFC0S6m6fHBN/HnL8fZg9YxLyZrzR8f
YW/CI8H03a6bJgGngyFgA4Cm2kHphDZEKswHz/ONhiQXXA5mTJ0syuOL70GLCkBya7cMnGqHoN7I
2dIp7/GF46LZi6rBIyBFfqjqssVVGtqAPIb6WoBRe3z/Lfrzp5UQ+yyad8ya2Tgu3iK01iGmO37a
cXALGIvaK+8zI/W+QwaST22L9/KQjPgJNyi3kVW+f/U3HrzPyZJij//g1LhY3X1Pjjhxa0b5zfw9
BHjMqIVY6QkTEyvf7v2L/VkesfiYDGb5XFybcuD197nE4IJAJI9CIOY+EMEFVsebh0OQE5JLK807
lmEOPrJr22TrIj74+w6wx7fD9fkrJAj2i88ooykqQDp1a5Umz/+PszNrctzG8v1XcfidfUlwjxjP
g0RJuTtrr/ILo6o6zX3f+envD9l9Z0oUQ7zZ8zTusgsCCBwcnPNfeAc1j3iy+0jHJsa761O9PDaM
RB4GaZQrm/meT7WrMONLTBA2YszhGFdhe4pocG5s45VRSLx4V8qMgC7E4uvhIAR3HZXxvXDg5k7Y
/dwhINgf3jwXWXSUs4HQwnY5n4sITQU4IUYjdY34oQ8PF7FhJNOvjyJ/63mgsQX5Av/HY44a2SJ5
7ZEog6syYOMK9Bj30sC+y5AaRt1DT2+vD3V55DhvFMxVDU1q+ujLjxM6mNBYUikGl8cGTkRnHo1R
DI+aoDoPTyFqb9NYi2HGo8Z+fey1aVpgg5iradHSXBx3lHgp5GTgpXApzB/oe8+HYkCAMlFHY+O7
rQ4l0Qnu61dbdv4Qe+k7uxMDujsVfKgE1hgk9/gZWcOtFoRcseXHs5mRRKyoKEfLn/JLkuj4uFFp
E7TKSp/1DwjblV9KxRJfhAKQd9e3jutlRV5s9NfXtj9BXOf5qFEkW35HdHnGMQ2Mfj+CmbzHQan0
tME1Nw7Z2jLiZEfBTwIH6Niez22YcIBWDbTYoRYiADrriLLqc73HtO/tJSmmwuuRsEEHldLf+VCa
gJoMmhp8k403iY0a6wHLO3MX6OiuvH0fysqJRAvQ6jYXx03UDe4/vd7vK7+ZTrOLBHZIR/iY9uOP
6yOtfSU6btwuEkdFF/p8UlarZ+6cYqtR1WV329aNtc8dIP3XR1n7StyjugmJFvlLcxGkSt2n0BdD
sqwc/EGQ30fzuTarm7kt+o0782IoJkEOzbsXNy+gJIuUaEZQqbE6TFxVs7dPQRD4N4OSVyTwpXa4
PquLcyWHYuUsSqLktcbiwlJw7IZAhK5RkmfBDTjnAK2hNnzGfK355vYG3NMYa45iY4Yrw1rktPgI
0S7gdpF//stx7uhZsw9KTC+1FqEvu/2KP6J2SrNEvKCt6hSoPZnVW88Zz4NfB11sfhPNmywIxxnR
ugIWmsBJB/mN9jhFQ39zfVlXviAtO5cZ6mBl1CXmqKtdcy4QR5DtM/0WL6MJMySM2+oKqYHrQ13c
NXJWYCTpy7KWICPOl9IHRRLpYyIdONMRDzY0XA0dpR1wCsqp7IX1F+lX8mG0m41jd5FsLQZebB3E
W8DPG+G8b1ttOPLqQ6YoMuFkanNc3iGrHnpIdkG1x2X4gQ5ytnEgV/cQlwEHn1YJdejziaOmN7e1
i6eJGuI2tYtU9Cu9IEzzBx8tgBguRoUEyISWxcbtvjpxGu8ITNEuI9E8H5h8q9KwY0fge4LRgbxH
9V3gN3SC82J7rt3i6wvPYodfpIuuTFRulKTX5k1bnCogFyHYr8W6D6XiarlfyHmD299Tqmqyh67l
tfZz7nPluQ+bWKFyW9Q/r++0izgLkojXL1VbCic6iLrzeVvFbFQTojd7FBeUGQJJBxAek2L749vH
IevUyTdJLcxlu42LQ1RODWXaovwkTXRY5vswhKqy8SHXJkSQpWLB4cNzcTGhqJ1tI/UTVcog49da
YLkwN/1WS3YlFti/jrI4oGGCLDtaH+httEjDDyWG49YMcSRFKvztEQ4sD3OhSUIffwlORTqqyvpQ
gLOxCvEtVCbtnehsulxAiLzrH2llF9pkthjVW7LdvITO4Y3juHnqq3tE3hDYQ6YSIfBhuo3tZrz1
+8r1evTYNz7YSqwjc7Es2gYaepvWIqdQ7dBW8NXSUJXL6p9UXL4jgjg/DUSHe1j3uWfO0k7OtdGR
vz7dtY9oycoWRQTq/Mutgr9d0GYJu6TLrOkEEx3vxRhin0Be5z/4iOTvIN0oiFgX+FiXHk8dmKiC
2FpDbaJ1/i7K3D5iL7kFfl+bFIVCkHs2pEVn2TUMh9rpphrzNgSkqqM729VtWxXGDY7A+ltLWcQO
WQeRcE6b1/EiWCti7JpCY6gJYvYBO/fiC9zCb4AV1I2rV4a/s5eCHMkmfKik7SavyfMoRY+mDCaF
kXAzR7BNGYadrlU1sqAGmlRpNW9cQ6uLyFVISZGqIF2K8/GSCIx+Zqdi3+CEeQt1wbgt8Uy5s9gu
+cYuXDt0fC0CoyBlo6t1PhZeCXHbWhEXjF6/JBAUb6IWnlyCJ67XYhGBXfVcnK7v/LX15O3zWi2n
prIECZRA3IN8JOpPrmw0aVUSe1M1ZDmseZwXkZ3OH66PeNkQ4RO63GzgZYgtMGTPp2niWp8PIXDB
BH1klOkoPRDVnGMUmsjNQSjUjmOEjzyErB6/lDLSEFYYXW3jy65FG6bNKx6cF60ZmQf8kqQmtoYx
VBgBeIsd8ay0PoRHKJXDiWra8DMvWhOuEjr0fVPrW/i3y7E5/YRXnPso4lNKOh+7VAJr7Ccff64i
rrzOMMYEYbydcI+QkRqvMsLh0GaNcri+9Jc3IsOaGtvYkCCs5YMXhj5lLXmtY6ZuHOwp9h8TxO42
jujlkZEDAO/mRc09oS4nlzjzhHPcCHjWN291PcA9C32X41hWX67PZ2Uk2yAKyLc1udoylcAInRrd
aAvoiLo4uMkcngbHrU7aPFgbk7o8m7TPJVLXsYBgXKDKAisylbyJwOK76KjreYFcuKqgQ5U7/hEE
rIK2QLNVPL88nHSbQYHy7uVRSvPjfJt0NuztzgS1B1kzujEqzGxrfOVuxhaqbRMBHH7resqyEs96
3ot0mJbrmfdJ0mA4hS5WOHeQe8eawFDwAHnIQNVsbMbLM3A+mPy4v5y/svPDYZCQIbtuUZ52GsQh
gk731Nkc8OaFqG8XOo5f2Hhv1H1WIpAA54V6AmBzmeYsAm2hmq0Z0PGkzx7bj/gW9nslNL7miok9
UYnOKUqk+MWOaJZWNRbHZib6jSh4+Wkt7ksYVJJOQgCQ++2X2ReR64Stqk3eVCvunTJMwWlKbf8m
yaoZSaFpK6G7PCqMR/cZ3goDUok5Hy9FsxHNH3fCOke4jxScR9zPQt0LjG6r6HD5YW2VICM0YfE8
hnlxPhTyMeOMOMbgmWXdI2PYN+2nyEWkPc9HuPozLW809RFKC7Bf39hUl8vK2HxUoMwGFZYlpyqd
NARUx2LwHLzBH1GvVx5xqMIeXhfNKVS1biNPvlxWmTXS/iX7cQAt6udzxSJnVKzIHrxarwjebjzu
0M/A2VStv14/m6+NzvPMx5aIVm5O+mmy0XU+VBrWbqW4weThFYsu45CBItrVBt6oYPv07nOPSNaz
hbTOn8BwJ8T9Y3ojO6kIjSkBjrq7Ic2sjY7p5YViCwKwSsosr7Il7A+1qE4FN4xsiq/iMoh+T7jX
h3z6+/rcL5/k5HpwashTKAVcxEGI4dhsaUbv9T6P452N2fgeqE8VnTSMRkGk6cAaoEY5Hvqcrb7L
JoTyrv+ElQ9N8UWOTtEO9Qe56X85r4brIxabOGxqU00eSBHaG7U21TsQ8vrGM2hlDwO5k51FGfOB
+p4P1cQ6WUijDR66e/mfTdaKk8hDzdiHTYPMs60P3UbiuRIQKRzz5NLBwMkX32J2Yc9GVNEpQf6I
UuS+ExokaYR07nR4qvu+1SCr61N0ghrsPDVzHTwHs7ZF8lz7ynBXaRI5YLehAS3njXCg0IoRUyFN
e5iEjjlMRBUvz2ZECrGARd5SKF6aQuonk+k+Xv/Cq8NztgggJnt6+eQ10sYPE4KHp2kJyWei0UlO
erjQTmyOiCQCihdx+1djoCXhlGKrBbK2wXikgY+ndM/zcPEJWgtMRzfWoxf0WfmjxKXwhAx5uDMq
dXjz3SPfamxneKCURZZElkDrnFbMw4g0SoJ8Bq7JN8MIsBt5mwilG9Gerq/s2tRAHNG7pZepkT+d
f1itq0q7SFlZ5ExMQpRosZXLigfVDOKNodYCkqyOyIwJkNdyI7edillkBMgx0UtR3Ia5g8QS5meY
DVyfk4y2i2hMkYKrG54rrNolzdVOp74MCi65otKdewxRzYNfID1UdO38oTURugb77B6uD7qykNzd
siAjERVCW9w2aJvaQ5AgomcF5YBxGP5AXqlLY6C6QfBrIyq8QuGWc6TLDs4I5ojkHJx/twnEcZbT
uPUQEzAGDY3z3MXkb85V+zhXvTYfBj9qC7SWs+kHQgwmevJIrCLyW0kJmqFS7WHXqjESoAlOFk8A
s9vplE3ocByHDvn4GX2NvzrVxlQWuTa+EVYx1vxO0QLF35l10DsH1NnH9i4WUfHIxIMUNWbxZp4o
e0Un5SFDcmE3iEXdKQ+LOrXNDiE+lDA/qMVwFwxILOKbZd+lBvYJb/6KUOB4cIKONSmZyK/8y1WC
mF/fpGlq8Ort3K9OawcPBaIE33TRzxuZ7sqGgTXvwBIFTgBlZDFUM1QguMPO8Co9cz4gDZPdt6qZ
31gj4obXZ7VyIGRPi8KMRX5ykdB2TQhKtWMo2uHjPfm142ntHN7FKb06uJbiQWB4tDG/lauS/JKW
JytJN81YfDl9FrXtI0PmZbmVv4vsiApXTh5WD0Di23YLXLg2x1+HWxyIPJWvaiob3ozHlXvTOgEi
a+qMQeLObbipepqluM8YpXq4vrhr3xFZTHQCeIBSI10c/Ai5VCQGqfIO06h+S6jXfK3UoPqUJtn8
fH0oec8sDj3NFh4JBnAqcD2LOTYaSicB3Tqvmmb10EQVBt6d/jfGOhh3jYrYF5i+/F01dCiuD7yy
uAxsg9nkY2oQcc6PhQlPxOn9RvOS1kZ7ZxDKR3BTfxed2j+NLYBKa9LyjXVd2T8utR9KvrTgiXGL
yQ5OiVyyzZi9XztcFIiSPGag/+JdI3BmysElH6/PcuVLQg1XJWyEdgvV2fNZNkiBud2MaOmA/tE3
TW2bp8mIse2lq7dxza8tKO0C+TUJ4lS6zodSUihhGTIPSI22KoqgbT047Tu7zW0aIa0Qe1E7zvNQ
whB6+xyhM+o6ukskUqZc9V8CXFRR/dHJIb3a97ENalFG/ahEeAbuoilVNrLltQVls1JSlAkzkeB8
sNoWbRLRZ/fy3He+6MVUYCYRYRRhOdG0kSKunQ1TXodA88GNLME3CZZ9LbYvmme7ft3g/ab1933q
mCh08RalIiMjAV0vcUAJoNtAy68NjsUkuQb1YUZfJIhhkinQ3fFFwoTUUu8mOw1ubB99+X01BSDF
2lQY7zNftz4CJ7X+vv5J1wanTimR83Ql+Q3nq4wNqG0OTaVTh65RTLdmze1ORpGa39OkVm9NPMYP
IbA/r5mCZovTtZKZkysBIeNqBqa2RDHodBfGwhp0tMHCPD1Mth5UaFuK6kPiAp81Cj+5xx/A8nis
9geY71uAr7U9xuMWwQUpIsQ9ej77hN57rSAy5NWRnqN726q7qHSNGwU1jv8gPkAIloh5UoOL3DzU
kji0kSf3siFEvjF0ulOGpettVmJscv2bymO4jPQMAfSJ5ztJ5eLkiCDXUDWLdQ97ej3YDxRPXvIB
GPIOK5fhvsed+e1DoqzA0aHCCBYZKZrzhQzMokQarJ4JSUP/3EGRPGDTiVcN/+v4vfSRKbs+x8sY
6CBjBVRXyiJJRZ/zAdETry10AWcv1UT8taoEola+ou0SFfemDHvEHarL40bgfb02zlfWobZIC0dq
O1AYWZyWUahYPif9hOBnoBbe2I/a/WCYPirQKbq3/hQ+tEGDAPZU5tZNC8vlMcHg+DT1rvrP6wtw
uXVJAMkY6OdDcbvoqfaImqIJoVD3Q/v/owpr+EcOavCxzKv8y/WhLo8pCaCENHGb8iBaZg5CD3o9
ruPZ6xDXPoyZcA8h9rSHMmvMj5ET+Tj7oqaRRrFyX5Y4t18f/nI7y/yTCEF3lTRpiTQPIEZbFMMQ
wUAzMUekIUERLwbRkOz10fRPrpsWG23Pld2l6RI1QRGMpqQjf9IvF50DKbrHn3DyNEnF6FOrPuid
4h5wZZl/YHlUnRJhv7s+zctIjGAzNXqHC5Ykc1k4xpNMG7sKRcK6iaJPaSaeG98p3hMJlRttCJEY
5d3vOeTBG+u7tpMIfgCFgWDz/FxMNsjw6HTDRMVpFbmjdhTBvZIC50/aJNgoK76GnuUBQtCJaQKQ
I6VeHNum7ep0MPGz0IGGYsA9xAjKJ/gGOrVfPDXZOOxSHGW9WAzjra0F0/uIlOsj6qpYn7Zp8igq
O7i5vvBr+4uOJbV6wFhc/otDjZlYjHcBoSSa4RfsQpQmcaPISaXhTZn5be6aKLxdH3PtY5NAUaOB
HgdyelESiwtsu+JxmL2mLIcHrIHEZ3xZ01un0bN/5tg03oPksT0tMd5eI6LGzEUEvpNXMbXt862t
FShh+RUKyRT626ex0Yo9jVnlCwpY7V0dBv5G8FjbXZxfjpMJGJeW1/l4mS3swY4wooQt2h1H9Kf3
JHxYQoxOsXEnyA+12FyEKVaTTjuhalnKLTIsd6UXJmK4Y/uOzoTBZ2yHT2/+dFRp5EuKahRZ8OK4
VMj9TU4TT/h0ZmO1x5nQvq1ypHEMs4xvVA1fGa+JWnxEYXcoG/tmJTCRpEH2JTPmQbUEAks4aQ+t
Z/LmYC7xyaqqW7McxFOHCdk9dfJuN2pjcbg+45UDQibBtS4xSuydxSc0afWbUZRLrdQG91bDwFwD
B+ij2pufnCQSp+vDveIElt8RuC6pCwIHJhfu+ZbR0a0VCTaOHh3SZI/Mc3LAlHI6zoNpvSv1rvhL
Q+PZm3BHOYwq/oeHulYteKZ+8jHqShTq0Y409m7FU2jjp63sZvrsBFrK9/iuL8uQZHE0MJt28qzC
Fs+Jq8y3dt9VH0C85T8C/N8O6oRwajLU4VcQY/rPGHMfdQfdoDjibRkdZpwCHlrC0I2axMPG7lgp
91MyoWEl374GJf9FKIP/Xc623o/eYBYNIjrlMKRehKDOt0bVFftoKzii3lnoYfwcAP8H+yLI1QdU
mBEe2FiptU1DUVilY0c3FvDQ+UfM4t4dw4Kiv9njR4mPHsSQDi3ne9linw/otuh3E8ZqNxZuyEib
u/nPGmZAcdBHlPYrW8kfAcYap8gus4ekHrDb6xLF3NjaK6kNUZAcCvVJ2SGQf/7LRR/1lR3nkzp6
sV+M5UmfjeheTEV2zzXp/oWIO0K6BbruLGU+lTu1nfzP1xdq5URL9oBA2AboExH5/BeYyPLhDaly
uCLix12AMfYdDgb9Jyt16Nj0LRLbB3z5nI1cduX7wLRiSMlSBLGyuAfithI9rXpc+ZSuxFi0xhD6
Jax1Bca0APeApbudids3T5bGuGZAswK4pi+fuqavYYMVDaqHt1Bd/hUoU3gT0+6sTg6uANEuaPCF
usPTZnpzPZEaImGbeglBjON2vspgDw0MkHLqQXVSVjjeuHiy6EmVQlr2lfkGb3q92AoWMi4u4hjI
MqnZSnOejGdxycP2FDCkE5TqCwt9O80fEswEu/Le7acfOuCjY6x2z6Ob9Kcxtos9nd/uw/UFv4xX
FCUg1nHPAzdB+O583oYez0NIfdYDYSa+UCIyYdGZSDU1Oard18daiT4AWlQyWAm/oKu7OPKhy1NH
nTkssxia4j4jQOWenob2N6Orm/oxm6fJObpGPRk4wENu3Dc+atu402TFFnv7MhcABWK/krlIbVHA
PJ/4EOmz68PGwIS9m8DUVFp4mjHH2Ti9l6fofBj557/Ej3YoIZc4eueBc3MCPEid7r4p8TDAvaP5
7sa9cby+yGsDcmCpFwEYoA222FNtbHXmmCU9rnNQJZ0CbyBMS2FR4XW488HZbCTHa+sIZF5+TmoJ
6NadTxA7TQ0kQtN7el8Hj8Xc5B+FOW5d+ZdhmCoF4hg6Ik1kidpiGQHLuUOedT2mAVVzhISZWDsX
s5ln+lP182y6/nOVKPpjUQaZh82E8Xx9VVeOCWOT3ZCgmhJocj5LqhqhMcSMjyxO7uGyhad42zSP
0zxVh+tDXWb+FLx0sB4EIjKnJf0B2epOzLBoPAycEsxQylj5EmfCvgs0DRNvevB4fuTCf+FlkGwV
3C7l+WS5jaqQzqGA5LV8ylcKpgKBaJlohI3FHu8P/94emuQ+V1urQucIbdpX88SvIa7Ie98ou89t
1f3Mwlb/2ERzekjKcERKsLcf6Ay1768vzto+gIQLVFbySuGWn3+HIhwNzIOyngZ2V1LHRlPovWIV
4WlSSl3HIdqxoeb0A4pFsa5+QL7d3Eg+1/Y7eQB6qAQxnkmLX+A7ueHXLr9gMPFa3YV+BlA3dpqN
mu/aMYbkCeIfrins+UV4SjDR6wV+cp6iqP2nqlATPCWxW51O7jxXx55m8e31pV2dGDUz65WacdGr
j6PGwDMg5yBzMX9RR+E/6RaPlOujrB0k9ECQXCJoQPFZhItCdmOdgnhYBZAg50SDPpH1qicQRPDe
PpTkUvNXoirHy/18r/hRSLQNbfQxeic+FcPgelaohgc/cMuNXGltVugEUR6hCqVdZIldoRVppLud
B5QUTdeuaw8iFFiYh+FWMWZtY9jEdSmnKKg9LRawbNvaKU3i+4SV2b1Q29jD4jvH1jm2pJ/FsMFK
WpsahGeU6+Do0kpabETaGXnZ4Tzk+XCHUPXO6lM9VoGnYdh2vP7BViKfUEmyQVbwQCEJPP9gIJ/0
mFJa77W2g7isP7v7IFdiL+WFcCMCl0eCYoDTHBJ/41CvvCgRIiLkAUCSpaelNHUoADXR/Ok8Qwmb
T3ky2ZGH/aa90yKqJTdV6WrfEJTG61rFLW3ahwOVVF6hRi6t1LGfSlu1w5eMG+wmKGEjvn0vS+Aq
xU0KulKm5Hxpiskpm9TNBs/A0+A0V+m3EiMglMGtjQC7EgXOBlp87sbnCT+EwChn0AKjh2gI5iR6
azYbhb7LVw1PUMiNpA0A0GhGnE+ow2p76BS2sZhn9eT2fc3LV1MOtaHUO0fN1SelxqLn+gZbu90g
U1o0BXhPwbRb7DBBR6DTGyxJu9gKi/2sTFj+6jN27M6Qix9KmanoV6itjoJhGQ2YuujGu1wvy/dl
NaE9TeToErIoP7iPeXaeODHjl+u/cW1hgM/LhhsRxVjq7SQYD1pGiU5KrCnWxxT71YMedcohSFxK
K/Foe9hmWxtReSWoQEkCsS8R5zwxFwWcQZ3nwMiVHo/OujnEYfFXCrjp0GJEelt1OB9en+PaQaeW
CuJG9gwoRZx/fDy66e0bbu+l9gRQyCr6rwkymKeobPMHpe3920izk92s2JtYWvlqPX9ykRVzDAE7
SqeTJau2dAa/1Sx5r8IhaLysqYunaLIDdzcVk3mKijbdZ746QETRyuGmTgEHDU0OupWW+Zag09qy
8/aSElmSp7Ws6ONkmQZ9qrHso17fSnmypyEQ31u7nu6ssWo2opxMTS7mLsVjkWvhIy/h2ZQl/Vip
cJeYZ7P9Gy8fiMttVpoHc6hwXsejNLoPUIJ78isj+zMU+dsx02BkuN/pYtMoIkU5/+6Cw4eRktt6
iq09IVWjf56CoaQROIwbU125tYgq1E2gv0MQWer2JVkZ0qdmJDLS8ZBmmBorVl0cE9PuNp4Ga5sZ
6izVXmDv/D+LNCPO5ynJcEv1IlsM0aFxTIzmqIHiz9U0N7xP2hdknTEpBZYt3h4sJGtRAnhBJF4a
sYigSLKAsbtcsY6d0kqLMfyBHx3+12pv5HF7N1qVc7h+flc2Ekgd2pzEDFk4WHzHAgTCZPpY8Ya9
6X8GrDcVyMCrA8ZkCvWDWOTBUxXNuXXshaJ/mACwv70/4gL9oPZryTYcOt3nW8nCrc+ZFb/xFKdN
ju6UfrDLHv/qWXRHtXTLW9T1Q6/hzn77zgIJIfGsBHckgRah0o/s2h3alD0cR85fmM8ap3QSJW2p
vNu4i8XK1tK58hF8lpLB0JzOJ5mrs+PPKsY6w2ibP2ociu/oRYlT3af97dx2oRcGVri3tSj/3OF5
aEF+AJgxqwYmR4nj98EOOsJw24+j7uUB2MNdM+XIN4M0b75WpR5iipRbfw7+HOkoqs/9Xxnc7YH1
nIe7Lo2qPVHCdHbUorDVi63qJpyiLfOM1VlCIpU1P/iqSxCm44R41jZDi+GUUnxU4GykaK9NexNM
zV5z49rCmHKcHym1VhsX0UoABqrEi4egBE55uZEF9oVhbTet1+JH9Y3A+aHSi6AB6QoewQzFp+vn
ZiW5ovAluRwy3F9IjXRV7ISkj61nNSWPZ/iJndhl+ZZuykrwI03kgfBqZ8SD7nzb2FXj93motJ5a
dTho5EkW4RBXNtNd6WDfeX1Oa7EA/Ky8xNDxpC99Phi2rrGZ9nPn5Yoxfaodo87fza0PgbwbGv1x
oAw14WnU9phX8qg+DAkefNd/wgpBBqQFsgk0LFEQp5Z5/htAR5l9DxnY6zSzGnlVog+LTkTZ+A/W
nINwqQO9/ow6iJE92uEkpOd3H6AU0mo/k3JKXrQoG35e/1E2Yy4uW1JbukDk6wAblwEqbNy0SnVs
isFVDg9ZjD9135rtMQvy6RDVjQh3qOhs6ZStjAp9WOKVXPIq2lDnKxGKxMVcUqm8vmysLy6cMkwF
K9/4oJbCmHb0Stz7JOyKt0+WdjH4VOpWRKxlzap26h6QKurXfeyoqLrCDnpICvo2exerkwMK0oAz
uKk2ju9K5EDvSMrFUz7XuJLOZ9vbJv4P5Vx6OfpH4W4wjPRoFBS0IQHUQXlU27w7uplfe66Fe8f1
D/xac1x8YdAmJFKy0Yob4+IJo+ZanThCAYifcMIeda3Ber7X3fTHRAH9fezWerJL4XbfdJORWzst
oZ3g+UNcCcDtIX6yDjK4nobCd77TYSogXtbiQLabCyV4uf5jV0LC68NRdr75QMt8SDOTcCjdAZmr
OhcYDRupG03Plo4aR4Y7Y1dvhYW1AQnm9Bh5VRNgF/czyLWST4KulmqXwPvJpdP7Oi2ju6xFBGHj
U6zseo4YRQq5Edj4i33QjU7jhFz6nu/H5pemtj4V5Zw9OhgHe2PVl8eoCrbygJWrA9k58r3X0jfb
/nzvTXQpjaS0K28qFFxg4rSxsQ1XU7RmrWr4UrnDf1ADh4gMeVy+FmQd4HxETJCNuW2zmipWOCRQ
JuK5vQmdkQ5uErmopc2aEj7agTFkd8NcGUq8y2shvr95J8HtRgybJrfMrBdrHdF68LO6qjwtA1M8
2bW+UwKbaBbiW3e8PtbaGiPGQwcczRMSvcUmclOqAZUYKy+M6/59oKXTp0Ttsx1DO6d8LsONMt7K
PoIwiR0EekskA0vFWdugzgEAhWdhqlXv0PnDEHRU43BE07KN/6xKnzzP6fstvs1KXiBVaqAXkk6j
Qra4Q/VUi03R0BeLgN4cQoQgPM3hNX59NVeOJHqS1K5pLOgoly4aupHqRrablI2XJl0BsdyY7mLM
3fehm1RvX0jaXnQQyKzkmIsJzcXUZr3etZ6bm1W1CxIAXUkROO9ZgRdoRPYRUkNwuD6/ld3i4uAI
M4vmIppny/nFRV9k8BQ93Yryx37CzHbGuwRvqkkcB38TFreyWxAGkWJZ/7rlF+M5SYJ+f8V4VteG
f+dqBja4BZ9Qqvr0VMVq8i4vxFYBY22SNB147smsggL6eRDo0ryuEbpuvWo07PbARRvPN6y2e69G
Q/C5zQR05+vreskGowcB8wziMcV5OqWLiUKKjNJ+6qnViRS5g8FG5OE4UA7P4l0EVTH2qkbVP2mR
PSe3Wk9t9xhMVXuC1Bn9CJtX3WijMMWP2hzt+hSoZvzi+GY9HTOkLEkPhjrO3s0cTKkXofvPQZMH
/wzbssX+DVn4h76fnS9p4WTZfmr00T7SsU6DjSzy4nNyJLjKwRMBNKcGLf/8l04tL7mxM6OaWYJ+
eRdzV3lUZdRdWhrzTWz2P1mGT9dX9nJIkHZUKaTIGzyUpR5KOAOBTPLC9Kq4cfp7oEm85owUr/od
JYN6PioJWc9dB6BnK1G8CDn0UOnA8JLlKqGdtgjjnW/F6qyGDD2kwvIC6Wwf6BFQ++tTvAg6chwi
Ks8D2u0YX5yvauP4GCdU2M4gbDJMuwn98L3Z6uKopQPOTNcHuzgcDAbdBWCiJPK6S3EVdDpyu0OV
3Yt13z85eml/rWv9uVNC/1BkHRfim8eTmac0VcXYg4rt+eSEndW4WAam16i+wAN8Ds3paW7mYQa6
zx7+4Op5skXZvkh6JQqXDj9NaDCyF5UPnKlrDTco0wMWhCK6GjfeXMaZV9dR502gdvYm5kJ/ikDf
8oVZ+ZYkO3SHqUZQsV/mdAWWwl0TxZbXhJXyqQ/Aq93ESGfsRVBuuk++Jm1n6TXz5FtSMCTJYoMu
FrcRXapiAK97wJLTcte0ofFQ4Ug+7Mg/4neqA8Nx54tA8FyvBCrXZhgrf2qF6bzHQib7W1QZ0geM
mOkeBJlZYj3zLrxN4poE2MUr7FFNQg2ZCj8c77oYxtROtCqoSdtvi3inKsjw7fl+8V9WkUzfrm+d
S6YAfQ/VAvVDHU0izBZvViM0Sd0wRfPKIFIfIAuIYeeOZiaRxXVc74bR6cwDT73yvjPRI93bk1nH
O2WM7BY3Et3Obq7/ostqk/xFkgZPdYun67K3rjZGWFOuLDwXkNtw4KMmzTHSg1k5oMYo6HvMM6+T
vAGgsMMQPn0xePkgExngl7efY9Vq9jXm7PVOBQWfU9YPssKbR9VQjxFEhGQfNXH8nFdqGu1q3Zq+
Uf42y12LRn1yKLA2+TgJGxGsNDHwxMCRub2N5sGNMBcwNeg9kPR/Xp/z5Y5GuAMFdcirSLJQkz4/
wFNaQbea8tKD+mchYSbSmzprgT3Mw1bD6zI2wUGiq8OjiI7+BWG1qmGGBHlZeMKpu29hb1iwtywN
Ox6U/XYqz8KN4LS6w2h28VqQqQKCLOeTw4QOQ3fAsJ5o4+HADQ9UNq2Tg1O0EDr7vPaUylF3YTyb
hxkcx00++f4+tIvoX7iv/3NmLt+8ms3/LMqpjpB7X/zjf/9ZvuQf2vrlpX38Xv6X/E//5189/w//
+zH6WRdN8Xe7/LfO/iP+/n+P731vv5/9wyFvo3Z6173U0/sXHKbb1wGCl0L+m/+/f/jby+vf8nEq
X/74/WfR5a3824KoyH//9x/d/vOP32l5/7Lh5N//7z98+p7x3z0XddsF39OL/+Tle9P+8bti/QOM
MCAW6uhSuYBiwu+/DS+vf6Rr/yDXQq2LwPeas//+W87fFv7xuyH+QVuQbwpfnZ41SeDvvzWIC/BH
uvoPGSoFsBR5/1mg+f7f3J//FVr/9VlYi3//8295lz0XsPibP36Xm/9/AzAjsE0JCJIFgNozvkTn
+2co8nQ21Njeg9Swn9gm0bu+8auj0wc84/OoSHelYfg7rIuiR7Wzwg+/rNXK+K+F37MfQHYN9ADZ
F1nSuhA9GIiMeUi6v+eXKp+UBu5F2wmDUfPxtq+zalcWk0Yxo22iJzNT7HI3KrWLfl3vRLtCUeb7
0bTKz9lkffOjsil31agPH0UQ9/NJKYEVIL5oH/LR2kqZF0hH1o56FC8RWVSW2OElXq2ypoJkGqa0
ZU1jdjOpkWYdm6g0hh2vEfsrN1aXHt1R0ZiTP4vottBHLbmfRtFs0aPOEwZ+C+02Wt2vhkvAW5dF
biVxm5RX9LgfMZTNdnT4NOvGKlILtasiMQpkBgOwKloQuYOXhGq5iXM9z3NfV4NLnHxMMnto9y5S
62qaGiAR+gCDHErLwe07p9kZU5fAMNfC+EfstOaRRimiwj68dgDGTd/7N8CsWvU0ljg73BVm0U9H
oaCxtE8VNU4P6RBU7gnNqagBBjMMWzrnC0yIXDfwzxxLCD9ABqgvnu//fgZkqBE695UJymuHX2se
7LPRRZdRT3s8lqvCjcM71Td65TkzJtdId31XjEG76wrLf5+IdGgOrZEq1kHXUifZKXEVtZ+vn5K1
n8l2o+YKaQqM4hK57LiRhdfhjDeG6iYj17PTfVDrIjmWnaoGe1VULbqqoivETTwrInwq5zGMT2NQ
lv5OqHM1HsAUauRZeeW0u6jRB7EB/NVlqDg7yTBZLOhMXHuyzb1EGbPNxVQXAtXTwgzqPwEXlMjK
hm3h7rppsGbPLKeCO8mFAGFPGa1Ly0n7o6HQTb7Ju7LvdsEQO3dz4Xc/GsA3R6Mck+G+MtMfcRUr
xc4ak/o9HiuVs+fd0yswDhXF8Gpl8NXDVLuBceisOOv/rAfTN0/UxSz/0/+l7jyX4za3NX0r+wbg
QQ5/gUZnNjMl6g+KEink/CFe/XlAe58tNj3q8tTU1BnbokWJZKOBL631Jlo9w6MVGJnhyp3VtlTy
uR1eqIDO0AnGkYX72nKiwmRJ5Yh1tg9bc6YWU2dlXk8wTeIhHQo7N5flIHUHOQ8TtwxqbEaHQU/8
YVLlL6RMaMeGPmmAdtMsAoCKRL1kLw4KcfZQoKmh2KGvptPuAjY5O4HWOPd3tk64o96UZCsp5VDv
sGkZk5UzlHXxPVHzJuAwHBfdIcvFrogxavGTAdBiEvYNAk9Mg5R+HHZWlY1e30vrNmmap07uhodJ
c77S/NF2GXHZsWvknRItZAPLb5tmPDqigF1T0Fiz1OI6VvSuhWwjin1j52KjyU3CMcWWH8q+eEXe
D73Nyh6zcDZPpBgT9CITFOdL1JaeIQ+5F9SDP8nWkmAt7itLG9ZNNv3sa7N2u6r4NsoI5lYq/IrD
IDVtAEauy1u1ibKVajX5AfyCK5HIEixqwaGf4RK9pg0ejG5fc70MVcv2W3mxBZTi2rgCb25JG5xC
GKhdt5/G8W6mhNmEdPm2c4WXDByT+3auFJfeqLzNxmS+0seMXpgdFCkgUF1tqtG0X6Q6Uzz0DNFV
kMfKSm0C8xtL6b7VGh2zAdPZTqUcbo1CLfZ46LVuH1pp6I6CItHLDCyjVlmoGl9qk2je1JLu56R2
wHdFscsUrAUVIefrHNAaVw+sAiwxDHdVqT46QZ1eq/SvYbg1ijtJ9eQ1cPukuDhOoUThjOXHN2Ad
iqxcTkAo5ETM8t4YgN73jpl2b4hR69dc5J4xtr6ttemmzcbsBkB+9Gs7yO+rSHwj229c4xD3po1q
3fpOPWIPM6athnZSfnf8aZLvJCoRGTDOAkOKagiSn61ordda14wbR+/ML80Y2G+IxwvhyebQu6aI
pJMO33FTtVecO1Q973YmNccWQRE9JLk4yEbr7CqFnGLP4jn4S2MdThu8q1UyRpabQ229HYQYduHc
BDuNzmG5GZKyOfVgWC7C6gYgxuk3Zj+UO621TXIfq2Kj9mb0RF75Jixm7ZCEweBjGqvvwzSSbKz5
Mn3T9VGxA1/MtvNU9az6Rl8+VnX/o0/DpuOhFc0LpMLmuzpoKgN00Oe1HavFvSGcBCQ6M0x34GQD
PbYsoxenCKdNF0kR3cWYMHTUA18k4HSPzTyWWcEV9h1wKBnDWjMZbrAJlTHUVDTbrbsM9w8z1buE
mZQW7TodTavZRe0Yb7oEjkqXx19DydDubdEEvtRP9XcW1hSnaLX+Bi6f3dT9MGA6HzSuMiWw0swY
p4s8JsGYBfahTkLVHSfLTP3IhnAhzyq1q6Sm6qMR9ySDNCFruTkyZZ1UCXZ53aXHiYDiq7ABseuw
1COtO77KDKnDgEx3tgXi+oPW474dUzluYAl+r+S5e1RURiz6H3XcD7HZrHskll6e69k+C4abfOif
Raf361G2m50zgbN72JNQ2KjK8FzOaXzr9FQ3zpAqt/agR3dh20s7tR+K1WROxabJLWcL87F5GGsD
I97cSvUth5obPoufErlItqm1WBMXvWTtQsrih8yyxu+9ZCZfxZQFKh4y9ENz4K7ThEPWVkkFH8ao
ydwmmJpXpUzb2LWSpHgW6dRvJ0nNXG7StA1oiqWuyAKqa61ossd0Hm+1LMmvsZicvjtzKKgVxfdc
N96cmphxt9Kk6EBzMrsHiklPnZr0P0cMezj7akl5lPTQ2cD1iratPZtb4hx4fFo6YGJIrEThBexz
j3k7vzZx3H3VJVHeIQ8ZQAU1ew/Df/SiebkJI/fxBx4FaBjznLR4emHOyiqU3B+TSSDRIRyV3UOf
NqEShT4qI22rqFI8ujMm8bWP503xpKa2dp0a0ewaVj4eNew6toocpXs1qF4UEfS3hRiTvdFW46at
UmttGlJK1KqJf8DQTF5XNO1TUFTBEfNHdTfZyfQ0Br24qbM2vW4Frzbw1aHfa7GbLsV004+Tj5lR
tglbJfM4gQ1f4rQQp7TJe2NjIrEw1kHWImGf0ri+tkdKmbjBPcDNjTB8k+Eh9i45b14CsHsyWwqJ
wRSOL3GG4v/OepyzNywX+qvcLgo/piV30yV97kW9bXutmSRuWE9PZDbjXF+KgATX0fxKd8AhQp35
7KZk57hdEGAy3cqJJrkp3jIUVv1t2KjpldFH0Z0yqHACcTgpwbsys/QgTMY7azTkp5rC7BiUkol9
GLteFNBod3lpdZPFeec3RmxtsVOUfjRW/xaTQrQLYtXec+KfRtfs+WAFrGgQWQeg8SJOtu1EHdDU
FTyuVjTrsbHVh2pUpNktOv1VajXnaEd5hymh6PrruFMJV6lozlfdY5sXysboZfOhose/FiNZPXNa
qt8sJ1+3NjRZLxKz8mZUdHKsSS1uAj1sNhxCx+exq+ZTFSjdKTbCySV/vd2Z1VDNbl0R31Bk1Xgg
1X66pjqvt72oocAC27msANoB3UD4SNjMl352nD2yFalasInyWAW63MHLTi3XjtNDnFF1zYyTTZMM
xV4vtH6bj72UeoTJNRw71LfK1Id7qR+gDyxri93ncPfr0X5AhWxCH4GVvhlGVVnntl7eM7Ozw1w3
gn5Xk4aezQnc1QNtcmtp1v2pNKQnYUzyKcYx63nUcmsb1oES+3SlHW8KRl1x+5RCqAYseZCDsnmq
Q1n7Kg0jq7ylJcMbML11YxazDVcrBynTR1GGHrP5Re31+9wmLbtiExot4dyT7Nx86/osvO/xxv05
zGX6BlE5usV3KV2bQjK3dhtkthu09ObSyu5VT5njcWeaosLOJnoV5kxfNDUwsQhkMJ0YKL1sovRK
LM9M1ZFhuj0cCzeNq3ibwK92SSvuXW2S6/syLlsqC53TBZFy2iYZZ8VDYkxnVevj8FZVIa4xsdL4
Fdcx9QBABU8Cb2fjRyXH832g9UQFiSGYnoa+km6jigP+SppzfAcrZzK+zkNiAOLl6X2vGfWXuown
g7tiv0aI0u0VhBRWAD1qkbbjWXiD00xLqU3raz9pmX0txSnvXRTRSDp9z5HPcZj1627EiyXv0/IO
GjomUo48vRJ8VsTumE+Nujbi2npWwyG2XFkp+cjxz37UlcAC5tOcJECPy0tqNGXF2pHI09tHQ5LY
TwZ5FaAbncOOCZTPbEfIqEOArJpcH4B0HKfmwDrxF81Y1s5tH1fTpDFCIYVs67BnOw9qtTK3AdSp
G0ZHGh5ha4TDOqkhZK4GjBmNNVZQLDihapfbrhXOoxJ1+auqiWrbU+z9DGtYApwtcnE1dnN4k89K
CnTdddiEJPPUse443dLtM2l1d0VxFREGVXiwZl9Retk9cbY9R57Qqp/ZeaMjdmnyVo4TJ/SSEWvY
DQTuYFrJrWDfgB1mbgIprtjFNFD5xCGNDJ/eTvdSwflmxc5TPud1aI2+YhXBo9nYLTxNe54rr1Az
5Ab9rFiMfcmsAQ+dPnsVg2Y/ZnUrncah4Qd3ZU1Cc5OU0kvAtoUCHGgpRXllhQ/pqAcvkCVRYk2a
lG+aIBtLL7Nr+3GISWvYdG1mPRdpkxKWKWlCbBRncgiy5VjeeHIcWSgxRQPs/8CJ0PxmxhL21bkl
5MiTyzY9SV2ESf8kGYXhFqMa2WtzaMq7kcM2ZxJUDvkCFxDWMNRQVNwqVqNjVvbSqS8NiH7Ldp15
0xAPwz4NCvtRqTGm2cypYygHqQOy8tCuO8m3QuuiI1O5kPayLHVEP/ZkM24SCEVwhngZzL6ipskO
QzSLxKuHAe+6rgnkJ7tNbcXtRuAUllGJ8aoW9LY5u9dG6QHqIqtAtG1GLoZeVnzQ5Nx6QqGFfEga
eaIY23bGsLZqFFNuMeRRg9ZHkNVDZL11q1dKfJrwCvBNB4kRTrxy4rhVikbaUOviSoKC8xw1RC2v
gs7WfDwZzbtyHvfQU82bGnRsX6mJ9KJGCiiL0GduWJIlreQNlSm5ZTREmx6WwL0RNGwNuQlNUWl0
50vVJYZrl2ad++U4NYeuC7WXkcX7VGZV/5N88lBnGknlVo10wZIXNXrrJnlOzdk16lBtUlN0YrG1
TyQX+4sJV4qETtV61PuqILxUKqRVFRl56/++L/Ouj/+150F+FBEFmLAgKKJ3ec6BqNOob/tAaV2r
rhzJmyOqnzhsBEsnDr9Onoy2m81wF9liE/OlT2aNGIohaya2aNURnpWJUFyXmDHrPjhgmJN3AnHf
Hww1YkOLRffcqWNmelI65Ad5CrGVElE/tIBeY6m7hH0TWdXLdbYfMB2VNiwtzkSl1kFSImOKpONa
iDpYzgupgQwvay9iEEtv48NNwAbhPQ2CcYexs3lGHaiL2Cplamg4bUn4g8jTHMeCoC3fpsEKb7mU
wZO1SrkNo44DPxt66qZYzAlPGKlylZlTcq1ksc6ojfXxgsTyU5MWkB/l0SKysUG88Bz42OCTa3sQ
Vc2pr83r5DEMEGq7jTw7CSOQvKXjEKIbzHSsCHwxJ7jBWhnmKp6k19Rmvx8tH9Ghpb0IeRXIbQHf
6HqfyyLDSlWjpF+oTdNUreq+OeRON/qhqYn1nCaXXC0+4l5/vhwpLHQNUbECJp+9c72Abx3Hcu4G
k/4ipLF6EmY7e6UwnZffv7G/fSX8ehYLaEgAlvrxHudhKSVlOOX0TZzIiydH3tc5OZUoFf4KkfpH
MNNDmfPfOXL0AW36/wlfgj38y+3+hC/dvxT/unrB06z8FWF6/6Y/ESZF/cNQED1D+pRVjehJxt2f
ABN/A1cKoTchhqD50IX/AzBpfyycVrAXsFG845Zu7V8Ak679wdhEiICzzaI9xQrrHwBM7x3G/6wO
0CepF8GqcNsAdYb3doYLiIS2lok9nmtZE5UGbYKNs5QoBk3sVTm1zkaNNJ952V9LFG5KHe/0RMDr
VdOHLFH9rhjujbjoYQ1F9bEpjSctjw1Xy6fOl+w2w4UOpWrTI64y6RK4mR5kK+R/5TpKE9sjc+wt
g8TgqtjXeZXJiXWUrZ9WFUNrcvItQWhfrBAOaz/a1E2dct+b8layQoAkSW3cPudrjPa5CrtdUX/r
ynBwFWHmK0kPHvJe/dNz7v/Z+P4wCzZv5YJRtudT5X8gyArvbCGdMFoXl3wDd2KQyv/173H3aVLs
2uyl/ddjJpqXfJkbfHL1Bnb61v7r9e1ffiteXkv+voj536/T5m9f5i+g1jL+kLGlwfAd/zsD0SfT
8q95ZJp/QKdm8BJraGiAMP89j1T7DybP4rIEXRYDnYUq+9c8kuQ/tHdRNUYLKFGxqWLs//sd/QWN
/g6qPQOBmKwL0MhSDtMKh3/OHR+XWbUDYOtjM3yG7VxAzoiMO6VNTlU7H6S6fhsqzk8ztdY0TpvU
1r1Ez1F31lS/iTL4TaG9/nLL/wa7/Ygt/HU9eKCxhiya+HPAZ2iELk1THz7nuOmsCb3KYAnzIVWi
eEVGve3mnfzl9695tp9zCyHuwadbVFnc9U/ywlZTC2mSYu1hMiVCnRufY2DzFE5YIwp6/X4DZ9Ir
aliEdRE9ma1yYRP/CJjD3QXfxBwEjHMhvgO7fnwIeVR03NLRvps5Fztx70a4Na71FKM3aQcLhtoh
1k4gPPPu9+/88wsvGCuDTObx0/g/W0ebNowU1njtTjUlZaVZaU+HhDxyLejv2enXrW7eG0q1JQPw
+fevjO6NN/WfNZxpudAUaCaDMRMZ+cn9HQMbo8ibKL/l5OZq/Lq6+rbb5R60gU3vBkfj5PjGSWzJ
i92Zu3hj7pqDubNOkh+t7JXj0VXzlj9fvq7aNttiK9ybZiv4reOrO/VGuMI1+cIfvffjxlwVW/m5
OTg+6Ah/nXwfnqcbujGb8Xa8M67CXeUrp/lExfw43g43FLfTjbrrXckTruXh2uI3/o8bfuiPH4Lf
jh7CJVfz4tWtseo825fWgRd4dLx9eO1b029W8kbelL68gSywzn/iveKjx/OcrbOFZ7gpty0iOwJw
XuWTspvuxuvxWjpgD+ZbR/VK2sqbaQ+C7HdeyU9Tds37z7d9YyetNdfZzjf6SdstP6lzA+/n9lC6
ncvWtFouw1nV2/rQbjPvnnrJsz1tF20Cz9iZJ5R7D+12cC/ZS7zbrn16nhzXIH2wnjGePg7i2OlE
UBtSdrteXT+A7x3wN9uEt/13wuM04UY2uio/193xMG9Df3ZjX3EVN1vP29gvN3ypX3vJ+m1z2k8u
rVjvfnKHbbgqPMifbuQnfrqauGriHPgzfl1Nije4twBriTsIt3h0bgrdBS+QVsNWWoXrwlu+d3uB
7fbOBj97n4iyLM6lkHiWJf3j+6z0fKD3rOW3Y0ZPQzMGez/2dbJzymIzxFHL+SOZ3DC0vwu8Co5/
fsijPW2WaPf+WTsNz0XYt5s6j4VL0Enn44HYe8pY6Z7dl07lmkot7+iygr+P5f79g5KIHxHOLt7S
b3EBpEy3QV6EOWShHwhcvg6KRN4HTLy9E7Z/fShKEzPHICSG+L//7P3r6rGzL6xixsfV5H1G43XH
mZ19bUHrz+5MMBd092Molrqu7CVdOupFdJeI6Gjnb0Qr3JPtt7Li9KRJypVqzPdtbK/neteHoA+4
4an4s8mv0D2OhT484J73UpbObW3FeyV1DpiIfoEj4QXtkLnF91gfnmkhbcsxWhlTs46b7uSUWDUq
T7Yy2z4E+BuoNpu6GgleJuXP1GJaDONxRPWbwBYYdKi90bWRdr4QFd4uul9apifMfpsFjo9n1UrX
xSEx4muMxlylzu60orgfRLkftEs6jrMd6P3WUUrCkV2cN1lwz+qqPLE7R1Xz6FamJeWJxOpdWrLA
/D9lYbWHmMaTcTMJug/0uC7w/c5oPjwxHthCXV9ohmwGZ7uPHQz4WQv0I/QciW92htjD260Cn9Fm
32iFuKv0yMcmxrowYM7Gy3I6Y+9DpcMRjer1fCYZA828cTDm66Ql5D2n7xn1db6eQ/U6CFvDTQRg
7+xwqnaSVtlc2oA+7D+wc2xSq7EQYRovFLpzxWOld8HiWSA/1Eqqbic9vEtyOz0oXSvDqpSyNdTP
3hWITsuqhE8ad1coUDFQyg8R/IgrUy9edH0uVqGYMzccqx9VUrUPudUkF9xHPt6nf1+pCZsPcxuM
2c74FoUtQ5nj/PDQEZCLHoimtozdSKxZB/Iln7vUcMu4LlbZDB/l93dJ/1iGY2oDTx21FmJFiKCf
nfeUIQfREV15i0p9lQ1D4Ff9vFvjWYCLSdQQs96pob7L07k9Qbdamp/F41RkHYYQ4L1D3TlHq2TF
byJx6HXlqz0Vw60AotoAgbTe+6f4cNW+oQ+TV+CfsxHy9NhhHn0iC+farvWEBIoqeNTFid7+dEzC
vWNF/T3pwY0XEfaDe8Akr6IR/4R2KPr9XBTyai5acWeFwUk2e2MVTtrj+535v11U/Za++j+wZoIZ
+ssI+VQj3fcv2feXhkP9nzTXhcv6/i1/1juaRtsAg7XFgZP+gL1Qmv4qd+Q/OGLDOsVWg+4ZDZ3/
Lnds+Q/0+8SXMbxMjACXKu2vcsfS/8DKU8XlEs/HpUxR/0mx83EeoX2iGqRbwImWhuJyhR93bgmd
zpy2skIcRDtA+LfpHVgSLVi3HHH8Oip1Hdrrrl1QqzKWM3GU+lyxvvxyw/6mwnk/VP/nAPHnZWCW
B3GX5Y9cwLP1tjANpXWmnMuAkASWOI66syttZw5cwO/gWzzPIGbYBGVfu9pUR/rRoDh+YtI133ZV
HVyjrrT0XRBSO3p6FLZ7E84RHrJT3Sd8o16ENxeuedm6f71m+jnUqOhjSKzkOb5Twn7ROCXJTIqi
WWq+DZvRlbVi2hAPKk6lKVcHBB2GL9IgumOzgF1FV3qXy9AWk1pXDmFvEjqZBLXlWlFgXzQeXLbG
80vj2uRF2QJl5bMhFLdOkRTNNwaWZmsyR9eZwsQfI61ft2K+hX+s7YpWRe4iKco2no2GbIeuvrSJ
f9xHl1odPhwCW3xRl6Dqc+F+OtT1pNSkJOuzI0FvyIPijajW7MaopWEd1HYMPjdDDYP/dYmquxyu
P90EeCmLqQqV1bmouAniWbEDi+djarPsEh8BvBGjTVmnvT1C/sH5LXPLurvkzPNJLMC7RilAwMmS
Z2rSm/g4qdoFRCIUCegmDDU/l0andmFf2jBIEgxDBBvITi7swW2GTr8bugnOWDfmt1YaOBf5wsuL
fbwNWGTgEUSHGsUY1OWPF2POdmPM2D34aiUJxCOWlDT4YWl16JYyvtrs1UWZ7JtEBciczTF7qZRZ
0TyzqsML/etP05ztUuelmDOLGzKuqh+vZUBBOgdp6/jsYBP8h76t1+iWgquwS4FkBhqLzzHMfg8n
o+wUA4o+9nAEH3pDXmcmiRt0F6fqudFH6TgmsbGaHHg5NRYZFxakz+P2fV2kQseLgLCcsycIN8xA
STRQT09Rpy2dTMOrzbE6QiS9UrMgO+nEjd+DL1zKR/g8eGgJLxYX3CcCOBD8fbxHZT0H6IHaeG3P
cCgVtZoir+ycpaKTKvk5zlv1i9Jl88/UicbtWNrRYdTHeJ3alrgQzPEeEPFh7HAFNmFsmKfSAuJY
+PFauiRM5HEKx3UNSEyYZz2aTNWSZe0otGy+K3KnmPYqK/T1PMHF3TnAU50LPQRuk6DouIUtr8UH
+MNK/wWnt1VZhAbU1mZOKhh5XdOvNXlSjrDmwskv1XwUm7YorczVrSxzvHQaYUteWLg/zQgd6T+9
nQUfYpU8zxRIMrw+YiWFEm0Ise27odsqRZF5QzTEq74utbWWalPpFmryY4SJu7WVsb+0Rn8EqVgZ
uQhUJ0uHiZ2J33y8tSzJYWyWY7dWzaUca0UNb6qXE+XKEdZjsXAff/+2/+ZhsrkCodJc0kl3OW9G
aF0zVsrkEAuhU2zLWomDl8j0B1XOCnuFxVTnIesYj/VcVkenIpV3MkgeNFRhIb7OX2ELZk/9DA0Y
1UXyVGGz7cPiO0TKBHUYL998a2DZQKcO4Z3uxRJcLRMf/B+/fx/K+ZEFcjUUCE5G7L0KB62zkhpP
XX2y06BfixZUZtXosvDNsmvh3oX1AbNcYxs4sKtiKay21UzUc5uX1v3QVreT3lRrJ4IyDsfQvNPZ
9nwjNga3TjX7Oki1flWxgq5+f8Xq8iw/TiMqf9a8Ze0zaXmfTyNHoNgjN25NRzP+qalZErnl0F0b
UzbdLoSzrcqE2XWGmt9Z0vDDKUrnqJZtsmqhnhBjkEzSEfcq4DrbFNfqYvkqJC3HUCGYpy9zOaLH
pNNwnYzi0QqlFEFPcCVpCZ6bxIFk8Cl60v+UOb35/Tv7PIiXabRk3LPPYrB89sZUut52Uij9Oujk
6dimUgdxsC+vOclNu0DTL+XSfn49egyc4yi+8HmnLv84aYwO25okMMY1CpziqyakVw4dcbuqm+G7
HMbinyHJyyTlMLrAauwDAHjnSEBT9QgY025YY9+sP8KDTd+kebQOhkEdZw+1cWHBPYMe3l+Q7jNH
JrAH1GLnWLKVJgVpmOG0rgDgvE6zQhllTH4P8wZfzamn1Rux79Sd1Ps4DJMv3XWFkbpOKSs3nSXC
B03oMB/EaG5//6g/z7pFCGcCgOI1ivTkbNYB7jtSGwfj2sm0dBNMjvIUkiPnOpnZESxJSG+OCcib
EODuYAeXGCB/9/JU3pzkmP3M/bPlsqxzPVJJy1xj4TY+ylKlfANg2kg6xim+aDEZHSXxardGtUe5
bF1485+8ThkInPCpTbDbX4D+s4GHW2WxpEnR/S85s7h0poyHRq9qLyPfs1slc/vg9LAMBSryOHJ0
pORWf61Nhp16ONYTMd9VgeSaSQYNqSvCPwvvD5rQ/726kGGzCNhhT+LTwUGXfz7OCzPrYuIMam1t
chTYNnqiXpdhCW1Kreuvg6H9sIe8vouYVesia+X73w+Nz0cWNIX8y566CAyZoh9fPm7rctacVlsn
caNKd1LZlY8D8RvDiS6WphN1VSLODUezwmQjbdHtxNCGt4oSAeeMSSv+8dGfC1psnWEKmWg4z6va
EAWXnKeFzjqBEAivMKR6gVxC34Pe8wxR69hJxV+UiX/yEFAmEW2/APoMhqVt9Es9mM96MC4umus0
bDGrSpxe+SkMY95MuWlt9H7If1hOoWyFnfBnpaRWlw42yyj8sM9gEbP0BhbQckl/OhsGYzSYatSb
5lrAn4UYLeY58VIkQ8UOoKzeN6Wc5LspJr9olfIlx0jqy+FGEwrurQW6lGXwBvmlRKMz7en78CRh
jcnDMYerOm8rxuaEOZzaYVQDVxsFOswfw3MsGAeekPs58vH3o40NG53WIe35XIOr1+KY38fC3EFE
7RVP9Ko9bR2lnJ01ltJUD1ovydaqwifiPo6HhKjwuJuDTTuoeepi2TdeDPz52Phb3sfSagSfY2kh
G/1c5NWUWBlViqAfkrZJACvcnlCLJDUth6iPoJ0GRYgUPdJa+ISBgwtIWRaW7CF/MFJ/msQkgEPC
9lop+E6vArCoVto01ZeoYp9WS84YNK6pPhmJ4A5ni7VVmmIhr1triebPKsVgdCeAiGs1c65U0mO3
dq1M3w1cgidTjde/Xw4+bdLLi3PCxI2YrtenBEG9iaIgjWNr7QyadIceties3iGmSaF4kJugvkA9
ez8+fRz2sAkW6yCCfbBHss6WHxoMralEGk42VoHARdLGTUbNi6moLh8DTdJLP9CNYcueant26Mh+
OuLFjP9OAm1F5KdyttKVES5xSblREa0e15JfYDno5uFsf42sCthhajlfTbG40PD/FNK3cBawdKFD
srgI8yY+LhtRJCeS3MXI5RjhJ61xnAel0NpDGSrhUz5S82Yw2ZHlxZM4QuEOEBdPYoUuDuY4/PZ+
TbRFWFw4s74b+n+8qYTU0uJeRM6wnc7948E5ZHzftHkdNITjrgb2PSj5yEweY1MPyi+jHsnlbpiU
CpcdhFyln3eNeRSzZu0FqlBQYkki8aDtkgaJnxoG6yGXpuEw1E4vY4Ia98axUrEX/P3o+9sLx+nk
3a4YWtW5QpuRoBZmL01rxR5hQdcYvRd+2plAoZYZPBeiFpMXKBnOkYnW2YqfKMrwrWuLGDY2HdLO
NaQefWXcos1xIShZW4KbysW8bDlxt0pn3EaWLsmXLvzz6s1upYIVkwvJ2e8dTP5l/xgqgZ2moswY
7MlY4YeaIl4w5oWzqYW3hTIudpe29E1vWuk2VKP2wS6zxBvksTglgol94T7+zeUspSmkTtgQIGBn
Jy6h9VQdnPnXpoVDVYiyAFhjjPelabRXhP1UOdY11t4uB2dfSmI8ZQo2gfxmZ6lTeEH0/PkAZsDx
YXZgp84dAkv/OEumrERB246ccOJyk2kBpFE5r4Y7SY+CpQ2hHjRCatdQcPF/MZvucUzHbNXpxHnN
3dTiF93MN6WuZZ7T9tmFY/vfrEBUQMSvLYwqLBPfN8BfHp1aFKHVyPW8boJe0q9K2tcuLplxdSON
Dd74mQYt/gt8GrExVGmQ17Y0aeO3mGDd2M3ynBiwaLRKIGBTp5ccGGaF/XBgyxN85DnK97NaaLjb
WLWA0Ep+c7nO5phjZkzVculW/82DB1hYTpM0R1gAzm61XQ2plqS9si4KEtzjSMV2NTTt9ZiEUuA2
RjtfaSrniKEPH8hGt2+0JjG3GgFQmzS7mIL+ybqIq2BJh1ewBKfxds7GocnTizoqg3Vk5vMO8WBx
KgRPY4WX9+zqQlN8MWmtV+Dz5gfjJOgotfKNnY/FOqp7eYsKoYYLzFpBZRI6YNrRYkWWNkbmzXjV
houvqPRgGT3Z43mUfKvVel2Gifgel2PynOWW+XRhbi09vI+LKyUsFOWFBYdd2Xk50STpJKWN6ayx
01GuyTkEOm1wfXKKLH3pLajjYVpXvirHE8BG4LzF4fCdB1Gt5naK7gQBNu7/wSVRYBmscEtn7LxH
kWCKgt/tHKxDGkXHxmyrY8x4dWkrzyu1JyvHzLLuq8OudGJdmFYjhzhXahTTn3kr17MM0+T31/Sp
bULHGs4EnUd8MDFoOXvyfavVo6xYwZowAfPLlOQwXEywZ870vR9JpfSot5edmz4f8mj5MtbAxUAO
OFJ8XGlSI+kxLqB2iOoQyWwcq1tRZNYmIS93o0R5fsBjpfwKpyM5VK1s/hy09CUycLhwzQJee4r6
90oibLxwVa044EVpniSksm6KQ13kFo7Tbsq8V3wpkbLdjBYTObGaPLDRHBFHNtaFu4hV5Nlog8jH
wZV9hWYG3OTzrnuaNeqyJcp+G9eN42njjEmEUA3rIXGWAFepRw7uChCJcMUiXKUrrVOd3ZiLlpzV
/6LszJbkRNJu+0SYMQ+3EMSUc6aUGm4wqaTCwZkdx4GnPyv6v2mp2kp2LtqsraqkjCDB+Ya9195o
OdNGzuOeEulmhvfO7cvy4Hb1tuerWmz3cbM9y6S2veCdWx0yAhbWEae92yaVLTWWt4Pswg9gc7fP
BbJLVi+dfO9Xu09LLZZsHIKug5/koDnRSUP1XkPxhSXGY4IJivpYU7v55llqRzJ/FhFyDDLE1q9B
h4M7xZDsMNWUZDmSElCafOkXB6d0K9ssDrERHnxntZJDx2qegiD0m+ZS+LZ5jNzGmrIt8IoXLl3l
ZXU9yZ+Trrwaa9mq6VyXslzuFqqc4uwuCodn6xJVxhe0tLxQIUjYafb0N75HQ+oFX47E+W1vDqwH
TJyNTrPnWPrGR18s9Q1/qHovw0yq0MoB41rSMQpGmAWr1dAreJt1p4t5/FwQBRZmiCPxQu6WQXjX
F3bSZRqZ0yP064mo9y7U01kF44KGd8dm6sU1KR/ImvzcXibvKVGbZV+dnh1bLvdGhPDt4xFNwNja
xQm3/uCcPKmaVy4ex+GEBX2/pR/ZGU8jmHynD6Mf7di1GHD//bn+TdnDOuW2LiXNl6oCjQkdyq+P
2DCGUyc40vPWqRwETrI7kk7C84Io/cHb26ZPt7UZjg4v8avfe/JC/+hc/vApboX1fx/C/ADEpbdN
C9Qoit3f+nXbn3bwLnuRb/UwXxpZlNeuDuy8iavHUpvu4pXhW6ysimlqiYdknYLzFiVYf2q84eW8
hcyBKvXz3z/W793T/30qahwA8Owmfs9IHUZO/3EvMRJtrfnZyHXIVh1Nz4sum89B2fR/6Nb+Ubtw
wtGp8YIl4tDmp94u03/VLoOEsBBOS5THyZrc16aQ18kWzRcM1G5WBSPPBnE2j7uGOK72Fs6kLZZb
m+VgFg+lE7C2qMX+Hm5T+4quqn4L2kGZbIjCB7vVnBGj3CP47GjUfFs5f8y+RXvzj98kzWYI1pjJ
i0359dtvMvHXYAABhQ7H0XuY9340xRfSRsMmi6dZ497ahLgWcFfUyW68/W3k/kNpquGMHE3gmAdA
GsqcpFn3/oCPOGT92VT9Fxh7htiqqL3MopNe5nTK/lZKSd29dJXEuhBPXQ9peJjfJySHVoGz7FRE
JhDXUakJUaYkZu9FtDF5q72rwz7dh6j7LMLdcPDNCgoGwzvchiX+XazjppxV3tek8uaLXvr9UsZN
Nz8nBdSDDDFWcL311wlc1ckJ8m4q++VC1ET7fRjqajgSgir3vKCT+B7psWvOK+kU8hAmE4Vj40+Q
YcLK2f1rvReYLpx42u53yWjsIEt+Xwztph8cEM38gSHM9B2GYchvUpeCdkqANbh2CIk2dums9Q5x
6wWPDWRQHgS7QpQBCsx888lkdo/+WoPR7Jn7mZMObwsmlC5deWEtBlslZG3r5w3oOfj2YwLtc3Bt
G2nUusMwXJoqNmdnqJruGjWJvz3UU6sJ3TD7cDK2KR5cl6N9s4f9dq3d16JPKIig2UJ+WIrG/4sD
KH5G5KcHdINVe/DWzkrYN9busbVb78xcbHzzvbmzzkVP5Ezm1QGKsYBB7ZOx2gF1biAVlt/E9uuD
kLb7Ja6s5FnV5Y3xDH3CznkVoc4rOrV/6CwzmRylGcCWfl4mivZleVg7M09Z5fEdexN2KI/XOqjT
oo+sKS+0FcKKsuzOPfJvgWsGgsFwCkhkJ35lApVAnR+RURKXyylyprJ7qywX6+a+kuD7ASG5Vs9R
1HfLafR5MeGUF9YPWdO7XsqAd2a+7UjV87Doxo9WiUXsSDxJZ2V9607qyLS8WdEW+kzJ5qqa7voB
alTebH5I6KMrBQIJ8ipholRkmIzPuM9h63jVhqa4Zrp0T6C8tA9RISE7BHatTy2NPsSryY/n01DX
ZoE0LB3+pZR6YqpX9sWxtqq4Pvb70Lx2vGaJR+wqgsdxjnfPypnDmwVZW4R5rMBm8GZz67pGR+UD
EUBunRf7Wr0C4av8tNZxsd67ytuHN2sfwltkjLLNpZoiz0nd3WzWae0CvNd+rCPWY6ts6/t9A0ea
84Djs8ZcvTan3ZWNODkhQGbDQL/9KYMBoqZtbOFf22EJWabw349nbNTJmjmVpb3MrUZHp2BdAx9r
1CB1ZhjI7k/cegPUEuNvIAxEMx1LSEAwOOIJIZVy4uHcgrfnUKdrockzyVfj+irMWodkaAFX6J5f
pGLPLvV6IX/bCtIirpI3+AVO9MyBsmyHbnbWEof3bRVDdt/yobmhLRoZQ9wqCdGU2eLw3nwYiClo
U7+klD06/lTsh30Tnsw2kPY+nng1NFnjNg5eVX9L3lqlESh37Ra8AQA0P4JJ9xxv/dLiKkA2qghU
b1pxbgufLZvF9FGl47RPX3wX9l82YLMe80UNTpdaTtMTtVqUuKRnskfNxXZrrXNjpupdgsn6aZC1
vfty6ka4O8GM3ztAFnA3Nh1aeN2aOCDlousomfWiuswHEQAcIGrr70VvmxkuS6/eQ9a90wnxBuwH
uYKXOiyl5cenhiRtkTtNOctnwR0zZxqv9vwSCb7oEbELFePqyopotmhd78ZENn/VEOLx8CR9UCN1
CHb/xZ6H+Yoemoqv8XdsPT6/mfBB+LX4arUSFY+rK86JmyW9T1msT3M+BiHIU1VGKi0bzaPOJJuc
zHJB4Z4FDYR/MmTmj7uaijlTi5zrhwRY9ZDPzAugSHnK/5urG3R3LQ2WmyuKpHdrA9ufoTja741R
6qfnTYpx877ETe5F82xfQDOC9N1xa4evZZBYxQFFOoEJ68qjf1qpiJe8btbyo56GFgM4WzvvEpL3
e7HqutEXqcf+TTEHcFIvnNvtYa0spbkpg1AeG8sxC1F9eysPYzRTpMW2grWDaxchNLO0GaCHCPHD
e94MCQr0tTh4ARhuKa2xPFezTZxBUeoY7XgXcwMLVfpXb3Lb7mpRnWZB0k5cexII5tPmQnVIw8F2
P8ioV9UbHARe5boxyXTthSajoaM2pWKb9YchaYY71s/lyyZ5RvMtrJ1nKdrw8zJH/XoiRGvTDxu4
mLfIU0LkqnW9/WmWuwlhdkSk2kjlc8QKLPRYWkbIOezzKhMdZjkJaj8IVkiiRhtlRg1c5yrCqDW8
oyv3k9D6hgHakwp2yrCCQeuDZn41S1TsGUwPE6eaPzdx6K9OlDurN8Qv7A7W/gjMI/kp6pjrErsj
I0rmw4NKLdBVqMyFw98SzP1wWZcAX8iyGH2Ib6dXOu0lb8GZisBF1zh5hLS0FcO3RDP73gySuoM0
40bQOXFV/XHmH3nnZvGXJE2m2sEy0Y09iZ+ied8GkEh3hrn3dpliEsgy6bamJYc3DK/V3FDrxI3f
BZci3FF/WLqZskR3Pr4fLuujRFyIr6b1XIofSqy7LQKxRR0YEaO1N/CO4J+Fzl0fWjurz5IgiPth
iNnN7s2kj0MVbwzIVgbMV4ArvAg7NiFUBRUDL0/t4Suyo3nJwqCxkw9tI4z9SCpcLe50qcPvaNew
g0DimQnKmKauZhZRTi3wi3H+JmZfijTQHj+NLn//EllgpPJlSaYli4nUhp4OkHjOPG+/hSmt4/Za
b+E+5/AD1h96jexvkdO8lDwtfK5ROxuYi50BkwZUeQqhfOrU7m3vpdh2V2e3KTeSPjZQzoNV2wH+
tFJaD7jnmJdHCXQFfkZit2e5wFM6rn5vjWkVN9GhHZetwDQex9c50pYF/rvh2thOW36smL6mzDel
PhtfifJB/Uc67jLVajNn6CHJ1OS4RxdmMuul70t3ft3XjkCBaB/9nxGAFudIzWfZL7s1kXbP8x4W
x9YT8wvcgnnLF6m4UykpqI66XVAOK1XUCZ36XvaZGGcoQPvgEyRWF20Hvd9xlnNnd9Fy5NQIVT41
C7li5G8AmY4WRnLnwmxxmRXa81/G0TNTyue3znOA4D0bOcjTNTSG8TohAKTLBEPsX+CXOCWfYgJ8
nsSzddZTvM/fGHzaDz2sKAvIfW9jJYh31T+XbaiLkw14g7Wm40k7VYHTgs4Zqo62WljJseqtdT/F
TTUzgFBKBKdi8MMWGlsY1he+ICzRXtfuBQFasT+MZjPiyY+XYELW51j2SW6u8zdDJ89c16EhadC3
BytfGr9182heWVC2Kune/QoTyrmDRNvyjFbeN0nXAQjGQkNwmNdmnx4Npk2Z9YNfjmdfyQke6+hE
/YGHvY/yHqNUW+rMA6lepSIUzbfSaaOPTRJ35uCGOgRH58OahQ2pONPZo2GOC601+iJrv4yfh6Gr
p+NQSM6heKjFcq5GHZafCfa5MQ5NJ55m3brjHSc4c5hIuOujidtEXj3jD6jbWBHuWbSOpj7KvXSC
NCl3be5rnwf13tsZczyZwa+aC8k/VZG7bBqexThSYYgBAwR8lKlnr03qm7kXCYlVd2MFtQc5NPqm
U690SIGhKusw9gAqDpXnta/c8ihaKiSxaK78JqIJq0a/Pzr91tw5uCa6wxJsYZT70WDuXaegieAd
7DgPpbGXgumLF3+bARMGebHZ/Y+6aMqeorEdLkXn4E/HyR76Z9uWwevojW5/Fj6CsZyGpXDOohMt
HpHRLvcb1oMsM382fJIV5J7Jtrbev9vA1elDKlFe0ZsCDlmHmktojbyyTatjoIkonMZ09zrLyitW
wLlxtop6Zy7Hn6V/o9qtjWW8x9oKvXPh7u13D05vmK8GWNTxRsMXWWe14891on679FWj+1MguohG
f1xJGTR9Xw25ZZEeDAuJ8Lm0A+/bH2PoKKmvRuVniyyU9dp2866vcr/pYoPWnz7cngb8kW0ApKU2
5fDOvnJ8AzfvVIeAXAMY0/VqPM7meLWzpqQVS+24qhVWYr8Kslp582nu1wpGh0AZaByn/NvICe7X
qEcJfcUjQWO+JQrmtj8QQGXViTHHMWoC/+DHKEBCTi730ES0Vvc8z/q5NF0cH2eygL85tZJQJis4
2HecvfOLoZUI87lugx9jZxyrBHno2W/QLFrsXSXuVOkSlahHp2cBSXbltyTYIYGtVN5p20zrEVq+
iT8kM1q/Q7wP7CuUTauQM9GHih6um+pypZxiOlXWUDY5jNb9w1ICwb2wUSru2yEkEbF2HQChAhms
OjrOSD87lVUT52GtoyWtkj2qj1XJ/XAgsV5809EwBlnsTFNCfjB/xpMuX7qNYoHMJHb9H2QMV+/a
b5eQDfKwvjG3E68TwfN/cVdI8I5USF0KPHfYL5Tys3gsB/AuhDYCa1KOUGefWFAvxXt9Azltot8O
fmTU+lJQWxDw7oITyspWtH0WOKPjnrA8aODTFHDRvdg7N76PupGPA/hhSTLAocwMJpCBXRa6BjAM
7KlIPXltmAwZr4N6ofLYnOCwMrZ79dF0EVdNUAznRDUWo5Umyi3aZ6ogiRMxtvS9AC91Tqjj3AcP
IC+OwaRNqmfLwMk5QGta1tStXPM62vg4U88v1XbqebVEH9nydFOeoEbEmFFayZx75Tp6T4MkM3it
9eChVyyS6swTk3zx0IHmBXJyXgIULfslcWXABN21EqD/BUzMj6IcKQfcphwoMdvoKpJtgqY19qWf
TRtxIjnltdNfiWSoosOEgoTjiUXeGcbVHjMWZgrkNfbiP6oeSmhWVyiTsp4sa3P0VSLAAQn7myFI
3co0lc71FihvANX2jZ8xdKjub2MpIEumcjZorW4TviZgK3NSFwxqlcHl1A+iQc13gV0s/WkfvPCJ
Gmuycl845q6Iwn3K/V47zVF0RMhUiFsYv+J9WUyUESdNtAByv2ridShjnRGQ1jkkuNfbKC9kLibN
XTAkNmPypMM421dF8QKa14qPhTDBZTLRNB/qoli+ip35wnFk4b8dNJuA8Un0SdN/SEZtJY/grJIK
LUsdMWtHf81bMjZfpqTjZUWNRdXQsfM9dEKX9DVls0DnHqKie44JGMeMXneFe4k2vwHss3W8UkaH
eJPzut+OTKsZ+47qg375EksdTCINW2W/r7SyWz4bKp98cYZhPw61dEwKv7L4BgSOY3BtaadYOSC8
P1gE/b3xjgnDM6tnV5+5q2x8eEQnrXdWUHn2Exc5+i6sLiyykBQ7YLxYXoEfrRg+Du2+O3+1DkP5
rLG3fXkphqISeYfRszvXTRWcItl79WVfza1HVHNzrf1OYsxmbwKkcHfWz5VJzJSt/ap4DQJaLLNE
cLNmgyOSzHQMDw5EopD/U0X+9GkPRQWP0eMrp6saORr6gIyXk0ZYK44TGjleTcGq58dZ74je0dXg
ind7q3pYowVyH6/YeLxEE93wU9fY8n3tZf3NW2TQpu5Yi/Ls1mG8ZA0ObbzDqnLLVCgjPrOagv7k
hQs/HhjMh71rSvYKNN3rlUZHs8DrdZF3a+8RWTsrcYVWCO+7AtHmQHcgpC2NwJGKtLTr+gGnTkFW
+xQN93Y70bcX4zL414D3xpeZhWmVDsL43xMGfmXe1nBGH3yPocjRHapyywT0LKbHu9wZ1jGdXO+S
ZPX3lwGKnz5GHTaVTDGQ/2zaqJ7uuDEN57EVLtEXT03tZ2cTLCQ7HlH/qbJI2siKedPm4pR9/wAy
uI3fp9mtEXqEYro2HfHvFIUjUOVkUYwCQ6LK4RqiEW1Oahmwvqyqb34uURhhjfLj+m/6ehzrwyD3
4jFYN1awXW+870u32hhxAyd+FAl/bcpHc+MTsGc+DwEeEvY70N0XFID+dGJyBAEuiguKtrUx9oOz
2/F24JdCHe5FlvfSMeuBx2jK5CdaOO0S2tXW9hmgObvBZYmaZzEEm2JMwZWkMTSaenfXCe1Tt9xN
7e4y7ooEFA69JQXERGcbTWrxjSC89hK/fzGyVE/ZfKs+baqo/YnQZr/EjXa+MxtExtIUMRY0e3cO
Fv3Wlta96j5vu5QuXdNWFc+7GNwvNSxYcQjRMw6HVSson7po55UGH28HtZal1FXYyq8OQ6j+ZtRt
opfEq9bpGMTGml49Xk5gH5CHdMdpjwD/OKbwwAYp9vBXW+8u0PBQx2uWWHErHrzOrNMBbFtpHayK
Difld20uQcH76xD18YC+fN6p3laa9Te1Mc+4xvO4ttdBjPbD7PXVm/EGGjIVbzXtTp9s2Qyo/zS5
Uyxx2sdUmFvQWMwOh2UtDn4p6SLpasRzOUStmw5wQaeUMUb0AHCpGq83Noo6Cs/uzOOQTNH0aEdb
EKSN3hZaGmeU8zeolyB5t9hMp16gFG8G2/rahr4E9I3A4ESFSCChlMPwgDZ1Sy4FstSaisECoZcs
ddMfyJOeRh79efFvM4sozhju7cFpRG4dPdmdxIUzkwUo+FPrFn5ihgmHhoTlllFL1Y7jmW9cD+mG
glHlBT6r5To2VmC91YVn79fZdXR1rhoZJpeoXqBPl4CoGUFUKrbuK7VM8hgYQ6xYwYm23y0dJao3
BAuVNk7VkUqi1e7JItcH3K6VtI37NIzCvlBXzkxTd3d6MlRNztm0boSA3UmowRNGn+rrqFDOPJrG
M811BSn62Zd19B01sCsy0c3CPoXN6HwoyJl9WQr8GJk92YqWYZL1dofJc+5OqvQCCLG809PRHhBv
bWMv7MxpO73dB1R7n3Y75N1kSq92DyroY7bL4c435Fjz5cFnbvYl2cf4U9StN4l8wQTq0NIQbkws
1ZZLquHvJMCL73avy6/FUqvtHBN5gAYnbKsfjPj0xTfaiY6TXQBh65Nxl6lIav2GXagEGOm3YZUZ
fjOMfIUbo50oWyCxRUmMrz8G08WtnejTKO39h6ymebqoIQCxXkqg8Eee5yE8lRUT8oOzzN56HqU0
0V2f3KafDIaNeHBWd+lzwbcisnOZ7J8MWf3iczTWffiV3e1W3NM9+i1wAEc7R9nJLn4d0CR5NHrR
uvwM3S0hlK8qiQJzjI9wteZO9J73cW+nTHoVc3CKOeUfAdM2D0ou7P9YD8tvfSKQGwWbwFO/+hFw
ZBODON29yUtv1pATF4MfMzoFLb4LyJV6c0gwKNTFpqa045fTPIooNP1xZyf9dVlxVjzjFKpEZkWL
jO4oJfUh5J2TT35XWceROZsBQDYWRXgOxNL+GFwVCIBgsKB/bP2sEfiYdqvTfSoXO0MuRV+/dS0c
bcYAMnkQDK5eiAgIB3Zk6D2yhDXIJ38cq+0eXLROziu11oFXFG8Ew6TN/95yw74rIMpDbnt1c05q
YliulZ5Z73tV6XqMdn3tHm7BZ83fa0CuSWaQZw5HSBHhfldD5hN7xnzcLxArTeZc9SzLCGxWww+6
6Xo7bFC9gW1u9FODBUz1UKFWtN86SJ3V447Jr+YhToZzVQFnuu8mABXsUBnYA7GUfULulLTcg+i2
8VV1HQ/sLT5ozAANxHHez7ULlb8iszvTYh1IN5gkt3ARe60mkIALkDrFYnDFopaOcptQ66vVlmB0
KzvsrJQDe4IeUnvAh1sb3amNajI61D3r76zAz1p/NtMuXDrO0is+sn/rn1CLzEEq9DTLO70MoDdb
9NzVqZll8oRtLCzSvQxdAKVzOemcfwBWFNfwXzFWpiQV++qfJZTbT2bk4EqHdpdgUa21KGi7XA41
Zss2/jwUHa+lYOecMgvwLlZjwLFiHPXCTCuvfKwI9K2Py6Zmc+Iq8brZCqcjwSHGa8cDFjOdA0E9
qEuxrAvpAQR2eJkKJToXo0mMPJE8E4YHZodWzZoISfyhZw+sD3s4MZtbnHVsMwifFZ3G1PYvuB2d
9uhZ+xJ9W51QfRg5+j5PjtTwqbee+ECnmr0H4Qa9AqG77u/ws2Lnih5YSFYKoPJQwnq2lROvKNQl
1oNoD/MAfvYcVHv/F2MGrhXZD7fHaZa3gAq3GsypbZv4pASbucxupiY5zeiYaaf6qozg+hfru2qj
/q9CBUBLSLmAU+IVUXE26IunrKPJI3EnBstx8Ezs3y3jsLOJtZiXAVu34L0OkRLhiadd+3dUq/js
1BKEP+mEyISf460P6DgaE18xYCEhKfqafVu0TD0z6bpECrM6us7ZKsW3sajrPDUDt3yGepODsiJ9
7jrdGqAHG+32jU3vlIISddiOoimgzq/8Jy9t6yxNFvWNFBfSE8S9HVWLuA+qZPq5Sp/IKtKDreZK
5dYwtsCOf5ScxPrYtSKuz+3C/IbJGmvUg9iN6Z5EZKNT6vme4Qloe+gfY0I2TuwQqume9SFzQmLb
3L/rUnp8nqhZg7dm8orqWITAZOliW1IIKmjUc2p5zK+zydoK+xDSs3pptcUMYpyw8eipoBbko165
4u0aFFe1DnaZqzG0v4JYHALk5GZd/uBS+h9SDlzLZJWBUUDsCD3iVylHKW16NkcnOck+/UkxUznM
S6CvtlUt+Af78kdpk1mQ706kjgw+nOPah3TbegfvHRKLKszuXjXJhGfZT03WLbP4OPDMUsCX5RfH
boLcV33Spi3E/4//Lny5fbhf5DhgKIAS/l+oFcys30QcTbs14cK25Nhj/0wblxgvEUUJa52F4BvV
sETpQF73Ccu7PwiSot/1mHhxb0pLwsXYDvP/f/vZLKn22Jf9flwCVz3pAIlaMfuOm3YNKeTHkDcW
wPOa7Xd9UkVsisMUhlt4aiPjeUfMDSAcKrcN1XkaOjtA6R4z2qfLRiJnlPQ5diiyqztedOWLMq35
UEeu2R+dqgZKT71qJEX8gIB5dQpdsM8ISVtvI0Z0uQ+beTqKpYhjIjXLmAULS5ogn4q1HR7LZhOf
qsC/ebTHvbqs1oI8nMBg87HCnO1l3T7/8JAzZQx0u0+IYPUzi44pt+N6LZG1LAHaEzVHYZciLZ0H
ujQutRvwYnyhRNnHb6Iuwvhgz2zhUlwM9bd93UljSym2re4zQ2ec4coPLLITgl7+aPcOfbqzefaz
XgpkL6xv6+VVlBNBcY6P7IoTuui/BmuM41j1xvqKcgV1uV0KH1wbsW49Q9bGYqDtyYKYgGUcv9Sh
3cd/Utz/Qzd0+7UTTuzeABE3W+Ovz4vPrJfpe4S9s7HmI2dsnErsSBeXy597c+McTLQv36dEflnC
sfrpF2107ModzlHEurn1lydT8Zn//UH4hyPkdjfCcAUCAI0rQoP/68cSzExcRofrERHK8MjLzH5P
RD2ffOAsb+RbAUnjbkiZMExluujCew9CU2Qeot0M9DEpOa5pvT/I5X4X4/KheDS4RrfULRu0yK8f
anaHUduY9I9WM5TXKen1rVOA8SY4FFND03kJUNz8yYVwe/J+PRUCrHzwjsHk8lb83WEcRjOFk88y
Sw0MtatJUXlKf3pES4+cBL8zGzS65zein6rr6C+f+Gu6pybuwCsBrDtOlpM8B9JW+T5JaqV//1X9
r08H3uOG5MdYDz7r14viIIaWbEGdIyfskyETiOAt2Y4PAwHGy5+MQv+Q8cIGC5G53ait3B6/EwME
S2bh6ZJD25r971qNfon7diMVb7GrH+5GrTZWoO0rf9geOoKuDnEzRGyniz3///3aEdgi7J6oJm0Q
aTcN439JBmewwca3xXokjmx+lbTujJuqJCHmY69//PvP+udrgVRPlos2Mk3Mx78fzQwnNeoKsR+9
aKAxj5CHEhvksRMkICXm4JHis47p+DXFwB9+9j+0mCj0YbH9RxiJc//3WGG1woGzF+55DTX91bQs
AGJ3ab0UHLLKnSAiYeTfv63r/n6/46Vnou1iucL1ANH210s70LhY5FcVOQY9pCsxgCPBoWT3+ey1
1PRepZeLLkN7Qfwnxz6bO6c/McCixaclsi9d7FORmL1z9HfbkuDECJ5hQCkpBLhf2AEAgaZKPBDp
Q7NX+fOkrsG+jEAU9p69yr9/Ief3awiO12EnAbYfzTc3zc2q+N/3ily5i0ZBA4/U+Tv9DmHGHa7F
Dxz/3d1YBubLGI+oLNuNM62NRIdiLGGaMd0Msrx+g1R7C9NgUl0etLa8r2tU1vf//in/14e8FR74
FfkfWu/fPiT68LZlzX3SfR85x62p9PbR7q2oyux5ddQV85uev/37D/2HbZpLwy0K1xcdtxvja//1
pyJfsicijPrT0OvxwuRnoDLzg1dqtCLfWZg/eGGxnCc4fCo13a1hNJFXnllG/8nu9x9z8n+fs+EN
JBZzvtxso9h/fquASqLXe5v106lwbOR1PerAu14p9yGQ5R7dD6HbVnc7PZ985IkonBMOvJrEdHon
vMQRW4w0wRXvHXAyJss9gleWGGjIJuduGRxGNxsRUejqJsUxbkkVPLJfafZj6MWKpESX4yztS2GL
s6tIp0oqBBxpuCvGxsPqVtNDi8ghukqfc+5aQycEhkuAtjwow3wn3X0DH6FiMueyZ/DIE6UB3XsK
Wnqse8T36jNAx3H7UhKtXT/1U8dAd1XbfjcsVRLeef7ke4/ujJCpCgjfvi+51ZrM1wI/Xm9pGmPk
uOHHCI93cTBJG5hnpG1izRhf4owgHzo8/eH2+P0oCHnd2jfDBpZ+lxP/t1N2a+aOeeNqnzAe2AWM
gRv1kbknNrPSjiBaeSPePwJV7XjB+CQ8C0FgE4PTLSrd3JGwY9D8jPa0/KEU+P2txznsEscRAsrm
cwEq+vW+xeZp3yJ0ttPezOIwz+WAMVXytJY3p+of7Gi8SPnr/vvWvIV9Buy2Q1ob6o/oNxsQ6Fir
VeFcnlCuReNNAOb0T0U/yr9bzxq2nFTuDilXjTrsRUNofieOvoqvmgFh+bQtGFJOUpeB/bWMNf32
GiA2emH+Jh6TFlldVibl4t9JNEnOl97qmvXDKKqxyUfK5DUfBjXZeRCz4zgExqbcVxsspAcSwwYi
sbr/XPAeCNjjbhflkmmufp1HqymbUyGN5Zb8MfI33nVVrttZKb/ZP0YO8m9AkCQNpD5AE+ecyKQ7
+RaWtsNtPfo5cUhpnPuCKcr/o+5MluNGsm37RbgGOPrJGwCIhkGKfasJjKIkRw9H78DX3xVVZvel
qPskq+Erq4EsM0UwAoD78XP2XltaPiA7SVeOwq4ZV2MHp63+KmppHUzLS70T4ZSocDFppWZMVEon
MdpDNKH2t4cbJNy9y/ic2urARKzOkiFbJ495lJyG3WQbc/o0MLQ/ePTdiQBd6/ZD2+bc7NEg9QG6
ZNU9hj0ZSnHXGdNP1dZ+pLZwqT7YO+j41KE91a+MaURHZEpuPa46L8A+l43dvxBrIy8kx6f6wpnc
+d5ulUdhkqYtOZF+qr/brKws8WQnu7FdTtNjYDfhcrEwPbQTptTD63nLCqMOhWkWu8Vi9VHrZEEV
eUFl/7QqQfJGm4/rjwYV5YNdlb3/vSwD5OhG1hHDe46GKwuc3YuUBPJaBUMIHparlYZkSc7gor3I
D/CW7pDbVB0CrHTaO37dMF/tNX1Fhj+cYpD+TEYsgtyEnlbWJdnTdtuRlQvuwGYz5RvHvxIU8uBx
YN1i05qat0DTB4584gvoZ3kq/coGubXnsi0zwF1r392JAunNUUIJFs+YZ3EcC6I7T47Vk083G2B7
0fWRwI0olwF/NhUqOFbQjurEzYLhhy5m5o61RboKOQozNmUEcMwdEK6NRPqyAWXwcaFuRQbn3/ZI
X8JvLrNJycsFdmJ3osfuY8jK/UxHrZ3l38aiKRRW4wUGnGXlAN7L3mqZXsybv8Ws2dyGrHEdpMTz
2oiE8aW8FTnid/o6blUmhr0Uw86o3VXFtjfUDyZSZzeyGp1fBnPpYB/oPPfHVgga/ThTAhUvbbre
kIPJkLdlWQ1u6JEjhJGbcatbv3/n9O+F587UyhNQD9+cciMdjzKKs46P4zxWjqMJhXLIxGVAnM0g
j2YrjEVTUz4tWSrkrujt/ORZpVXumnFGbmfUzWPoFetFg4zgO5qS7sIrg5yxsChLZ69seCkXjc0d
BGBSobnEJxOoxOAcu8H8b9cgYlJoX+XCDdml5wYh8OgOCqUO/liKb9gKp9nosmfasVP/RY5K35tW
5cO0rJV1haTT6JN19LvmisYlvEh/8/30fhFbFl4W81C4CcoWHtKg38RbY5l01IYcA2FEQ42vu0G2
iKfMkqZOespYvfNKrRleQarrmXmn5a1RVdl6XDWtLYRshRgRedHpwMKDTyGq3HTk23C3HKFRKFmF
iF8ltyp1hqtG5StxrLaf23SijeYO1X736tAk86N2c937fNZeH9uBbC+3s3s+MikR7MQv0Y5EnS6X
lwU5QHsKgpmgQawAr/XUbuDHV6PZkkYVktz5Iqhe6WmZxO22myPjjaFMHWPbKmA6hRDOV0FLYFEC
tozV5G9VieHlGNZd/oaJEQtNGsqlO4hqU8+yQBcItM3XrHxMExueiopnmx8fPJHQk0sGQmnxQmAl
Nj1k3rrabSh/9luh627n12WHw46Y0nTfZEW+ocsVxXo3OnUf7tLKc24bJRlxNE7W3g+p54qkN5uz
PGRDKx2fZzlE8wGlyenfC+dDldTtu7nefHVhOeP2ungZZYg98KTm0Ly8lwpBPnITJEtFQgsfV6IY
id8mdooBfruqVRLybhMPmdIKBYUeuqRmlnYb+8pHkJuZbvfhZYQ9IkXIAX0gmvfvllKz/DTZmH6t
a2b18QSiiOUnCBE6jouLx2QttqcNslcdaacXD9RtTRF7M52IC0hhZz17iF8p3ty+TQiDqQzaV8Ig
m9Z0jCbKhOlXl8ya9HOhmZayjmud3btyKL/3y2bdVWbbZUevgcDJgmVMNSTo1HJfLOYqKgp6KEEn
+AsGvkpPsh0xXXuxygaX/oyej9RMSEGJuTLqkZWl1UuvMjEnfdCgSmeZYtrswCSE70FK/HbbNabc
GyHCpXjbzDw/riOlUoSQ2zL3hrJrDqdMAYjznLH5LbYOvP053szbF61FOHo2iPYHjrcBQQwJvxba
VzQRyG1I+ESS6O+wMJ3WHv4C7soJZ9gmcn3uYbfdR8AQ1qTlK+wl9lbt+sfZs1PnUQ2BrdFbT7N1
q8UWeE+px6MX4/1lUwPlRG+LCN0u8l0EGElRpPJeFJh5cIDPRGtSPQws5Fi1CAgIwfzLkdanr87h
gxVzv+twQACU8NVOX+21NFLCQKQx+/ucVYK/s1ghDDxpENPha7yhphYk0BZhRzrznBtVfpnVjvVk
LWtYX9C2x/9Fu378KNFpNXgvutS8C8za2fkTYJ8EMVLWIwGziiayVPcyknHm7LIGMdve8jPcHmsA
CAt9a3l2eIQ1w7NKyvuSVfkD7XeR8yXaxBoupPp+Q77b5ESe6unZz8z0w7W2UB9TbukuK2v1XnJQ
3PZdXrc/fBkg8ut5M+tYSfRXWBbaeko6vMUNi1NJL2whVdJE7cHehQ/DHbd4xtg5RcvS6UufIw/T
YGubyT8werA8I0dgzsQAva5FBa7nCVxvyuzW0J2/B+rtPYxlUcu95xSsY5VnD/x9M6ye/G1dBraf
cLuaz+nDe2BAzUUlOBLw4k3ctbEhs6hrXY/QVFiSsRlgeNinm4NnUucBVr9AC6TPRjEWoHnVuG53
mPkU0MGhd6pkzrVTJ31Zr8zZyQYsmG63znfdyy6IiIgVDnmgpd/znA809TfTR9s5BjwHoVQPVl0I
Uk0RPj7Naq02KkbXiWtx7hBlvGd5LFfFOLwuRo3ujNYZQRtEiHd7nhTeIGlz5INZvs5XjHO6dwBX
OA8sbc7ujcFQmRiPfCUOBEEdS89mKZ00jZVnV83YTH3kVVv61Z2l+6NjOXGjmaDR9pIIB3GLGY4B
D+bnsfQujcZudFKojpjigDAuPylrFusruBiKyFmmn2rHfpA7O7FYTnrNS78F6OZmvQtHFq0vBjP4
L5ZaG/dyUhTzd04rDQw/GTDPU9Bwk5LzURoZSRYQ6mmbKMv2BGm7V1TJ25qEpemgwyna4NWQOjNZ
nJBARA1gmOCYET2OA3jNN4NyAxjQbjVQ9zaRz7gmvM5SzhGJJUhTiPVC8jZZzJ5uo8AmqXFHVU1K
NQV6OkxJ1k74/kE/WEkhUDfs0EsqI5l1RaEoTcwqrwoJibuv5raz2LYMw04G4YxfQEob9ammofm+
mZOgDTx1+Ufqca9j3DXTeNVayGQvu9quvBuQR978c3DTed6VyPjni6bYnDujyB33QEU1sOqjcNNT
tKL9qHeUNuGblTnNUWe5Sax5zdk3qQagN7f5kAWMIGbRmDu4+/zXhWHgbnPcYpRXOUHYxX3lLZm5
91i95oslqGT26GPGPNshlS13eVmY9Q3BAMP8pe60V+1xh8jl1Zql4jg+kIHdoIEG/eNXWTofGOK1
8r4Cj409oJtta2Lo4w3r3vPqtEBiqImbXTiFY7tEimlR9XeoVBDyG8stfNaexlZVtHdyHJCx+/Du
lthemF1dyYV+6YuTOe0d6ke87luGNIDyMq9fzVXm4fCXTtfvPSQqfXQsVuB7dghF49dTcSNJXRac
qQ5I1dprIBBfFQY+Qsw0pnuV67/Bec+Ns1+PxQFzAjgiAcAOiFufTPQhh+9qWdeJQNNyfh7sPI/Z
CYr7JRunPdOKdIrDZnmFMzN9od79m2/8f7s8DQDgYrSO6FR++rhT4NFh7plKmPmCfGlqDRAXg+P0
T+f44OfQGuTPamxRTrX5cGXYxs8/t0c+X/88saE/gpgbhArG9XP35B99Rdqna99jljrQrmmDCAcX
XRjqsQvkT+MOike324J2Pqvx0NRTW3bJn3+Bz22JcxeE+QzFjkVXmiCKX38BRTVhAnlfwYWhJkdy
LU+E9povpHsMV4E3zW8ue/FfOu+/oRPOV6UVBC7MY1xJmf/rVSXWPNGnGah5o3xmYpOf5qUZY4FW
NU/MApODLILgsrCAa1TIvu9BS9R/6f/89tVDwXP/BU8AYSwIWv/1dwjIH1YoApxDRhnanlwPqNul
uUzzEgNA7LbLDnJUc591Tv+9DqV5A1JlHPZ//vr/1Tj+5/NPUQXUBHQBc1iPJtmnb4JOiI3LqyqO
au09ztu9Wrbvvdst8z2CFeHHPY0U9+yOG38KavB8X4FpGr+MBTn2X4gxF8Zt2YTt8HMZVYX9N/d8
eSkdv9yObP7rHM3hCPtlVlu1S1NFHrI0M5RITuax1Bo9uYhlhyAmNkarMi83HSCl1V3WLnvlmF56
LMBY1U8YL5z29ZyuLa6DYsJy4WbpJEn/QMYWCQ8w1bHyp4V4Z4/+x35qQ6fCPI7XMNKG05gLVmG3
fWHkvlq7aRL1d0yj5hgtPcLBWIEMe6TxbnHQgZdSXYo6rMZ9r0l6P/z5K/9tMOlbDJYByLg2bBzX
tz995SYi2tUvF5xlYJ0TjTJmn7bBlridyJ8LhCBXbtXq09TWbdRSXd9Ak3cPpTrPzqc1j1tTtce/
/E6/PQcMwhjABZAviaClOfBpIRg31UgDDt0+HAI4TwtOM+M0NoVFbvxawwUI0hlnJDrKLpZ2uDW7
yacyuu7pl/GONLBCnzUJFf0FsrbVPKDesbrImWl6fMdbPTwH2OblcU1pGO2WxujefGIeUHtq7b6S
8xyQLb763Ysx9FVx0gUK4ApQbreXtbmlR1KNKzOaOgEJVosGcQacDBQvdbpSG0rafrsqTxW6wamc
/UvsGktzovvhOneLXWi1rxzosg/B6MnugrJzNBnitJmzx+i+GNFoFMFVCf+QCDfekRfRbX2F0LfT
Pc3yKW3elOUTj7GOzsRJF4BHv28L2icRCXwpR+SZ1lNsjaOL5sISY3G7Uqj6J44/DLwBT2/FbtVF
P914om/oIDZdf+8UaPXJ9bXm9cIDBOQ9TxbcLGkUNuIp9Bnek+RGEUHf2u+D4U7qctC0X3ZZBq8N
CSwh6PtmY7yCQnpAl5sJAhX3FfKy/HoZ+4UD8rAFj87srG5cKrndD7xeTdwCEfGSgtog29epQVfN
d0mn5jw3hXiIC3wKiBkYhjEnDOdrdy7CNgHTQMccPmS/4y5saYLHcC33gxtM76qSDjkdIFdO2pKI
YqesGPbE2RceqVoTHyGbMg8F0wKvE4EAedhhWlvGbgArn9/MhS3EqTVrHnMXQdEck2faLh/wTlHv
kxe+wWaGtjqC5mEQZthXsg/P51drMLiW9KoD+tVgvVXlYKooN/zhlSMZhTDSF5RwQykyfSOHsPPu
ramtToiZLJTjgVdl2Hby6YDoqbX2qVXK7NAY2nIvcQLyoXMgcfk1QIP0Fas7DPSQpMoeJAM0qrq3
0h9ONuKHqtYFwdgCtfE0VNofTqvRI2UyvGZ5rsth8iM6web0l13sc6kE4JC61z2H35zDU+xPQ06I
58rM8k1C1wKOJ3XY3209KS+UM9tFw4P2H85xz9ejTjhDvbgflv9pw6IYnaZZcD27NuwH+MUfcHzQ
naI4+Za5/fLtz2vSb0NcrgcqOwghHaFbgMH66wbpG6GqgMTghvNdjDN+r28yGe57fJBvRQ1ZBqjV
XF1O4dwSbbk4VjSGQh+YtQdvwpPvpW82HJA9hzmuD2IWdjQJu0265GkSopSLqYfaq1LNzVWGLRq/
ae68/PkzfB67nz8Cn0CQp+rzZ/PTqsr5LM2mEuqe1GBfcBtYex9fVOL5Gz1XKQCimbQBryZsCX/Z
ZsR57vnPnR09DsEMpB4x+Q9hsX2axrbthC5ySr19k2O5Qb5YAsglxQoHWWq6U3jNmUs85N4gtv3g
SaQexlJsr3rs3CkRIxDwmJoRsNPAERufnj2JI2dMrA3Qt7YPr/LSr+zz3viAmhX3Ne6eMNsH7oSU
WXaW8UXlfgg0h+7T33LlfnvyGQHwzaIZYQEiK/zTDmo0MwFr7azwJq9F4tHt+SkLaK6Whc0UHbpR
/KVKtc/DuF+/TDiDIOzRoFEvUjH/+ixKSIPAh2R3WFaTnncqCZsJCA7sKYRqtgGnX/JLn2ZEfRCy
90RUNK1lJ/h/7Glnjnm5xk5rYi+BzREy1fH6+rkZKmdEf5BjGeA0hgvZz2wsRhuj6mejnvSTFF0u
LxAS0arP2yyuOBObR7x8NSdWYqcvShQcH4qz4W45z45Ze4fnfz3B/1EY2R+TxgB7f7QUhxh0xv/z
/1WQ+fms9//ObH766N+bHDHCP+LIzn/j33FkjvlfsFwplDhBmHjBz4vT8mMYz5ll/0X0Mi89yzIy
UrB+/xNH5or/4t8gwkHszb9EYfo/cWQOcWQ80Kxk53qc/IXwP4kj+/XV98/wLk5TBOuhpWIH/bxS
1xmKMjH1CyM2EZ7QLTsnaOp/y175X6+CgoqPCH6OEdOv74Sfq6DOFU1xA6iygUenHI8a8slf9oFf
19Dzhzm/4z6R1YIzMqbQXy8zujWyYC+bWTTbKcIr08ZpLY0jHcj8BP18eDKgR122pVX8VUN4Xkj+
72v/72uz0jChR3VD8OynNbRGJViZVTsnrcS29g3rZbCx7XQBjVw85fW2G+ko6gNDuEozcg7l82j1
1lsj6i5NCHPBzAfqqNKxNHymZ3Vvgh5kJksGRvSPp/P237/UP8MLfr8biD45wHERzvK/rYnAF2Zm
RuacWJk93g/40em+O7i6/lJ18Ix++kpcDqWcXrjj5wDxT7eDOWWwLN6mE/AmI+11W2j3Rox1t3wJ
QHD1QMgmKJ6vWUiSiPeffsjARTpJCsz5/wjKzhvDP9oVEyFwVsduk/iD4SX0ovxLu6Mz/+ev8re7
HjA7IADi3JfhRQ4/XaWzVyYJ+METYsYGNKsBEnnXVs94CV7/fKXzT/rl+TrXBR4uFkH5Jn6T5blr
qGo2GysBhaUx0HkpZt8ZpX2gtXFZkQr6N63lb48JSxXPsn1uuCBT/pwAkk8TvhuvQIWxOjRqvXO3
wWuNvyjBfntI/nUVlOhUP0hc/kUX/8d9chlsE5/BVWxTpfcFLJd95edmUmgC84TZPduQKm7//F3+
7ZqfHkyQis7qbFxTBB1O0hpWl1V2H6r2vJcxKJEbSt//S37q79dkSeKzouPEFEyV9evziNet59QD
tUAERnqai228texNn0qjdaoImUU5njl8ZJv++bP+/txAuPfATRLKB3Xz85oom8UgMAFEAIOH6n7G
BP7O4MCLWH79KZpx+PyFzf3bK8EKyP8sm3RLytnPON8WFNJQda6bkNugbqxQdSohHKRgAhwUxsWf
P90Z3/zri0FDlp4gFyIzDgG3+/lsA9GKHklXzow1U3hB6B2L5qQKY9xeirGHNSf5kFCWMfE2BzFW
GHwFJKEKqaMXHl2r76x3XWmCHfEFlnN/AtQWSAaQ/mrs4fR2fgwnVtEb0go0CD0H4g2s3k29XTOf
aYAsaxRUxHlq+zhNQMWZhyH6YJo95X1cgxVVN/1AWsklcUJWc1q2zLZfAmKNOthSVTxs9gX6lNDa
2XDp2LcQvItjkYV6/Obkna4Y9q1Le7W0XucdORyGIFy91Piw+noxE7QC6rVlCk+wOjxIBAcuZ9nI
RT7X4NcmECOWZutayToTBhLNfTgf8qondjStGRBFdqWm8kthhqAq4c5JcZCGW9ySGoBiavNFMN+S
4ZLZe6xW6hX2gWHsi61w1Z763wmuHB8pY1T1Z1mJxVj3JiBo2T560hyeYegGPgcCCd6LnHnm6x+s
jo52dkpIhIVxmg4dX61aRLkQ0Ln5ztNoamD8ql1hmAraSpBjsI6KnRkEjNu2qRmfV1038hBWpbAi
mBAwM6RgPn+5cfo9Co2ScOeUPurWDVPgXagQ9B8IvQu/poE/TopJ/9x5NFCX3oejVunAeljYLqw7
p8NaT38ZoOYBrBOq68jA/S53RliOC1iFcBOA4+fZuFoyjWnFMJAaPfotnA9EGhJGH9sEQOR2HD08
Zha4twiNgVfeCmtoYI90qBtifD38Oe3peiYT/QC9O4d6vRSFQWsmRSZ0OQzcdxJXNkMNVykex0ci
KFqMIwW0JwZ7c/ccpL0wkciMeRhrZuDltcsob90jJUyhLbMBRjgjKzDHo/IeenrYOkoZ4LaXrOsU
G7UK6VI0/SDq2Osb973HkNXGHSN2eicKfNprN47OjxTz/BrXgBvOqvuqzmNB8hHpDIXunrHNGo9C
oD4hqZqhJZSfs+SAAYmFgFMWjKBQsC7FeVJi/OTJR+XgtRAPIntI02dwgx1wQA8jI41Zjctvg93R
JXkqyT3Y3CWL9Tyqu2ayGJMDRUs74Nk+QikkIpN98KFcvrRV0/NDSgMxiiT+CBQGUsRvtkSQdJ0X
7RnsJbzVj3VQkmJTTPhIom3L/CUmStr6HhoTLDMgTKvm8QK4E3Od8cOtxWbGoNrYjAYHWSsj635t
wU3bOWg4pLDrMc+s0NkPoInUfsXEGMYcCbfpRlFY0SrLAG/tzJX35rE2UMPdswkW+Z75YTbF7G/d
9ZqGmO/wLNZvE8ClV2PuihtiIV3nMOUayRHHtDIn3KpaSJQNDRE8Cds2T7y65tu4AHfa9coQD80g
t/BrKeCB7Ul/dY0sxtLYh1+x1dXZrY2eFTzibDUbP6c2ywGIl0rdLsPZ4tQwHsylf7EQ3gy3tj/1
hL0TTvsw29LNLsy2FziRppEpCCEQJZvynjQdIS8I1jsLiRp6eFeK6Vi578U6iNtO5v5wv/itcLqY
wRzOonojljJyYfj234uytPSj0eVFc+TdbKodyDUn+IF7PE/3DE2hL4gpZVI8rYbGrbwsGxjVRg3N
PTho79zQdaq99ppRM3QAALyhSPiaBzTv49XycC+a7lDe4SUnSsFKVXlPEW0+Z5sz4uAPFDIvH+Nq
YtJzPQWeZb61taV/eFO1/myoAuyD23fZjdJBrm7h13bfCqNRX93WXu5EqULM5SgEnsxpdJ/NfsTQ
5ZMbxwSXdRH1vx/cF1VofFdhu70OC6rFZOWIWOwUajX/hMa0O6Bu6ebENykgo950UXhKW2KhXKHn
Hm1VqWsD1WzSINrb4gAq8ryHrNPqBFIsoAnFOJWvUAtkmSpI1RUNlf7RLyUr1gzfl4A6vTk75ieL
hxDRrZ8Xc2FZhRNFYtMIMGBIgtaFj+JW8/RjCdFpxiLsjWfZleIWG7dhR9jDK5kMvS1wfxZusxdE
dY4nJGLzMZAgaQANtrzt6RhURygYKf76afTelzLAp0EjdXpl8oN5sHZQYCSqWPX15KjtjnY9GPgp
Q2ASSdfLDBx5IBN2cNIR4FgAeVpud9H+oM0LdgUmQQ4UaijIHWQCNiSV61RLPENAMA+VOdkSxXgR
3NlW1fWPizkCz7HwMLyfb+0HqiKbAmtc4LtBzQfkZ3kkdB1Wcga/LD6q7RjtvXOo58YeIUEP8tbE
YeXTl1mz19Xl8ycBauRmxy5s0grUfYcbvOyRIEm87rebsXV9Mg7jGhxnQKJmlIZOxw7uK1pO45Yb
33paiYgujTa0kjlbMm9XrnbzdRR+Gl5DXi9R2DjsIY/mOjtGVMO+/dIsk2Wh+QlgopiFnR59NH8/
wPAQotTQt5ax3bjqwzvnG+zLqTBC/MnS/4nBsTeSFBQenDWvcbijdj/vXATd6UFXMD3YfNcbTJWu
PnR+SMMvJN3LjVoapS8C7dCwb9LQnRMXy34ZBWUDtq4YKZmjYrPcbG/hca5B0i5pAXCxzW91j3YT
p0xrvQ8Se3SEpcFk7FaWYILFZgTvFWOf19YcAxGVSytUnDraftoWi5TzPLSw9G1Igd4NEEJVgj4f
xaRmXrTCedRI87x+0F/BPKVyTwx5fy8Lf8sSzi5qioMybJdDswSDGSvF1BAaqyASgfY7crRBjKSs
Bml38ga7Xne9dcbHOpQ833IWxfuAzRkqhZMSyDAHC+CRvimzgf6wHsk53AKWTQv8HTaFgAHQfnA2
c7yYjdGv4ykonbcqmJGYlVB0dDTgnZ92A1mNxAXgJ2EDVxOZKX4phqMux/4ROUZhQs6rJvQsNAx0
EuabMq8X2TVQgFTJXS3HMbsHQM0MDTa8Ok+x+hXJEvjbnd3Tx90Dvp6/FUh7KVkxoOPv8Arkut4Y
usSg5Z4BwjfbQojd9TRTVvWlvC5sxsjHEdUZNBgMbzYjemVd5MCyqCFViVwpSxv9VmUOzPSsruEb
LrgB71MYgeMJWYTLDoTU4FnRLN6iQDuwigyR2TedAlR6MBdPekffRu60s4uzwSi3hvxlgYvy3oul
CHaIlwI/cebc/5nWhfKiwU6zLJ5Zpn/ObhM+EKsYnsxFIUbVg+qfcZ2Vz6OQtmI1QdsPuKC2DmM4
gDttQz9F59h6nsI1svbPS9dM7PH+pL7pNmsfGtAaT0OvUA7NvVJHvx350L3KXS8u3QByuQ8PqEhW
JwySrXaQ3ejSa+4aDYgk7mwYAGh1rO4FJoeCvqDN5tQa3kasw2RhZiHEw382MoYCETCSoAc+hkZ/
dzaSKkYsPbWpS3vDjGmbg9hwejpTvGmMjxIfyPsUARnzz8Nj1eGZt+wv4DxcZIGMzfxoY7C0xrPP
UThClpuloIVMGP+Bi/r8xGgU8ZGFxPEBh7ZTHmBPN19cJK6vPRVesbPhd2EzH0IKOpGTyhbbW7dc
+ED1X9I1Jdq6buv6mtvZCSCywejGAl7lnTcOK8SypicVcK7qh5EMjQch1uaJHagG4bqM6Q9Uc90Y
yXydoORr3IFdUPYGz9oaXAfpSNIGJhr5HG4d0m7ZVRA0KLH1x5zVzbVj6/OZgxs7R8igz8keWFgo
gKV2J2rFLGDVIhnlQgU5eGM4DlCDlWfYhCD7WrwYmBpwGCCUlVTHBV/+DEHqwi2IZItTCta7jRWy
55GY22IPKzV9WJ2JTQTugCRH2REdEMlJ/bT4xwzIAeF9Q7E4z5GX2f3NUqQcCbQf1gi1hm0BNDuG
SP0EvBG/JcMkqqaNCiTXg92T7zGaeZxrb3mT0lVbFDad+4XZuA1Vc1jaB9QHBoszBEbOGQzN+6hL
IYSfwOuRgqRZipAOFtm3IGyUPlawvm+ameiQS5bI+m1Y7bo9AMwMHuCweUFk6Hb6Ovaeyx/lYqPu
1G6dOG2bPgc8COWFI9r6JTShjURjWlicACbXv6KtQCuyD8b8yeLdwVSR204bMfsIIduh7HTOugeT
cDuFnTRKQZCD8W8DblRfSevVGyBluMjoiwgQaQuAuqLHv1s5LP4oek5aKNE5uO60NENNutvZlr9Z
LW4dcOyAIko1tsk5Vl5Hs5/XhFhop+IU5OvajDffhGkKcQJo/xDo81je9bMDQKo5RaRn2Y+W07I4
u0DK36hbHJFYbqFu2hTnXtTP48gMyQcoEQkqgUv4aCa7FWRduKMLAui7CahszRhlWt5mO2weUWsD
tWPvaq4nRPzdNW1B6MbUEtQevRI1FRWUBpJxOKKi8ZADdrMR8KemLdR2X3OBfJFPFgLtyOpxgtFX
MEKP3SmoHy2pnEdzMgHJB2NgP2SlLIPIKmaOUF1A0cjpfAi9CL5o/p4h3Uf4EFbbew0ikZ9fByzp
k8uTHuVpiNV6Aivz09Nuds/Ba8r2KbO5r52bzz/I3yBvC0khWxP3w4DkOAC7of3ouClW3TIrGTOT
luQV5treNKuND6SbYWHh5pmgIaccWsHMwD2v9+dP+gOHzIzTpMiqA8aVlvyOhqIWDjIA04rzRXkG
1xc/cuJxzggcSuCotsQGklg6pRf7A7V9JJjbXxGJ3L5OU8X0fTB9I66J6+DLCjzxLqzauJp7Pb7N
0syhJ/csJ/hgivG+GxmogSMwM5AywirMpHTdii9yxU6z90aVfqM8mIj48M2Vs6zh8XsUrYSDbfa8
DxH+vuDa90v/wXAb42nyq+49TauNnR2S0CN5KpxmirSFzWD0qffA+J3RblgD3PxSA56wD+GMu4Gu
dEnXYuVQ8l0MTvZKMruCuyNy+vlIR8ajLCGIg7lCk3s+P0FhxY24jRccUikvIZ+VfI6SquOglrF+
LLnRNVkirnvETeF0p9kJGcOboxwvz4jxJMNWeMlQAvWrWJH3HVlRN7iyqACNWApl3y9eiaIVTvjs
RAhxu3tIVYhkK8fGot25dUEhvcFpS/zJIbxo7SQFKGbk/g65DT5xDm1rS6HOOrwzsBqoqDZmVx4m
7DM3jmGIt3AcxRILZVA8si57kqHlRHtJ0UO5muq1NYj+IMAlmSBoknsEq5weQg9uEeF7mgfvDXMu
kUxbvZqRxv32ApuGRAPiAuBnLpaZWdFiu8WNngK3I3bKQuXVhSP0+q6uwwvCNkMv6dEvTwkcmPl5
9CGTRs44W+8T9anBKWjdSAjB9dGeyIGy8OWGeTtEYjZKFCRnwYiRr0BKkceO6pJYqJ7/4mx1CZhO
vC6wmZhTQ4OxL9ze53dobCN7h6LFZRpIP+FlP4Stcexbfea4hh4PljNPXGFZVXD2YGWee7TTja8W
DGBDuF2PXWjPiXD4kpvEtVws2A0QkTDtJUYL034YjSpbjXjouoWswnxsw50jST5P8PDJRHL7oHs7
HWFU3sCzsjNhzKhXOPoWML2GeFVQ6HoMIo0y2ovRWoC89mF8HkD7eh7aXJwMLFqpCBJRL/qJN3hz
98Thqjv00G5x7DlCMdevUxKseleZS9wzzP+Bo9NGlTuvK0vFuH04o+eehOXhs+jIHnx1weG+9IXo
PyRTaCIunAwerKkX9wfd44pyxJF5n9CJgTznL2L6vvgaxBGFevcWNp51E4yK3BnAZ8ETu1brR07J
c3qY5/m/2Tuv5siR9Ir+l33HBIBMuAhJD0ChfNHbfkGQbBLeJTx+vU5pR2ZXJqR3vWzsTHcP2UUg
8zP3nlvfs+PQnYurZPOMyT7q/U5vvbvCqfI35hoR2EANTW3YtR267u5KNPVb53rva7ML8Ei0htJ8
CwY54Qh0F18rci5YTAlrTLKuU5REMwl2KBP0uNmObiw/RaZHj4RPqSQoHTQNl9WFRLlFvrn8csQC
68pA3MuoQY1i2ucqL9I7pF9DswG9hSlHOJ1jkq3QYgy1r0yxfhJNZW3WqMrYb/H+3pmryRsxwD77
qWBxjyzfBVXEjMw/DfBzIH+BGTCWz1qe1c9Lyy7HT9d+fmIpLxNg9w5VQ2/RhO5HB48aL5FlIfqb
s+YM95TjXE6jx6kwsmFg7teAGrOt1qQCYvp5HiRkJsYmSYM7QiNeiV4/hShjMzn35RCvo98bEcF5
RWQC1uIlhCySWvUYzI3tvuqlh2gQAgAEp6GOR75wnS3U8B0CgmUl8XhP1goabmUl8aunMdwBzVub
xCslNSO3DvDqb3YNytgUnAbkN6gGmXtFYup7ir2XArPLQOkYs0G8WW2uOfj6Yh3f3LKy4y3mo4r6
W2f05MclmisyeCtMQVbUNq+4PmtQMLrxmFVuH4X2kEz8MBlf4R7r2mdOzPHGHB0L9CqNJooKDugf
UXT5p4lnlEIAm3RMKjhtTyjhBL+RGoUIb0CXhgVqSoeL1cJwJzsK3VeIn4vRiVZbRA/3LC0xe+ky
ig4WI2CmXWWtkbKx5MTwLpqI34So2juv0MD5MRKIyMaokGYkxpzdeTNZfIztKnMfi3z0ttIYyxst
X8qOZB4jgtolI/fZySbgRaoTrRvARqP71PvCdLe1HXUJMRfG1f7oDIsLoc+JzolOIk9gxUjwj1nZ
1G8RY9YWxayZ/OgeSqEt3gYIsjNxHU+SnSs/tMzSfkW9hf5w5UOotw2jvzh0pgIVq6i96o7Cz/2a
PEHwdwIA+FW3AW1tmtHIn9OxJi+EfCD2Rd08lk4A/dt5Hue85dbnfJi3hTDyL5bNDJEIjYw1uJGF
tZ7rPLcQiVtm9ataFkGNlOqi/RwbiVaobzEA+pyUXnxXj5ZeHCATTd9ojPvfRkt8EHjHRA2EY7CV
8TttImygTgrjVgrohcQRTB02cXzM86ZtPbh0JlOLi+Kc0DgXh2XvyEH0ZySN3asOAXAKJOXKQSCb
7jk8lPzCkI0drW0j5raa7VavmY5NcBPpi3ub2Y31sDDp+dIZhTFPQkz4mXQ1nRJcw9TdoZDuGXEY
TvMDuK0GnwrU72bmwhC+1Qlzz1K7aI6QjVyse0OLublpqFJ7RrffnrdqnE+DVp41XO1RUHaFhbW5
X/PPeFLZzPtUV0z3MXD2fo11El2gl1JpT5ngmF0oEceASEHMGvRtwLCUi2V4XwvbOWqwPX9nFoI/
zlF2B5yaQJPCEve2sQXAZ1VBxci8peSNjPS0MD8zyTdy0nfceTwsdGwAoSjieYuBtvW3eJqXXzMS
eVo9gUvKpxTFrckUv2t3aEp1IIb6op4SDFPfZrUSM5U1HfnErUDPpZPsgFc+vYIH21wzHkRCaoIf
ybXDurwkIyOPmMcCp3OUjuHIOnPxFxrt7MCWzbqdRD92tKqCEOt4YrIY2splQiAY2ZghtUOD98nk
3uRbSaY4AK7mPU1lGUcB4NRrug01o31qbJVam8EjeOHQd651g6ZevzOuzzYlFhfupu0bg5FsgQ2Z
fVIZTayGGus8zUXPygjTrnaLT8hMQjQmETD5fOGNLlRt4sXBAs32TGmRuyNfXMCYxQTP8VRhyw0b
ULPgxjDRs8tya5XtooyZxhlUNsPC3uR6vOTMRbUN8bfpuintsXqH56FpQePlRAlENJv31CNaHVJu
Un05qBmfkRxbV8OuFV0battJsQTlwM67dQVoPCEIm0K3RHkUkIqCb3mJGgYghPKVydZcDVINBreB
Tp3hKokwOtngja4vCuw0DfFRUFXrwNJjYuQV8Ke8H8+DWbfryXdhDVor5xBBiawOBMDZF6NOTRNa
P6A7X0cD1mGEG0Wxq1iBqM3oReNpyBt7AIBmarfMTuC0pkAD40DpIqoDD2Xqt1xV2W1SVoJXGxN9
9ZbO03YDyEcKO26dZRi+lVqeeG9LLcTjy6U8rJwKCOL06DYthLzRa1F/jiwD1mBmZkO4WgaX2ofe
lrPzXSmFAqPIbADxvHMRtlV2UlsvarSFM26JHqwi8tTOa5P8eopntQDILWhd9dHT91TDs7OllJHE
ihTaqh0pgx1U2mOqJ086A+3+K9Upx3CzLwnPdxm5GvMdvmp+WzeQIXYU+wzpa6ae5QlnF9tPvC4u
AAGzqKXfLLRlW4gMvJhtI1+5M3uThUDLfVultt5t2ebjwRB1MdwatjUMN7QJUfug52QWYAKwmavF
sTO+IQlgiryyBhvojQvXACCXQQ3bFNzScpuyc3DDtR7ElnJ/NgJbL6405krrH1Atpb+6Ok0ZyxaM
a31gqBOneUq1OhAf9Vj2nndB8rLEFxnLprmWs4m2BfuZoBM3KpvEsraCogsCht5dWOuQb2ZaOGK4
Mo/cyBKrj+cbAJHmvUhKpKd4qMt3zXE6fVMPpsYSfR3td9WMQ8HmICXQazRr5hLwneH48pWLd2/U
dEiaHfvZJtezH2+p87c5RVcHLqMYvjxraNRvuhjEWNtEB9r3XnNala0/4f1d26DuwXqGBari7nUt
iDfb2MVsNIFHDtVyZDZWD6HCWMRMxKkKkhw9FAW+MzecEKJgm+ijsXfHn7YkIZLCWTF4FeTGRE+s
IpKenmpSH5N0OD80SCqxb0L2k7spYS/j02sSb9B6EVj1AlHBPtZgjTFJ9lI31BXipRDUhHysiGFi
4rVqw2H2HCAZhP8VL2sCAmCDHq7uTi4LfxF6q9GmAeEyxG0uqSGQNycur30UGRmBvKt2zTY37CY5
1opd5KanCEqY3ULl2Cit1fNtXgAnOTST5d25FHslDsqOuB0mYxBT9sxlxjYOzJgS68PzIOe/NDFE
9kNtJw1cZpp6PqjWMRva98jFlNhmONF1h3fjOqaG2u97KmLiOq4lkzDVVTjtG2fAxJ8Im2vFqmpt
3RpwN5LriMmejtM0EAk1lrm3xQ9EGHoTyx6Qam7TNMx90l2Frl5dm+wI1+HA/1Tsk2GMXsNtLYYi
fHALulofInV9PaYhSRz5uCD+QnHo6WhArTIyr1gW+A1I9d891xT5hlNET6iJZQxADjUyIKbROhBO
1zuh1rcD88UKGiTYaGaNDHJ1E2xyZ/QLSYIM8oMSeG93sirlTifNAsoYTF5PeCZE8Mw7Giy5L+vS
AyrJnILY9xaQQmDDsfN25Lzjq5ftEJucj2S20EdmjN8HZaY7VIjkpjGqrtfnhiT7bJ+AEyX6wGg9
xdCZ53I+tHlhf9VO7X0ZbT9BCkSzAEt5dLTavtA7ADXp0S60GN11B7cUM35Q7PlcND+EcKtdjrGz
hB3OCuAwMi+FMjKzEwh7kttuGTFh9mOOAvDJ0JjXkeXO1L56WWhfa4bka+cc4ER380NkYtg9oOju
5Y7bXLe3qUI+EM6Gy9C/Hyw2uzLFsHA2YkEpvzLf0neCjWJyO6tUemEinbZ5M7kUqzuhea0WEBFA
HBejC6aAIrXbv+rC/k8K5v9Wl/w36uX/Ued8/Xr/JnTu/ukf/vz6m4/+42/+AexJ2i/3w7daHr67
oej/6R/4k/F3ff2d/9tf/FN0/LQ03//4l68a+cv1vxZTHv6NHtlBcvvfK5gvddV/V9+xqv/TH/qr
iNnU/xCWiVZUR0QGKO8aDf9XEbPh/sGyCOEwKVc2beCVFlXVqk/+8S9S/GERb+9dBWFQzqSF5q0j
1v76S8YfmHc9BnLGlbBokLr8r3/5PwWsfG5//TD+C0Erv//vRGBXfwuSaISKEkmsbV9//T+oCKHu
m1dvYh4UlImwe2rFhUGhj30oSeaZZrpv5l+Sn4cZDuPCXBfvUYEKrir6eI8PK7PDZpnZRpTsw8Iq
du1z1zHhC2HQ9ikRe4tOL7VCwi7tK+9IuJMXdAyuCoz0aD2mwirLTYvxPJC9VN+OnK8GE81ztuXS
WxvXiUgbQNQAJ6CNp/FWVpi6/BnSSOVLI1ueYR9zWKftytQXsmyycwdJDzhiIQvk1Ijnkue+9at0
ALeiE6jLmI/494WF4EXSySTExzrds5AtiTJAg1nJwJWhk5YN2/GgKJG86ZZRDrgeLAxPoFVIwCCr
674WUn7blP0aGHVFbA+JKVmgUReVmxWy13s/93TRnug5qqPMcZoNnT7QewYUzRnFY3509aYZbjiu
THfnkBOwF6pg0O9BDdKJVjLjp4JK5JhSnLMmLQoyzZxclDc5+zTgBnzc71rRW68dnVNPVslSn5x1
Zv/bAAiEf+3hjwnRU4TGZDaM0rOFUqLRS7vmszHHO8RnLRts2Y7PLf0P6KB4WbCmWdHsYCAjRtgf
HJe/REMD9EMWjrzM1pzfAiITn4weBHG6ZD33vguk3qYCKT11WeLSOJrpCFtoIsgDCo5RXJXb830t
R3cIqxXIlpkbaNtGdvoadjL0M1UNGdhjvsnPOcnPiFLS15YEyhebeZQVDpEu0KIPNva/1IOv1BY9
S/DS8h6cXCteeMARfoG+i1iKEWtchFp0ddl1kdUQdKdypW7yuVJ3a6/Wk8l687pDrpmaclS37kFz
GuMFCIXB428ZcVggwY45sVvWgnHUxVwTWvyBW3bISCKZjGdpa+MHDEG5brq5x9RftDGEhXxkJhgs
VuxYFKUeK0OkF+pd1ymUrsv6+RJf8eVBDHRs9fM6h0sa99Flyhadr4HpjjaTfC5mytz9B6Y8AHRS
57qnJlaUraHmDvkdyX7EsBELRV3DM1TLwEWYxdbNVHIOprjWiIHB6Mn+R+MouQq57BsX+QO0ePR5
tzIbay1s5mlUCFx19BGwnOrDqjfjxdO6+GhxAu0dUyOKza77K48gRz10rKVoDqQClu3WKqGs4NyP
RYUwb8wsHxHYZQFEuom9dr53UBZg3pxaomeWVJZWUCadfl+m+nVLKQg2KUVGh5vAoUYb16JmeEJb
ey0UTWf8U9b+/1fUX0znfzTZPH6rz7/z2Fz/wJ/Xk/iDmwmXDV5/ortNA0X3v11PrsEGHyU76nwm
6/9+O9l/GFQXjoMzx76amREy/+vtZP6Bt0ZKLLOOwWVn2/+X2wmd9d9J6U3Akqj2XSjV3pUk8PdQ
5RRWgOfEXAC2ysZjmuTXgMvaOmpOXH+I2hheTTy4PiZY0lOW+RdlvRYkZq9uXWSSZ+RK8pNJ6Epn
kroHCGPJa5Jh4LWGVZ4pEIlDpFhy3mhXu11TINk8WQ5TPQ+9M7rhLv2ZKFLv4RBZB2/ttRtmBuqB
17+9YRw7+Tk1951OP31Bi9m8dKsWB8TWZuFkDcypmH2FeU84l/JM7TnrW7m5shgOvYG22Z9Shrar
Prf3zJTlo1QUuoIh92ftuAPjqXQ6EP0K/qQp+3sw/OtpZtuwp3w3zyu4z7DGJL1FBpaf6266mJZ+
F5tGGM/OQ2FEULFM45FD0w2oTEjo62c4G+ihPjwXAJFeG+EMwR3oOXJiCuvf0UQwLcE4YVqg/Cmc
oyqddsfwFqAZVyAqjCMO8Vs7fp6W+kGziAxOgOLeDVzF29JDEwIYfZpeKzUu56pykTmKof92p0ai
my7KvbGaSHCpE3x9mZZPI0v0RzmU7YHk6CeAa9N7HnkoVGOp7YhZAItDNqUJHGY1VHUflTXFPyqs
56nSl9AhdxRpijY+xYzakZU2MWkuyD2PSUtqMjDu4YVoGk4WUoTnMOZ2v/WG5GsgmN7IsP2XjFwI
lyqhIrjANiunj76GZEx25Iz090KwgyKDTNs10YCGqJG3lhbJjVn3d07XozclnyFpRTAtJlXFLA8V
HPxZkp9iJYwWhvklbjiyAdoFcT58OiJ9sEitCec8vzDnaI6EIJHtU67JVsisZlq9nvqRlG8UqBAJ
g6JRnwlGdj8eYsh35fg8mldLVBcPyVlrO/YpfdvwTXSGwktaMZdxcvfgsu95GZwsPxkoQk4ReSIs
BuhmYJcRnLKUYqszQ9rEGXDItAqn9rfZQsVmvjf5woR057THCNFSEHeiC9uZ9SUN5cZlj3/VEkXH
ekjCGUreRXnTEKQerl4mnkRTCDrBmKWSQYmzrVsZmXSPjrsh5X24YynsSxvkpFt5weJABdHxs1lL
QZyjJXz2Uqzwxm3BpE/Q36G3JV+9rec9wIb2aI7et1LGgTUWa7ysP6FkmP1Z4BCN4Y1dknEmi8eK
WX9zZwN0Oo0mg5OVcmWDwm5EJ5ufRJMaRxJuGPBr+tZSRhf0goDxlOkeeYrw60dX3s+UU37utF+d
pp6dkcwYw7XuKxO9CuPM3F9Gksk7Q66h42gfc6PyM7jg7EHpWOOyRegbB2iTKRFkzHR4EDvthUEc
UgyfF0F9rL20TypxJfm9KEdGVCV5H8W32K5mQk+Td7Mo9d1YGNMLCDcJZKMdHgfTuvSudo2+1AAS
VkcHSRMgsR+WBgclk/Rix7N8IRHZ3DTFbY8Nf+MuV7U18S0Ep0xfpIUwTGh18WKBENywwElPNIZb
kaII6KX2xhxR3wLqXje6Sp6iVW3sPq131VLuHbI0r6rX1DnDJmxeJDKdgEnPV5Fk9/iQBnBM0k88
edEEwrilf6kds/TTOOOZ7JtH/P2/q8X5cIYW0AEKXSdly2IXRYGaKtonRZodsfVKHnVbkZUDJKjV
yvJiugJIqAPIz8RMso2Qe34J0rHPKcAKn/Hy+qOyOt9UosA4UNgxaFyn27FJ5Ljr2AWjRGVA2xgS
zEZDYmWXzaQ8AVMlLbthrcHIfafIQgG+nFlIQjxOQy9KNvAznKuZYSLLLiZAthSf6yQB0U6RCaqx
mnexNN0Ti5n1xCwteVgcx/yV1tJiA5v0xg3GGXXbRemR0Lb7CBUb6IzCS7exXC8FPuWI6GThV4ad
/La13N4bo5e9xVa63DiqU99eXlrfMz82InO9e2PMqO7caf608Dl8LE3eshoi3pCWyNkU7CDiNian
kqn12FrGQblx8Vg66e++N1AN1q3YwH2pXup+HR+uMp2XbiEIwbTXQ6J0LPKxWd1r9WiAZco8k8Cj
1X7TZmv0qyuqgvZvcarnqGRyi3kdrCTHwM3Y5l8MYXG7p6QWtppTbPQExhbvdmt+NElKCNSgmd1L
6oJ04696VaWnIhZbpslo80wiGx+q1WYs002FRkTQosmDq83auxib6kz5kbubHMDHk9Q11/LRWw4k
pGvsh1aruiOwdzx4Xl6fzZodUiczBitmWpqVz+BWnQVyZJitWD2eWTdPd2NqcgykyDo/B92dXD/C
4L7HvNa84Eu1niRboAaAR7LSMRQVBieQxtpHS9bSw2ia6lETbvVgNkn3SClCvslUERptD53fsTDx
IwOdHVtqeOSeNd/alrNeGLAOxyQvGoAba/5cS+OFhRSP2FDWJ6+ZxTFd1fzB58FYZ7Xb+ntZceS0
SzL8xPymZVOknXh2ljke2cyanJAYQ1BhKwEOaFfDPkIKW40P5mAhzrdAnHp6uokj7zHLWPxl+g0U
xQeNuLiDqKNguPYoA3xAeymin1RNNtYLDc7zsius365bbTQUZb0cSekjXtpkGOkAPElSCbPaixa2
BDWpbTlYdIRbB1ayH+6owQEuOSjYU2nN57VcPAk6wbsy7nqGB2vUBW7C/pOYnw9cl9pmiVGN8Piy
OR52nsM7yhp5QyzXuNPW2HqWxjBtKCPERS84jvV8jrcV0cK4c9bQ0J3ufswM+1nxOqFihTH+mDnC
xAckvbskrrqPVA1WkA5cMxGQtXBYc7ofwlkPiYU+NxVUf3HfqG3vTfa37XSfS+Gs7ISGiQ+nVLtG
H+RvC6ZnSO3VcYOy5xoURVrXGierXotH5NnwKyO062qGFFmvww6s/Ccwlxda/WGjOqu6qT3FZDpr
OdXxLbyzotvrC/xX3ktLq86xW+/MCHBS6lWzv5pSf0n5GRM/R89/4hKqvscM5VG5MvFdzSbeIfGf
hJ8VWfy77fIPR3PVrVkaYQZa8CyYnj9YjYPWQZrJnSF0871V43iqIC0/Q28Rt9PQd3u7WCr8fmwt
mgnpPi109jVWXhSO6L39NRfiGRw4SX/s5t0fURZ4T0yrtXcm3g/eNBDh2LAS6Ha5Pd4u8VHPh3pT
lTtrwhVE/saelUQKjC8p7uJaJce1NtV+7lDiYEOIb3V3HMowXeFuOmxxN0aM/NHihj1UZno/rIhn
MG6TwEjMH/IsQiT9FPjRM9b1DmsDKV06UCosvRzjqcCthmYrA8BsgT7Wsl/Tku+F1oeOET0yYEpd
zDNQE0nOi/u13Q1IvzPfFi6Bd8Vo/OSy6/ZNmZxAB/dHkrTFicgYNDMqXfZ5spQHpZrhsA6O+dq6
RhmMFMKshdmngB9PbTSHZQuREcN6Gg6OKiBQSKQeI/sxuPwdsdGrTsZYaKYRgHs5910oV4JmfWd0
ct5SqVGcmUvM6u/6nKf10vyCh0VjbvUELFb129QXkudjSadyw4NP7riOIpAqitxnPmVjY3ZVdCp5
0aDl5krqdB6JCBVzASTVE4RTNgueBhZdg1jDmihmmLVULrHaltg3XUsiZtHN6MWadXidFGDh1hUp
ti5bLZbvpIP+VKEKwX7bpYRbrBnLcDZhesQHp7svRt8REp5cZRSNcJ7A5CIbw0eSP8yZKHdEIDtb
uCcs/RbZIkVGkMxPvjSDsXFF0Cwpa4eO0cJTMQE7tUVW3nL+x9ssppDreoD2KwLO2wjT0xZTlfow
AYvizMny+sckEPYjr1nr97E9kRDWPo2M78Bxe4oUqYpCQ/ZUc2RZmqy0W3GjJXtrXexzaXEniVyV
N1IN6phVTfFk0gZwMNHUcYGAIxV8AxPQpV98OsOBrSb6dSafiG01sGmNY53BLr03Qrc2hdsTOOsN
qYUtdlwPQxlx5BEkWd0iVzXhVw49jobYC3qVUapAsj8aXM7HtrfXHQoY0lqInj1NmouUCOf/duhc
/YRqWgsRoAlAmWRTZ5bUwiS7rklY/pRvhMpah6yBaja4nccNYiybximXPf+KC1VXNC27bsqNV3sa
13xDw/qAXOwTp03tI01nkUbMUN+XuDT7tghsZmI0Xy1tUQJInmNdLrdoWkSQIDDxbYyIp9GGAPuI
D/dhUvKIvQoklW3c0TD8GrzfgpwuEx/oOEzoEsuUGhfEdKpPDzUdH2LSyTt6iXD8OZLpgecjD/p+
6t/4Rt+jsbIwy9SvZPp5Plr8/sPO5feUJQS8okxjn+ob5br1XHGZ21kjrZMNcOckP8K6EiB0ZH7Y
7mkYPIJgnax8nd3GOc9yePE6zQwRK0KzL6OLAmEX0N4XN0qQTmLEhbtfFwJ0NvTF1gVwHi4x/qnK
rfm5X+rWj9i2+7Wu8RDPTkR1KBh/V6wmqXoxTZPaMVQ7eMaExJhFIIinndfKelRrqW21qF53rWG9
jyShvnEQ5vspzX9Ju0IbQzCDy186BQCnVwSwNWZt7fjR15vI7Kx9H+VPE1RugkSzlPLC6+kVaOgR
bjbVQx1FGgEBK7ZXFuFOsYs9kq/DVh+dq285wr9nZzv+IHhJb35Ms/ULk2O/IZlagkHIgDmPTXQH
wph+p3VeBLz22nesKDtILxs+s9HQA8vo8VLy6oSimbe4PshoNGcNsfDoPZgeK4NARe6lpTFyh/6S
5mVxS+hkBzKCHMsWziz6YxlaFvEME0upzYyAPhDdcoFEV6DppsBs+xuv9b6ywbUpfqrRL4ksmjXz
JFL8Yii9vc3its/Ikx6VVqOIaVl6JUb3jlV42tNU8rxa/DhaD6VlO9rjnrwpMLkZF9IU34Ahk8fR
WlZS1Ytfq9RBn4nRAZdIA0rzogdDyfqiTW9MTcWHq0bdafhvEKCwA7+OyXRhRchwxQwzHJOpbWwa
a6Hg0Q20wz1ffeyMj7SHyoFj9VeGIi6sphR/AEYHtvBRwN6+Cvnp4Y/VmAG7Y9mHrtvmeH7Xe8IX
HlujPbBPviYfLN5G4BgMWmk0WyOWZ+5bFNvRY25+auY07qSO/hBGXfqJVBHifBcdi9H55XTjqadc
bw1CRCbFZQys5ZG7orsdiqE5lk7NmAKJXzxM8oR+Zj04UbU37SjGehttR9XDJwf5x/i1nLxlD+OP
rQomSGUYHDhxVR0S5n1B21vjDh+2hUJSEpwaRcvWm5plY2fd64Ry4LbLEWBVqfuGmY9kxjrb5dGA
EC+PLjn1+L6JGGgvK3taUXbPhHBuhcrOdal+EwvrhGyW6VT5e+1I51iPVde+CaNS92XnPLF6R/VR
YFDhhOl3FUSWm4J5AeI8bT/ItjvQol8NSjWIbwlyt5CxDUXQ7kHn9Es4lOa9p1KHs1QzPmnfPonS
+pcQOvPQFJjQzW7dYPaPrlpK9C/ZGJZ5w/sUw+hnQYa7oLWsIJkJodW4nlGQ6gfD5v/UyCTwJMW3
V8mMwCAe+wqlTQ7Lf5NJW780mFQ2lsie50jc6Lj9yI0aJG8eIx5vVLT0YNk3yFwTdDA4g5Ee9tZH
LDCp50n12JjzRy9YPrM5I6i5KvmMcBb4kHFI8syYYijUHdc4BZQo6CM7Q3sw7fYYt+SKo53IYTFA
8iyY6GFETtGZUb0iMtnbNeqX2NLfDS6eW1m6F7jDfEfLJuuNNsj1/DRV1SuOj2yv2Xq6tS2Vng0X
IaUcwokT5caMwGhcn5Nqj0mJ66KMvB2473sKDx3RqYe5QgxEf2Ax5E0/zgu+tLGmwRyubh5KwJ+E
ouzbXZIvvJBw1BB6+hPWMJ8jCumX7i63bStQ9/NyUk+lu5aco03i9Q/WqAJ7Hbpgiaz+oURZ6KXF
G6kW7YGEBlbeCfs9ZZx1rbm3K3unhGb/uAi/ZBrt8mZ9VxPlBGGtFHGlBJl/1ZzQ8yhW7/Ktt8z4
l+ehtHNWYgvN4tyMyZfDpegP4FUo4zLjzSj54EdspXZhBasxjvcs3k8mHFnZYOlUuTUE/SyYGaRB
k8zFJnaq6kmS372b5Xzq4s7l4lim7bqIDxQaR4TdZyP65Yw8V2JOvwuip9kq8gTKkWFl30DRgN3o
k+Pcn6wB7L1yRX5aE/t+HvlxeZMKEcBSOpXlLurXNUwc3JDQ4lkkQhU1CSu2y6eUfHUjZ+VXF/R9
KGnYbc79Qk9veot4xtb1A8PHOCeLQZJ5YomtltjqPABQPhOVrrfjmyb7jRdfSTeq/U06yLhtur4I
BnrB0FyzcpNMjZegv64+uWcRuVhkUAuh9jmGyXllH5r0c7VR7beSZoiK/oYhNK7P4mvo5jczs2y/
t9nh2WUi9pmKs0s6JevZaE3raY053DUpeVrkK1jujxrd3N4bL0O5Dvu2ib/yGnjU0urzeVq6eTNk
M8J1EVG2wMZ0xrOR6ifEOS1d9AJnAWHn2sCcLO1LgjnJS/KVTw+1skfOyda0bP0dgDT+TfJPhibq
9mIpcRl8d3WIr9Jv5zvk+SGpPzsz/1nWl0F/H2vzahGlsSrwyor8G7X21m0KCkgAHXf2Sqb2QOQj
AtZyZISVvHZZoR1iZB88j2cMC8aTrsnVx3FR/E6gCm3KCoqBY6r1nnEmEQ1aj+lUJw5pbTTwLUKP
zhNvFjkoj04W3fSaPe1GJI2XAuBngLr0eYqo0K3klMQxZ/+gaZCQ2BayMngzZYkskEyceiUeS+ZZ
ceHjn7faYO2jQfKN1kn1pLyZkwpN4tugvZEoszWXOaSssn1dlGMANOZqDjXUo4R+uplc8xgb6yHn
TdxRknzZWhqSAH/SlYmSfPxN9MoN5OQILEr3G1nWzqxbEl8AFWt1vCu8mE8MtmuJ+Vl4dqhdjfEZ
ZlByHdejvVouzl0IlvjhdsQYG6cEQ2SIvV6+4renLHAhUEiSbAM0kSQyrfoK17V293PUNVvaqYJC
u+nuzRHITsrGAGdZUTG9tXuubld+dxZ5PUxXjHn+Eg7fjtPI+T3nZacByYJ1elxia2+nPIQohAr4
E/nBIEii58ZFKeanznsDo4jraOsM9nCMp2S5rGyKtqjE0U3geEmdQF+YqDAWR29Nf1cOdwOm6cXL
HtWACk1VcfkL0tkpizRmX9MDBIUWJe/Eray654qqKV2om5Vqx6AEiHUkNXzcVEDydWzDX3Mh7cCm
lFj0TttlTmudlM1NxRBMnSQJFfFESqpdM0BoHV4Er5WnlsGs4NZL6xox2mpjK2srFs3KqghJsldz
GVi3O2B7GP81l3lV6pTr48rcZOJQGZnOkXjaXRiQ/qDgVIEWEfRDpvvihCvmlNt+1O2QfCkNNT/X
JGIZ4MVQL+BmrU8O6vF9r5UtaRhGGvuNQd0jDXci52Xq8cvU3qVrx4GVP8LIbVZZyPGgvBRBa2TO
M6YaK5gGHFw15dRhZH9eBmtrJwlhxUN1iYyag4k7KA51/HOg6WmdjTZfkKMb3l3G7P1T01vsN6Pb
aYFeX32saAQRdtb6h/xn7s5kuXEkP+Ov4gcwJoDEksCVBEmRFLWrqlQXhLpUjX3fcfeT+cX8g2LG
liiajO6bfZiOmF4qidzz+39L3l4rqQVtNwu3SJeC78Js4II7bPPdUCITMcibFQM2lN5AE6PWPTac
y78Z3HLVZTb6WGl3/iIlheC7ktTqGyk4ZgHnMAl+k0kT8poEEUNJViyRocW/zNpQr4NEqq9VOFkb
HDz6HzlpNt9isOdlAnV3jVw02QUW4D50RhM4NNRfhGFoByAhc4MxcvbYshHeek74nE6Ndz1g6Xwf
1ML6o1PrktgU3gmu6SiFC7U9+NZEiCFJq+umm6xM40PSNPFaG+pyGWlmeBj7tvjRysnZ9ZB154DV
mltt0rgY1IhDNlSVS8Dyq19Wd8QX12j1wJJqs1S2QR3JGyZEu9Yc6gkMmJo/zoTCfRum5ovIR0xW
AtPvvw2Q5nctATDgTEh8R0gtPlhkr+5wCDH2hNVNj1g+h9cW8TvcO8ic46gV/q1MuA8nuW9tYPoj
+pWV/b03huqtM1FGwS3O17lnjau+Uqc1VnrGArIjx2IPiRzyyoMR2/lWiKL+kQlzvEYMl+/zcPLe
KgF0AgaU+ZoFjlgZzOo0Q8QFkG3MyUbFVD83ioZerFb86a0NyZxRQs3bAJXq+5wkojpWXsm68XgZ
Wc0VnkDtfe0bRM1NAzW5LEw2mIaQclQ71b72SHsbUZYtYRfOi6fESQaC0LLuuBdxxyuFdxd6ZMao
BC/sNR8lP+k+GTcEiWspHbCbMkqvQAxYvsiOdDQi/uKHihf+6t8NFnKV2qC3U9SRa9o52d6bahNc
c/JXuu/bbqL4AVuMUf0NxuBZLuBHKuD/Kc9TzbFmL74znMHXX7/fcnxP/+3td/JvN1D+fn8kD/7z
v/8ffgbJxYaD3Rc5JjAI/8XPgFgIL9CCiYHRIBzC2d7tX/TB2QMVwzppQoCHqaHDqvgXQUOFPkgC
hA1/Q0fvY/4VfoZ0Zu+9D96KwhAOEbQC/0GYuhY8ks/sQbJhSsENDv2ozDsbgDvQrnG5+R0WN/DI
fkQ+5KeIyxWH9E+tLn7gqr61rN56nRRl3GRB9Wb6ECHghN0Z6ILAcyyS/3RMfThwofM5L7qviHUa
a0RqavfaWLswXu9MQ6ItpiSf903wp5nxlObg44YxZ6Jypg/1TZ78qes4NhVJ7a0SUkAfm0bmt1PA
TrKtxzh9jLE2Qs0LbSmaMGWZsw6huD3kZbViT3RjO93kVnTrD1xx50gtbcjJN0MdcQg4aQ9E7QA3
YL5PuBkcrCZ7TvLqW5lOB2RXBw2q+gakkbIVpm9WtkxDSh3Ef+qrUSLfGfLcujVBrQ+SdFI1i7dY
1yzTxtu2VfLc4P6/qQ2xDEPjl97QgV5VUepO/ei2zktUUKAOKfRGTm+o6U1xDbX6mif+G6GWb6Wt
XBUmdMlITb9Lgt1Y4doTzEh93fo2tJPMeNQ1qqrYvS3GtFLWydB/r+AyjP70VMbFbyQJ3TUliKc4
ly9TKndmCjqtR+Itg0UcaTCnh1G5z0Jvn2dOtyD3aVyAoUIITxPnBhzdgCWf8UovQrcvfnsVTmDF
n8T2rvGmqH9jS6+62HYDbNflYeI/1pI0eNItaqw6wX0r2Zpi0VSlaxJE8IblVLyw+kg+BCJ5CqqH
BKE4ehyP6xbeCI/hgOo8ceonIkBeUXqj7o5Ag+FGRBU/NdUaYEOoPkudZMCFaY9Ad2F1U1eiweJ5
Mtxu5KwNU25jHjx/firiHkHwRVAlFohrvNLzBje+EkEKAKuzDNVE2ww97MNBMwTqBlmuBFXKhZLB
lFRLlGxDH/wcQ2Y0WC++CL2840TG6KGz94qt2KBeMDv4YKQzk1gInZSMzk4NN81R9uRF+gd+89te
m+qruEAoHqLPB8FqIUUuNNFtxhIFjt96V32EOsAaJCiiVS+rNMgXLQ8OVeSwiDLbRQZOuW3K8HJJ
ke4vRedZL8KuX2SgkBXKdRY6LHba7cYbUD7L+6gGxkl0QCdefXrd7kdP3zDN3Uot4dfL6Mky9JH1
kWDuRRIJWAvOLr6pGC8KRgj8X4NoEeURTAK5IBZxg1jgAQiFhursEq3fnZnfkqj0kqML8Rx4MBmu
iN/bWLjYtazILODy3JJkhijtxgymexy8xyv0Ud5tVF2RVgLlsJ22YxauVKeC+EP4GrIc7A4Yj5Wk
7Kzrzk9fqpBycCs3FUps4YvZhWxSPk92BgXEQCUVjgKIGzdEwUbGMF5ZciyuTFP2dzr3ZxJPC99N
a1w4UHY+UhBetQ7y/CC4ygZLRWYi/zQm/eCI3L+Jo+nVHD15ExQmVUcilWLfAMXkj7b8yjV6fz2g
XvCIK/OFfqVGKnAgOYkP7fRuBwiVh3s1PJK4R80KP2PpDI4b+/oWuizv2779VcKVaA3k+kVloqAk
TR2HD4rNqYbbviiIcQgw22rrZpGov3HR3LVBcIeHhnEVjzlY5fDqYGFD/TtBs9ept7DCiXZQ9h7h
b82M9yA5MmE+9ws/o1ShaBtyCn/iz8t7V0wDfkx2w5sad3shLHguiR4vjbr/bkfTddQTZtJOarbA
eXI3eOB1Q7BRZyocqRwPgDkMa6wQsxhpC/5uuM9ysbGtAe9P0ryWSQyeQJmGuyE+146cfqoxhA1d
/hzTdD+oJG1UaUZSsZn2ODmML1ooCU4brv0ERsxIcB/JPYvYyMGncYyHYoGIl9DZBOCuykmsbeq7
sOVVpUOXWxZt96R6c6TxtCysn36hkRMJB/ogrY2clB8DkiAAvumqBF0P1PrVLpHuld3TgHwQp8Pv
eJF1vBmGl7HtDsDrEG0SVGmkNk2B4hx82cPnNjJlB1KDIcTMU+oyBOplH67MLMt+wbRQQFYBlaq0
fyVcIoCgN91LCvH4AmBPVGp/ap3e7L2S0FqoNL8IJtQXlv+t98fogAPQ8DMs43SNd9X3zMJELx+8
O6t7Ukzf2LWQmQHsx3DnFVQypqRs7uw+4C1OjqQaOr47On62HfDCixK0l4iynVVmcBRaVnlLOYw/
7Y/EpIwN2v2CALJcSPlCuQPoOQTOt/HjbpD0IUsnwFYNb0KtuEPRsge4+9MvynGpks8JdcTYhRHz
GcCP7JSIihqo+i+iWqFyoJVfKmrw7MtG25SW9Wuk0rd2ZhKkOtMhMc6qF+07R1Jr4BHGM3FSR2n4
nMxkyjYj1iQvqEhHKIpX1TzTHCMovoH0N4fai9s7k3TQxRSm5Y01EzaHIFJu/BQSZ95BQfZ7O/gT
d9HkurFGJNzvvE+UOfUGeZb8gQQdHwtrpohqdT2t05k2WghTbp2ZSlpOk/6HM9NLE44RrhQxHBa4
p3DrKBbMdFQSUdrvPqY3r1WpGDu0vx7APE//er52D/MF3J6v4n4238rV+YJeiyh5iCdP3NqKEgLp
2zjMZIQIJ5V51YZNsXZCKnoLPSAGisxTB7ku7GsDKPMVN1Sk3FSMdkaa8qwmoXc/6eOr4njNW+zE
GCZFafmET22LnyJj7g3UPK2xd0uKJPeqPxEXpKbQH4fegyloG9q2HBs8bppyrq1TYj6ofVDsqZhS
wDZL9RYye7DzWdXs6xWlAxMvmIMKsQCFdAK79tW0h6XnI+UmjaHBryQPblEAt7dDZJvxitzfMgQ0
rKr7fnAUnIObaTHActtoUwBcE1lGfzNLFxZKDIPEmUJ/p/BGIk84BP7OI3wqkHyY+apNQutHM/jk
lsTlK+rKzkVM0f/Rm4JcRCqdm8YfZzwsI+uZZOvMerCiYtphIFg+hC1Xugbb2Je4FFBC2RVrVFvK
tPHRcOxloFrUL26gwUADqde651qcYU792mmE3bdN+gt1y1IZLRcQeS/HCja8SLaENjfPWCcg6+hd
0+5/RmmyV0aev1bSbyEsR7dtm5pw43z4fT6WgIX53rGIROD+eSIR6BXU6zwAMJ8CsSvw+lz0FZqI
OnJ5Oub3kuiRfZFMKyOpH1odgzE0Cyu7Zt4mnBKIHPtNHyVvMD0A2QaZPI8e0XskSKGz1CmYT0FK
NQS5CYlR6zx39rmvZeuSCuQtusBDntpXsLKfyxhZJXer8nHo+1XcWfekCPeCRTh5aDZNfIfqLFNv
DKT8uC+Sxm0Pd2XZLNUKZXPMPbT3CDDmjh8qSb6sdSV/NhXIpaBGhhi30KsWhSrX+HaGG08JH4iT
NRYILyg28spPQ+/bNGGCJYuGiu9opTs5tBQI2ty5H3yoJJbwNkasrtAmftOtqryWPXtlAUMlWrTZ
+INHxQ8O6T3yXhDgxrwS9p8lxvu3ZEFS7Mvxiej5d1+VjOrjQN0O86ua9+/oVlbzi2L4tGudpyH2
r6mBryEF1CtnqPEDVFCyhuYqaN9L5dAsJkjEcf19cEgdD7kLJrXj8q67ExSDXZUnTZqXs3nkTjYS
7L70wt9Oj5YXYeehbObDpfmmBaVyrdvxAXH0tGpnMWXkH8z6WacoTGWjO6hNfI0F+07Hz3k55SAR
Iokfndm31ml2Y8krg3BeN9OcXaKNnI9qA/j0O2mpnvfD8BOUO6SGOO01spK5jWGuaTON2oZ0L1IK
0bKm1EJAEHZGx92bs0vxKcuyiFeoPHE1qYhE9fkjFOy1h8rSULtbNzUhT+hgbonCAr7P+JlOsyYY
LPyO1lK/rsaSwvH7m/kv6Tn+fwII0tBR5fHi17C9n1/vs/X8/w4n/Od/JK/Z20cE4eQf8E88QfsH
WSK2RhamcIgT0f8bT9Ccf+jQwointCA8GoAY/40nWOosRySwAQ2GphEEC9TwTzzBdP5hS6HN8Ya6
aZFZof8VQOHYcp+QF95LtA96IR1NzA75H8SIRoVXV9hh5CDyAQeotu2v6sbalVHVYXthDesP/XRC
/XiqOaK26GHoYxjkI3H52FxjlYZtOsFE3LQWrIocj9Vu5gtVnIWrOhLyQrIGffsRLVHnz0Nq4ego
PjHcN47ai2siaUozgSGu8Je+15oDBPj2Tk3Ybsa6Tnh05WOzdSDSrh2cJq7Of++RmOa9fQejf0Py
C4CTGMaP3xunbajZsLZcdOfWtlTRBWeRmWzOt3IcY8BXCozq4fpJFdDmSysVV2oBUc4VRZ9xianz
NTYixTJVw3F1vqkTHSpojiljMmPIjvr8QVVRR7ZejJTsDZ4njaPghGyWDtf0PLki8FlbEisBQ6lX
prlWkl/40lkcdTygQrBomPZIpPghn9s3bEQrhPxOpHyXE+R8UGhuFzZmIXHLYgPDhk9aUsCJAAWK
6JBiZAJXOMfVZkE8Y/CIASaFcYKOYyx98yBa+h2UGjdtFf8OTuj4Rjau/IXVRXhpLr7Hr36A7ubJ
IIAVhDDn3qNA//m3Ew4etETlMPnxs19ZAS5MZUvIlRPZyl06kLc8qMrByzwNCnBEajYCvy2TO7uq
cwWSjxOEnKV4TCjwkLbnx3WeiMe/jUAiqZH8YSHNP/ptJJA3WeERLqJo3Fb7UhYb2JTQjr2OuEWJ
YjGEh1WVYriQNXJiRxC6Y2qIaxG3sQt/7pQc7SXVKX1yMU1o15LYcyr7PWb/3fCmdvXj+c/8slL4
NuRXiO5MxzAs/egz6zTvHSUeDF6JvYn3VOXcwZ7lMS66fHm+qS9Lf27K0JikpP0J63hRQgWrS60G
6soLNB2eDZTUlemF75nR3k/DRiMCTJm4Lon1h+AE+bi/YCYHaTRAJIUDtLcYtaZckTH65kAY4fFX
TUv8df5aQKNEvEibBiJbNgJVSn0e0Q9HhqK1ZMNUkel2udffYYlfHjqDqrMTV1RUMq1+Ot+R74rD
Lx9psr05jiRz0Dpa82ncDkZp0WCYYmOSFFnMM94PXc2wQ7cZ45e684d9a5XNY8qiukqzWl9hqxlf
2MxP/xAmjwTrt5DwHh2WptWnsBYVw8Vfaboilrw8QO/R4ayi9Em1It0prcItrMa2ezKHclvFPYmy
cDMv/JKvw64ZpO1ythHBqLFmPw+BVRRFQH3QdIuSe76Fi88mJ3TPNuC68WgtFoBs/qWt98sWYdEo
AtO5vIF8VR6NO/RJKmHSQZCnoEcgOge1FegeDLcRHk4EeR/XfgJZ5t9gU+NNeRXEpuGs9WCCZ4yJ
7VXXE3cO2oOPbVntHcvXXcwamgsT5kTvEB6EstWifg1/7WhLaUsjs2CpqC62rg+WBePP1730ISms
l7wJqxDXMDu40OaXc4mykMEO/945AHJHC9GwQt+zVQ1DoLgs9yAeJMeZkOBJgvCe8IT6lSuz7w0Z
TiiS8vTCXvOePPV5idD8vNMwJ3QLSsTRhBA5AfYQmCn51pJuhrxJwBxeyalhuHWit+swUTBlxYAe
omueuk1k5JtRhTlvWYTcmkMtKB1QX696DvI4L9qVhSIX4xVY8OfX88muklTsWEDIwsx5+D7sH+OY
F2HSTcRmUWWD+ahUN1NOKR8aV+HGebgtfXuJydxvrorx/nzbJ+awYzhMC84b02Zv/ty2DJ0QLz6G
qWnq9gZuJKY8w1jtCirHC5/sn7XPQfg0mIV+4au/njyM0IeWj1ZPXYytaEoYHS2owsrWuZ61WRet
lGx8Pf+Np6Y/h5zFecC1kwfN528sc1wCyqlVXZ7JzaqsCq4TA/5ZvqYFG1MIYEoxGRdm4KlB/djo
0ech7HEaTBex57fRIGhGIa8yL/s1qcadVcjZYngsXWoxEs5c8VevEKw9AvRUnlcEz2E68fmD21bW
MF1Z7zmyUgwWy+ranA0P4gx5a4aX1oVJdGooTYPNkFsLDR9nBY51j2shtrCukWLZJmMv3nix9Yfk
ynrh+XLixOHT5tch6ZqC5X30flEgomFeZ6rofdLGDWMfglHWkdFSG+nGGcGWShhEm8HuMndQZos9
p5VkcIBgnZ9UmkEnHu8w6PCFRV6kJnm9fe5k01DTPAvIX6hsKF0IRswlLCdKIVmcrGRe2LdK22HF
nrbGaspUUOgRYUs41sGtHufq2hDNsMt5KW8v/LC5C45/mGXhWmDMxol4IXz+YcHYGhhVoZDBI3p2
0BGoMYt7MVLjqzz8tBFg9/CoMVSEaO8t8cmsVoSkpwA2er86/2NOLT1LmgaXAy7T9nHcvEhaC5OA
TnN7qgprLtu4vVlFeBWNirwPUse/9bK0vjBJTi099mKLmHvV1k1jHrkP+ymeb2Soofh2ya3jRYHd
y5WVjgelQVuAVWm4ykwA8rYiaQyXrXhz/pO1eeCP+x9PagNqAxdCDCM+N2+HE08Sm9WA87m1FbwO
rzVVsdZGDzClQK5aEdsDSD2/0ajUVJSZvOGGf22CVeP0iMULjI+LxNpatVEskQlHF/amU+tVmho/
zrR43Bx3UBpb1RD4LcGXWYbVjCTWykD6va7NxrkQKHiqM2xsWpy5MfaIo71XSMuqkxhFOqbf5u/O
SdRlIpNmWXZ5vx7xAr0w4b6eZ4J9gYuZZFHCSDm66vTs/mNsSQ2GXuChlsfORq2ygbw2sHVRageH
4m1Sa/6386P+dTeg3flmQI86vNvm3/VhzmE0YJUTsQbwBkX4gAwmX3Y2tqbnW/k6s2nFwY1Lh/XC
RfBozxE4WCOUIA6wZd+/symuLR29jZcBCdNbL4brQZEjBfH23uzBti9s81/Hcm6duz4XO+5Ux2OJ
lWLa5+SNuo4SONxacYwPYtt/TjIuB34ZKRfW8dfNQ6i6JoFHAHIs/vK5T8HETQexM37rOZfpssSm
0URRxy07jVx4DT4UztC4Ot/FpwYS5HF+TADIfTEj0z1RpdHcqJoZ/cHn1ubWeCv+5RXI1qCpPBpZ
G5yaR9O0NfH8qjMoBsDvEOXMXMKwG1skoUjpzn/Q18U+NyUFViLzfeD4xMTeKET9zwdhnDi6WkoR
FUPZxm3zvw5mcjADQZmazkLHzn4e0A+LoPahwhoJxIwOi7N1n8R/BCS4u6HVAICNFJv/xpdhG4MV
HdEh+nFK8GR5U0P0EOmoERzouuQJKhyoKwKRwYWmTtw7hGrNw4UYhzvk8VzE/IHMMLMTLs7m8br3
8m4V2DCIBs2Gz9GnFMkgw6GJzwucp3wSaYpR4ECuqOmFVXHxpxxvqUpROmkDq7/u1dbt7MJe4g2Y
rvUGk1BbybC096mXcDyGP2wuCm6RDvlSqyrzQqecWp+EBADGg7iAHx1NYqyDsVbJYo1yoIiu7Iji
laAUbSOPRoGKLglX+PMjfmoH4mDXLP5nsr0ffbria7jQApq5hWGqqziyxKrWMX9Ri+DRi+H0n2/u
1AdCeCS2lpME34Cj+WyP8aCFWLC67RiGW10d8L5NPFREbXZvznVnTMuCC8N76gDjDg0YCo8I1flR
p4aWFmfgV/NBQj6kgjxzJ7CN2ODzV91TnOgWFArUjUXU54WWT3auJefTBdkghZ/Pq7cM9NbAUFWg
yxJQ1ttqXKW9lrltkAcrBvPSmjq1MTn2jAHg1sU97Qiz6ZshMnqF3tWx+CM+tzXxNc5IqJPM7fMD
qZ8YSR4M3AjgsYLW2Effpnuq6MmvZM3UynAomnLbqLNXdhU6blrC2VSQOuJLQJav5hzGQnWuYVk/
q3aBMTLE6wVvHPve8ns8ZjgC8ZaGaz3B89SnIbrqCbfbkB9vuZ0ePqueD8HKDLRnoUzBPiygrJsN
UsMM04+NB7kOdw+HWkENWKTg8LINo0BuSSyt9gQlTdiXYFXg61q7Pt8LJzpcg6iL0yYpvpL0+M8D
3HWZiKeBqRX0aexahajvQTnyVVD604WVo53s8P9p6xiQi8NULfxA8Aih3n6dOmOLLA1jnzC1yi3p
s5XrTHWzxoLPWHsenuuI11BQRHGyBUVEaFzi6ojZUbXsqg5RM4Yk/M7OutAlJ+Y8XYKCTKdTTNzk
PncJ7hxVXBS8lXrm6Y4q9BMejcTWUTxjf59I3jo/BCfbs1UOfZ5m6B6O2sP6gDjm+QLntJ13n6p9
c1UT17iuWkyxjLKPL4zDySEHmSRZm9sMN/7P36f4BPs0lqK5daX5h2hMiqUCqIzVBkLP85/2vvl+
fvdQh4K2MEOiPL/M+Wb14fRXjKhXohlmSau0wePag/4QTLrygI0P1v45KYV38SDlndOoD+R0kFEZ
xyGZPIpzEyYl8dQabLdS/I7aWjtUgwMPJq0Ny1gGCFeZJlhG67uiGAh88PIAZKxoIPWplasMmHUv
eWIOSGNSBO5EUxe9iXzK6+DwKtmEmLks5DeoTiSyloFn7nBzgLGqKamNDdFU93cD2ZQ7J8mwJbI6
vX0sJWgJ/ORE3vjcyY11Bt/oNkmIzV1geGS9mok+YONq6gQP9GaekAuLqNJcBxLeLmxGrbUxF/PR
Vpkyxk/cS2I4dXlLbQLCzabEP/m7Euj2d7tv+gczEu0N2YLjj5QUQtRiqqjWBREZgjO9Ed9TXj0J
KmcTpzVoaLUOwSNqfvZRWT4SwKKt+1Lwn5HZaqBrkcWLM4baQ9Ny11sQ47gCD5rwxtWGMVs2lg7n
i7y++s032zBZgNd7Kr4hJJstax4fGyJdics7P0FObQm8jVTegrYuv5ZmuEPgvoVFPFDrrL60fpRJ
G670ttRc24ozRJS1fqHNU/MfxSPLDfNGlQY+z0kfM2I7NWlTx8RmmzFzYWAG46oeUAOd/7yTTekg
HRZ3Ua5VRwc3Hq2eLbpmdsBnK8kKtd4EWZv/mCYG53xTJyAGwatBlxqgG28yeXSciTlFpi06GO1O
LF3dacy9mgbI2n3nGmPUFv5dmmGxa5drZ/S1VaWPztIA+NshHiBSPsSsrEz0adtPmLyQKeRszv/C
U2ON4YMxswxAQZx5H/ywF0x2PQhy3lTX89PcRdeaECSPcp9odQTVpIFed5G8cDk8gciJmTaCVRa8
AnhyR4PdtwZmlxghYMaGeImUcMx5IG4T9Zh1xa90zo1YFMQoPJs2BoYLMnv9Z/Izh29ExnuPfQnj
dBHiJXSH1ELLLvw6MY//0fYoNKBCbnbcragsf+6SVDR4JWoeCkbM0n3EU3OWZq5VAzozfbD3ba9p
P2Je8/i+CB1eBOym6CbQ9RLfS1uEPzLyG1FDZ+m1H5IEQFy6od6g18I7QMr6heBw576YAuLhPC4q
f5RKLZ8H0ivfWn2srAufc+IgE7OwB4IMUIQ+y3s+DjBxpQR6pwMYG34+axmOP+uiNZaDjTqfmErx
1+eTEJSSkAmKWVR0hKnRz0g204mhrVVjlcihJLyI0CfLC6w7rLBmMzeW9flJfGJFg55S0MVGA0TA
mf/5h0lcTXZXYsnJa6MMffDavMbgxnGwyDfKC029A6HHs4NXJWQDzk92kXn2fGhL4rvdTSEfCCUG
DenoFytiGOaY2wYvB0V4rsxRETn9xEsztfdDr2ZrpRwjXDfw2D7/4SdgpvcXHY86Ymz141tKVGNe
5JkJF8UME8cauGeBJ8S0I7QNrzS1z/YdQSZLK+hDtzCj5kLzX3khFnNLlSo9ARPC1MXnzuhlZIom
AMDVK0u+pQQvPE7GZKJE7OONk5r6fdzYQNtxWj3bmME9FlNByaqZbS8CiwzIBj8zvLF4xdTqeGHz
PTXzWb7vdBvoDMdTcSKZy0OVitdXWmo4tUUHoxo2ODcFu8Qnw/P8UJx67cOIwwWZkgcjcbyp4Qan
Yz0BpjLUXuFSLyOEu8BHjCiUGlcOgxEAR1pIklQVoJCs1AwXNNK/cLrN6/lofkLUmQlj4C3QHY6G
RJgFlriUEFx/XuF4EJBw0Xfi6vzXnph4Oi8UTjXk4Siljq7HlsQRrU56gXDC0u7zUeAmRf7WIuma
YQ2ZKHMRd1fbDKn2ti375MJHnmpeo2CAn7QjbHFcNKZSFCTdSCL41IHKedMwuZmaw0H30nht4Kjm
OpimLaOkfCoCqdyd//hT035Glnia6VTvoJR9nvZ4gko1bEHqQo9c96RMrH2rdrPzkJaum84er+aq
AHDkYK+ISYHjLiOMLjyellFvETZXJDHJGuaDXfTFha45caDzhBAcq6DbXKSONuDQ6SYj93Xhjkgo
3GAS2l3F9WSLnoUJqSN4G4kwvbARnGqUKgoESKY/EPDRpggZHyqUha2ej21OVcU3eptNaxTO4RVJ
znI/NpeKevOfeDzNueay5/E+04C5Pw8BBo6zjS8tElnmwNxDPyjUAdPRFFp3IAN9Li9iQqwH6WaC
2kyAtTM8xU71mji4tikmljbnZ8WJ7UbH4gkwGnKhBPX6/IsSvPfbHE68iwsLDqDSajcEcD2TsI4h
Yoq3y/nmTpx5PIcxVbd4FwMZH4EyMaFAno6rrxtq+GJFhckbqeUuaTmE3p9vSpv/rOPOhq8LLONA
t4Wv9fnTTNZb4juJ7lI+bvaoZqmZBE207AcN8w7CUBd5jzYrqhTQatwCtkVgZRd281NTjBsZvE06
GOrF0Rkf+mZdZyq/YSL+m3WfY004yecMXR+WPRGuU1H+x/nvPtkkTKWZl8KCOsa9Ii3MB0x32OSm
oLnJtB7bO6+CWYIfpwupZcRGnizaC/Po5O7CzjITRWEAQ1b93Nt5ZYRVrHlMpFj3tmUSF6sYHcO+
9MZpY5ehRmpEbq/QgxJh4TWRvZ4g0uEulmHDPGLLpeIhtep1ie2UZIDOd8qpac5pz8bHyQ/53Pj8
65pkso0ahx3XGDXYIA5yJFl4wwJVrLlCW+RcWunzH3g8+SCtkTqASBHA4mhDYyoQjTd7SjIKNh5E
4AJWpMVrbBmKjacXv7HWHHYxeufbIs7rLSbtzrLo7AxbCbMnlsRfcDvst+e74dTyo8RAFA6Fobny
9bkbzKJvMx7F0DEhLaLEgj5WJ6PbzPGy51s6NQu530EylfBi4IN/bsl3any04eq5peLLa0mIOxjv
NHvvEo2FwZq6x/frEufnVKMweajVzNws4/h8j6Aoh4SAGa6C7cMKU+ENQSikK2qagEaRP0FRejr/
mac6FN6bZCuXcMGPQamBGL0oqyIs2H2ZLHss7ZZtTZhbXBOCeb6pE5wzbizU2kzNoSRC1ftzl4Z6
4Jto73CiilX9p+V34ZWpOvs28gk9KFo2ttQJVwFPzg3OGGJJat5ASMGorm2zbfZGhF4eQnyxLbjY
ElBDYE3WgU2PeXBh6z110eFCCQPfUdnojy86kV/7cVw3yHUVYoJF6b9mrVbtgoqUC6+L411rTt1C
ywPU6AIE6nxHzf1wvPQgyzqGZPc35DEOjc44a/3cN7hLjtjtN+y5ba12D0NbFxvQRfWgpki87WH8
G6vL4W3FFKSwQtHw8wAFBGKEppfQcIBSrVJtfy8HpXd5ODR/pylEivhV4L6KOcXnpgyc7gKvZKbX
Hq5DttohigvEuLJLVEznu/O99vilPx3AXb4I3cPxzh7YCWqHAVwxx3H8RivaFnI66VcO/oKBnZUH
XOWjXTmUv6ioCW4wJppOfHY2ySTgFbbYHSrqxqnrmBheHQ0B+66WVCqafluFH5T0e5/jYuNbqYr5
ltcjoS+NC19xamvAyIP3JmoA1XiHTz48gEfi5SZivYy57j6sA1wEVnpmlLtSltWy9WsScwf8J853
3akrCCTVmSQFQjgz5j4Pk66MbYxLMV2Hy/o+ZudapB6ckUHmoVtRUHX1xPjWpqRG5DkuXV2OaPD8
bzixQ7E5mZJDmR8gjaNdI6Da5cWSmVIouBdp8JdvC1u+hEMaXp9v6fTXmg4bIYWwucz3+WtBdgm1
9oSB4WwH9xZXPhDm4c846+21FefNRrbks6gpebr6HGA7kNZzYV2cAjp42gOmqBbvvC+TFcPGrkX7
briIOXBBIT6QpLPcXnRm318x++xlIPFZxi1Suc4b4HsU0w5sP8dDiYl1/4UumQf4aO0AGDLnbNOA
NnR84ObpGChhzJsZf2FsGxqSmUMtVwgZJfct4x6wMLtuWuvc2FY9mOs2wTpwWZBXtBw5Wy+M0Ilb
EBwDlQOZM4TfM8+VD4sgxElXacjjQ6xut/tJY4Oaxlw5mEpXraJcu0DOOjX1IKHMpSikAQgYPjdH
9K5JEjmOHwqVU0wWlHgbBdiKt2AAFzr6ZFOU2eZqG4m4x/fs2pdj1ovKcCvVYxMhh34vTWxBsOm4
NMXmX308pLNE8F9NzZ38oROzPhmpD7GgotleTRW2uhJ1X7oXZs58X/7SzIzIvJNeVPVoMUlcxWub
bCd3zEZ8ogGCcCpW40UNJXBbdzG7JG6kW5Voso2tk3DiKEDNYQvbEn/KOSEQa/YLv2m+tH75Tcwb
SVEdJPyYPEDScl0O8wFnUS2C+AtzMNALIANRlWtBIMiv0BsNlNfZdOiR4czGfcEm6glWPP9LTk1k
8HzEGGwzLK+58z6MgTmi96ryeVlFBYbtaRkdeFET45bBEsmD2Lx0nT+1jpGh8D6esTlCLT83WOim
Z5YD4qJCvTPIYiGPdvjpKz1e1mNkU3eYExRLM7ZXIYEIh74KnHU41PG3oOqDC8vq5MejzIEw8l6O
ONrRizDH+SivmYBTi4meh796nZSlW9YyXxP32yYXxv3E2UkZiH1sFhDML+mjj8elN2lKMlZ4sWF7
3FuY3JHqi6FU/gI6GLlN0JUX2jy1oN8J2BqIINNp/ucfRlgZu7yo8053VTzadmmS9fjqYmsjw/LS
Kf1+Lh1Pa2RO7NCsVqDQo7bwR/J7hcgRl+wac6WiOqIkjCkd+1e16DK/dq0cjBqLH8fNR+6rSZtq
s9mzsq4wUHQBtP0VWY+YSDVFsc2wEry2DQSQJCWP6zn016Uonyw60niu+sAccSPqsaIyknxTmmmw
zAbdXgeKLG8TpJTrIMwEXBV5CWQ7cTEms2dWXc9V0i9vssmwsUTH0gfCYxq6eN44rggCa1MCMJGp
1AAzkwixrdqpubCbnZqy3MWRotoUIdifP48msiXHJsPJgFg6pxcVeX3nWwo+ToRe8zpR1b+xRAzA
bFWnREgx+Kg9TBxkKAwcVYJajuS2DNYCFyP4nQWZp3moW1f/xdyZ9baNden6rxT6ngXOA9DdF6Qo
SvJsJ07sG8JOHM7zzF/fD53C91myWjpV51wcoAqoimNt7Xnttd7h9Hl0bGQ/tnewJZVSnLUQODX0
ow6vqb7GnkIILwHjtNtGHZLrrkY4pUBm/fp0w0deWiQuJZF/DWhIhy/eUIspk4kAMMAHJ79MLTd3
8UREa87TgA20lVxlrCYnqoxgPcTWOUzXsUrxolqHuqa1YKIPcclCXQtZwsthNccd3nh+ET35hOG7
IrXGbYgIqNM2crvJRvTXBxW3egSUq5doAnZm5PWlhav5okZhOMNQp9d9lORnZuboN1xYtryVSPoz
TPtLL8YSolMnVPZnFRSh3uc/lbHioWRojVctAPjSMAfbn+IMTNoor82W2gPkavGykXUMzSYjvhqq
EkHzAGGMnkD74fQUHivBqFhJMnxcMIt90P43lBoBPwpapbiC4Lo9YqLqFpn8M0LgZj3gmLgC/GF+
S4NEXysCaWDd0NMb0Q/rM7fqscUE4dOi8i9yGB6eg9ggSu24iLyqEs92TC8S7LQTLKtmP9jpna57
Xa8+zUSQayzVqB6eHohjR/7H5g8CqyzU6gnhc0pRY6N+9clSQGwhfWYTW3493dQ72PDwyIcf9H42
oC55SKKI+li0tLAAmJVgLjbIE1IxGL6salUrth3slfvAlJtL7EJy4px48gIxD7e4jiTOmPvaPa+Z
n5kcP1g8J3dgNbWVJo3Gd+JC4Lq5oF1TAkKdKNWBzMe676C7jvL+kLSXGNxKT+ghSa6UI40dF4tS
ipYU3mj1oHbkIL/0qY6uEUsw14iSKJcapeid1snVukvlzpUlfXBOD8d7ee1wOEyy1BD9wX18Ar4y
FmoudWAluay6uzCE7AtxzwACHPgOogDKZV92xk7OpuoKsdxybYblcDFHuAAjhDjfFAY2ApSXEHOv
DGPVld38iEWlfBN0Ze4pepyzzePpDaMq2dV641xh5djSgQQiLTERN/khHJBc1CDJuF0iychXn7IQ
gXJRTzxKHvWZq2U5Lz4NFbVjSNnAHCFJ7+9WBF+Q8uypok1ZglYwqBecerrsuiSTb6Pck68m+LpX
pyfoaP84ISQygNjFHhIzkCrIJLWjSqMZabdWei17HAbjRQIuduaJeKwlYBfLnOLj9OkNL2UGDyiB
lup6aLdg1ne+1cu3iaGciwmOtkSdm0ooYDOAW/sDCdmlgqfLwYz/U7mVs7xwYXL5rmwMwpn1fbQp
HTFYADLkYw6ztHNFug4gHXOmFsDvsDNfGw0hUBSa1ZmXwpHlAUeHGitsCKhh+sF1k2GqVtd4j+CQ
FrRbVE4DT5NwdAGiCvcatXlnEs6Wuo70D9lG6KAamx/azsFQWmoTmHlpySt9MC23DNQUNJY2IvJu
nUvtHssGUtyhgreI+EqUmfanrUFkBKM8Kim4VObepAOqjMCOuCJKYldCpNTuCB98LQg1omBhXtmh
uWgVmGGygqrSeGhkkQS2AuCMSIWsuLW1NRqR5qWB0ch9Iccy0GileCvlluwEsnUedaPAw2zx+fSe
OhYZgIehNEf5Ezvnw+tOQq3zN9IC1lGxieBc2KXQBJd1Wge73sdRXUZ/zjaaNF6jmj55+igmlypW
FY5fYvwgDnG7Qt9QuWr6HL8uSy8eT3/FI6kGnTwW2xBQFy/P5cL+8AgikyUtRFtg5cjWuqqxaNqF
uB+cbuXI6vnQyqeNaPaIGIoFu6MrQmEXhmjcqugL4A6HsOjppo5EGKwbCs6LkgUr9iDUSQeybS3v
eSAPWJoFRtJ7TdUhRwsbzY0QOkObNY/vrRwHdvC42ZnNeayncL4ojlIeIBF2sHbFbmJdT4ggoNwe
0V1MWWe1/SEMdeOd7ujRlgjL0Yyi3oam1P7MSa0ChmRB8YRFUDwUijF4dReSOFeU4feY/r9TCVs+
6UdRTnUUhG3z3//51yevXtqXvf9x8xZp0bvurZ7u35oubf/7P/nN4K1Y/ub/6Q//eHv/lC9T+fZf
//Gj6PJ2+bQgKvKP8l1cvh/Gc/n8v37v+iXj97ZN+tL88fAS5e0ft9FbXb/9Mf1xFVXdW3rkc37L
fgma/ifpENJBynJJAnVj8f32eV9+BNvFZLdTPSOZ8C/ZL9X4EyQGeRQEyNhiEGP+Jful6n9yovJ0
1E0ue35d/juyXwQizPi/4wYuF+6DRTYGeLK07GV5f0WoAn4DEfU2D8x6szGG6BttrqsmuzSiFj8O
BSB1PMPJSaU2dIzwvk3GixkdmzWGjl6Y8pOunjD3izMK+JLyrA2Rbndi5ao5JlkoD1+o2bzzseAQ
C/GhK9JnnlS/1FJ1Js246HRhF4y5uOpFXoHRGP/sYnk7WOqjGXLwSf7YujJwYrTCHi2ptJzlP+IA
t98mDktHHYPXrDGjTWSgAsULf8TvyHidJZSuE0twfV0Y3ao3sYMSg3QFsPiODl/jPvccifIGlwXk
J3zIeo2Gv1FIjjtUMfRL320ToY1czeB7NnGK5faIdZulDHyDKP5ljrhZqnDj8G+qvqdl9mwVGTBz
f9d2RNRD7O+m3lhLIc1nbfIqarXlZb6CQ7aUg3FcvlbUyKldV5qX9rA74cd8tYSbsVRu59mkKm0W
z8OkI+Y+ijb2Iz9D3/zCDZpcYVuP7ydyUHbUio9Z2Je3KiBsW1CF1BkHEIKy0a2gN//0xyCGgPCK
Sg52TJU62EPZXauF9C1rBG794bnXp8cGAAIAYB3UQRa+DrOxnc24dGCElu6UYhLR+MgMzsBiwrp1
szy9Faz52zwwTrLGHIH1sLWuu+va8jYRq8aJJ/qTYGmBwKGmeIhMoOAtXdZj1+5S05mqoVpnhvm9
xeq8SDtqob0usFKwqhVm0RnVJ0PsgYCS25LSHAHkInrFjGG6MIW0dIMOO15rUpMd1pfYpRhygEmn
eodBFuKlPb7okqDs6mZMt5EftvdqrLRrMlmyw7k/7lJ/usI4E13LhrR8EuqYPMwZ5q/4GsoC7hfT
3MhOkuPdJWAE4mpi13wBjjXaeYUre42NpMNmxpJcRPA7V/1dXIsiTqeqh6tNbEeqQizRIxqctdeT
0bYYpLI000HQoIWw2HWtw+VOAlIiOUqMDxSTpUr581z2wyrX9HVYSTtJTe7TuL41RGY/REc4k66n
AFRWlZwJN/ZTYEuYC0OAwiN1F4I0IFf7+18H6adiXRF4lFPRG8YFcYr1jRYlACvV9MyVflCK+6s1
ODkLoHJJ9h201neSJAihH3iGWeAkE1hAAkB2FTmOU+iaJteDRmqm7XELTprvH87q299n2h95l90W
nM/Nf/3HQULjr8Y5VOE4w9Olv/tdzTNJKbj7qGkmySuhTbHSBbJw1CjieeCseZ8I4KVQVi5N8ObC
bKxPf4X9KPz3NyDJ+Ttqov56EBATT6lZpUkBsWN/pcpA2kPUAKtsybm6hZ+cGe73Evje4Q5oHEIy
7VEf1z5RyfGramqspAPPpwRtt8Dhw+mxTm5anHdtHlIx1sAWfmiV5YTa8AjS6aotX+Wq3qQavidY
upl+BIsvv+BN8Wjh9p11F1XcP5qFue5kHH/L6jqzKm/+KbQpbCM8aBBzdyno4QLZKXf5BF9zHoxt
WUQv8dBsUXpGXDt0OY1c0Qzf9GqEad6lzyNO5NAUpMup4lnCF4dy2LduDEvGN0GDhOHwgprzlyzg
1ARoUl9gxCU4/aD+NKr6e9yYuU0OufHKTroLVbWxU+wGvTQoY7vAEkyuOD5NGdMe80s4i49TFbHI
avOaGunkFMCY86hbFyUGDjyxfz/0/lYsdBX9qIum+NW+Bzr/Cnzeg5l//9+XIuOfk3/lf/2g/x8D
Kp4O/7t+qv2WRj/e9gIw/v5fcZNp/An8lbPCop5GcXgJj/6Km0zrT8QTqaYv55b+XlX9y39FMvkl
NEVJuYCpW6KqfwVOkvbnogEGsp43FRgz8+/ETftxNBguiw9AsBVOLZ8FsXH/KOnkKJCoFjdeK4Rb
MzRXUV5j+Dj/vfPidzNL7pW8BwoDh+Sqaa6AIswTpQkMgItWhKv76itkisPbVD2niXWgqflXpyBg
g1ED7ww4br9TgGB1gJJz45k15D80FcjPD98jHJwcA+9Lp1ZLd+SGtwErglsLb+NeeJb87CE3oiso
ONuxvld1hIyxHntFLORL2wiPH9bHsTN8GdgPJ9rvEaHEuyRoFpbKQZpLGlCqGJGB5kQbI4QONUcp
FQ4OUdJX+Pc9hFL1pZLkjRYI92Ui4yuIbgCZMBwCY+tSlMdtIiBsiUkLb6AKTLMwZmcm7f0UP/yO
rDFSBMTVOrSs/XGEkVSQUKwajwoQMU2Fx0pXr/s4RBc7lneCWnxXcbUxy2qxaRivglDF+KFCvknJ
NnXY4RYrdE9hXT1j//kwB/mmKObRJgN2rl59EPy/jya6Kqzg5UEIJm7/mwpkVAxYRY0XYD/oldnU
uFEExFOByZkUloHFr9TYSY3H3TyIq9NzuUzVp2GiAALf5bee4H7jYoeQSwKfyks5p3PdZx8JT6eb
ONymVOikhb6BxBvYN0Vd+v8hUQG2PFJD0GEefukX3dRsIi3xpEI/c88ehjU8oGgHdOeCeQPNdKhG
q7dSNsV52Hi1Vb9BPi6vGuxncRvHe1LLjNRL8LFeRVMaIDgaYPQX1/ene6pzsO2N5vIVSCPiV8WA
Ustcfv6hqxoSZCl2HrWXqFZyifb34NaInryawzSt2wyDkV3QDtO3qIwEu0d/4ClAlBFKfmdeitgx
hZhHptEbVAsQ0pZRmI6WKeN2njB6lrAqK9e6JjTPY+1f+ZV1XVZGdqXlhuVJSb+d4xk/UVWyxahG
ir0vJU/q9JuuFDqPOjmKy4Fx0ycFZiyz/xVImWS3cXC5iChu+BqXglj37kS5Yu1LY/BFbcWFUxeH
zqCCGlD94sYsMfhE4AuRjcWhbaixS2zE8HJIhNQdjGKLe6oEfAn0nm4ETtgmwjdhQI9fxHLDDdTx
Vc1wIZeQYjRJJLtYVSvyILs45ViXKOq6p6fjXW3s4+JepgPVBXKthkRYfbjyiqwz0z5rai/FbMmV
4zBxungIHY6Ge+gODnL392242OmOJjas6Hh2HpVHdRtWivgGXvOx65ThZujQkitY2Y6KGZSHbi1C
m4EpOMjKkN7T7KAOOJDpsvBtrPlhWQeVXVdS8BzEsNaiuNtwiWirQKlmOxDNX6f7eWyDLfkypCzo
MTD7/VU3BeKo4aRac4A0WIQEUXsVzM2XqkvfTjd0eO6/j+citrIIQYGUPzhTB2CEddG1tVeKabLJ
q1noHJOYEWcvkVMLkf0Wdn/6hNX0OQL3sT7qKJVLbGxK2eZBH0WlqCVIdrXXREXyVjXmFY9G6cmf
83MyCQfPg+UYAdACFxLotgTv6KClxf+vTUW/9ObcuNW6KrTLVH0ICDPUWcVrsPz5twcVFNcCwlyU
BdEu2J89Sej9fEBJwMOsXHUbxdhJI0J5mt6iwox5ZSI5Lcropxs9Mpw0inww0M93Wa/9RoUCn90x
GmovC5RkZenxpYorqy2rY36mpWPH8kKpXI5FQMLskv2mtEEwrQqbb082yrdgSl7Id84eRukORYJg
pQ3jdujaX5XY5E6TJT/+QUffq1VLbQxm6X7remX2Rm2xbmoyQpmmXelhuwaodqaXRxYN0EJqzUTJ
4IcPVe2sLsUtF7S1V8wyfsBz/hjVKXigEthZKn3BZMn6/Zr5nVQ9FoQd3tysUwwHkdhc5MKMT+qp
klTVELCFypNbS/umB6kjl802jCxO3ym9n6YxXAmKXm71IZBdU67jJ7Mp3aHVAYLpw7wNJ9yeT4/2
8clGtojnPRTGT9Gr3gmlmQdLhdUX160B7KMyp5fS+lGPOb5A8yi4qtjd4kVAfg4e7Zmo7+g0oMoF
5GSpiRzqjRm+Emv1wFNYG+L71kLxJpsuZT2/nuTgNSZNujrd32NzAEfQXFD2yyPpIFifdCHgBtIq
0OzWTq6KbzzLz8zzsS4pi6IJ8l/QhRYDzI8hRaDHXerPQ+UFdaiusbPLsV2uwX5I03dY6BfduXro
pxfIsrA+tHhIwwusEPPafKLFovRdDJf7m7IuY5y3+5dGK+XRrY089tTCRMVzaDYaoVynJ0/Uva9T
vdxYsTZ6AFRf+ky+Cioh4+8r4yY2ojPX0bFDTAVrC/BQWh6BB4Hz1Ei5mPdd5SVC/Gik49WgVNda
HN6dnuRzzcj7M5B0XajryMV7aMiLK6FNnCAdk5WPJdSZU+RI+Eg16N8dOlhORVpb0TzSoWief0RK
72a9cIOM6WOL4+3pTh3dqe/3HCkp9GDef/4hVB0MUUYvr6m8WIEDk6uXSWfpNiy968bUrkQz3QpJ
uhEjlKkNLbg/3fqxfbNIgi9cAPw4Dkt9wxhFg1iyxDI5RxhGN/vXJhvLM7nGc60sP//QReTFRzkk
MvMmE2Q9UiRTcC6XeiQiQmUEIxk42zC3DzkcGFxXflMpJQW88QpZ0SdrnO+lJr41Qv9BrLJ0pS0e
YKdH7+jcUZVm5GiVeunBmQArF1OlElcIaOI4FeYjapTTfU5Yux0NDj8/inGha6RNnKfK1pfUL2e+
wLKzDgJrMj4cbciJyASeB++ceJz8UR4z5q+UnosqRUsoQRAD3LkUZF/HKnlSy+hXK6e52yZShvXT
Wd3yI7uStzLVb9CNPPEPYQ1FxPJKyrz0CpxyvblO31CwuO/z0bBrTcC2PJxgGhnpXTXUyi7LksGD
0eGGkWq4I+/UFcmU5K6Z/NCTqnwXNDpVmqZP16NlrsCt4yg3JskWkK5To36Ck+J8bWl9ABleeGjq
sMFsenicBKx5IGVejKOVeOiYFyvs1xPPUPzIkRRUcjBf2aZVPn/vsPp2WQy+kwtNbmfMmC7ME+lv
HBgjGdMCo0wo/yjJwxCmKbBi9basDVgRRbgLLQ0rNQMGIfppV3lQtpeqmKSoR0V4VwVfxj7tnTJR
dmONL6QZKV4SVpWD0mfsZLPe22D1FolspKrtfG6oIkXpuheqBz2a5PWEx9XWn5WbcFQ0uyG174aY
JTxJsyXbYuFfVFk9eM1Myb8xzcsejPl6QlbY0cvOt2VJCmy1aaVdUpvCkqj4hYPoa9TAmc+nLVJR
iIo0FgZcRa1dLMWHLQS8v3/zL4grWOOLrBL/ub/X8TNQrEycSg+ruNiZhzmwwyC8E5voNrDie37r
zCY8ci8DB6c0rBNsLG+F/QZh0I5CHFall3dUqcrUDJwuFDHQTXbm3EfO0J6ji39KaXExo4IgL0Rl
Yivk+vebVGsKvUmjFwSZIKMqxIZdEl/xQ4FQDFD06KVDIMDT+wSYj6XdZVn2VhbtJV8tvwpkDAj8
Mky3koXMohaN0w0lhfxVFWR8kSW8zWIzjf7CH/zvUeqRk4KaO8cEpxSkjHdK1oczeEJHBlwFkmNN
Ce7dKHfdKLS7OQuxYC0x7DUNvEDjOQbAL//qBfNBrYdudfq4OnJUABMnQoB8xol1iPJVh0ox2s4o
uG0yDCUpqA+t5oSzcQ7xvCyyg2MRHMFyHiIqQMbh4OmoNGXZDcVYAJXPnvFIWfPgOBNhL0f7pyYW
nIIKbwopUnl/DZCtqDrswAovGeTHBmyKE+b5Y1qEG/Iykb1EPxh53BmNdk7Z/NhVh5YfMQOqOCbC
t/st58DTLAUXAy9uol1iam8pZhpak91OYY6nMbzOPO7PQBuXFf2ptzj2wEZb1LoPRX0TszaRC5bo
bQK9Y/LnBygRrhEl1lr1hzONHRtaCgnkg5dqx6fsRjdhqD2aVumlmn4LbBOH3y5zEkW/KI3iQlCN
B6XSH8BYnSn+HhtYqheLLxGCT+Sr9gdWQz6lEFSp9HrJJtPrlrIf22kRdWg/SS6a3gAUkuTb6T3x
/iI9GFqSlGjLmgvEEur4fqtJ32QNiqe0OlvJVhWaS0niuaY22quSjIEdBZNumyNG3Hq7Ib20ypPk
Qpr03hEWG2G8ZyqXpGqGT+U0IwIMcNhGKkBDNpbjvo5/qGpJLlBoXJhQjZPriuZITf1gJNorZJkn
o4RrUs7SVyXpNLuTrOvZSASvEeDNmUX4Uioy5uFxg/9qYl6Qp0EPUU1CvOqS0K2bysRltpbXC8Bk
1UfVw+nhkZd99Gl4SKXxiIRQj2Lg/vBoqaqX1uiDvG4ygikD33F5eYCVjYideIHV7NRh2+mLu2mJ
DkJBrp7RcF0nTTo/iJBZ2i5ssGLIttpcxC66sth6CpWKT7n6pJsgBHGRtNaFDmnq9Fc/cjGhJ7Ko
5ZCGgF15MLFtoEVhUmNzhcZ24Ix8H4xAEfcamjG4NEtmtatM88zeOfJoBNBGzp37ELUyQsP98UrT
UaMUrBVeDZNj3Y3oW8opGYiSe5kUSAkrYM7wjtUEH7PTCPdTiZdFHOcichYKqnja6zi0jyiTgo8R
57u4BF08VmkFQdwSzgQLhyAEcnxLkIDzDPkTvCEOt1zZtEFldBgkiRaJ2jb+ouQ++nsFRW8cf8fl
j/ma7QJ9KXsKMVWGzu4gnbmXPh84ML+JVSwGjVLV4Yk6xosmnznknjAlFzjpXoti6CTN5KI/tson
63KICGExtT2zQj6/H5DRWujeJDkhJrFW9idLq0ekCPqo8NKuBKEuWV4Zzgl6J6YjBq+1Hz6wSjFB
7a6AEpxenZ/u4oOmD26RqomkMEOumKzVtEn8cYvAxOVQ9mdm+Ewzhylxs5fRB68gTmBWfoWqCcnV
xkNE70wzny78pTdIuCxuD5wTh2ZogZjpnRIzkMOo1ltfr4qLVFIz9/SYHZ8vuMJLyRxxj0OxeRlT
D0xOYgiBY7KWW/Uh1NVrPQpfe/x1uwAYCUWti6quNnJn/qPGF+AkyjDEnYdiLSX6ZzwGAhovhd0C
J+n8+OeUtJ09lS8VatZBHKKwWX/Jp2J7puOfosdlfD+0vcQHH6LHGCtw+Ca0HQAL0azUrfWlUsuj
D8/pvO+/VGr8HRO4L2NTXsLNPbNRPh2lS/Nww6hbkmGl6rHffJAb4zwkVu715ms4YWGTBRdDdSOD
fzZwLj7d2aUvezfOQWMHyR9M3AUe0EbuZYh29HixAqND2xcRAtih/3dNLcv6w7D6IsVDnoa514g5
OleZE3D6Sf29TFL+n7SEoMAi6gUZ8eCkUeClVDqiU5iFG6pb6nq+lIpGnrLzdI0xZ/9PekapmcSS
ucgYHVxDGRVJsIL0bLLgykZ4XNt1n5Zrv86AsI9KemaFHp20D+0drBBjSPpOzpi0KChvDWm4aupq
W5n4f0Ns/AdDyTkDPo2I+FMdJZ7IDqcxlAcJpLBdmuq11RROnWYD4eG5YvqnmHRZjO8QPaAoKvJk
+yukEVC/Q6ubfk2AuHQ9c6Nav+6s1m2qGacQ8AiC8vV0Bz/fylTuyQfCHCG3BEj6YAeotSiIrb9M
HtR1BBgFBGzC17bKXCkot4KaXVZhFdlBOrl5azyk/TnC7JFbY+8LHOyLDjz0IGJg7lURsJtU36hU
KFJzuD/d0SO3BkuGF9wickf4fRDwp5U+69HI4DaYwO2IzSs7SLpzSxPA1ecThSQhCHWYzhhXHxLD
mnbm2E6IYXVZeI7wpQSGm+lrIgJciHIXC4/wbipHxLCU6cdUxhRvSfmtEhntrWoUHxKh+oUiWWVH
ptwDFo1r5GfJr6GX/pDgSLQ25nozyc1FVShX8SjfATku7DjSx20vhf16iDQB/GA12F0/ig4xvgCg
ufxKfqq5nKBcey3p7nVQ5+qFn+XtAnnpgEC0SZEjLck6p1iOFl6pJJHX9Jn5q+jFYFOnoXZZIHDV
58Jt3ynZRUJLq0IH62wN4k7qFBM1PeUCxdZ23TdWdzvngjv0VrLpa0n2coPeJ9n8E3cE9bry1e8B
+a3VSM0XFYHANrK290xV+KrEaXrJJD0jCTo+tLyOncIK0GzHL2szBrUG5tk3NnpZ5LaspdV26IVu
JQht4chVfNHN4wZdzNS2MmCVkPOquzBWTa/LDf9GVTPJAyUHjlIHY6FqvJp0qV3koSI78sWnsum+
YFEh2Eou3xi+tE2kcsJfdJKR7G9KTFYoeD6FtOtEGnTUDBYeCT9hupoSccAdafbvEJvvnTyK6x3F
ctOp2GEIbYm6rS3JwyFMkjdhVqqdLk/ltVgTenaLc20X4MqGsIOrB3J8aWpBgTCPuq3FED08vRW3
Qx5cAvCm9pOlWEioUu/mivSgTMGLnw0xkqAPkaQMO2iimd2XdeG0ZvIjV9Pyup/rV57ZM922Vgr5
c9tS59ZTlDR2YRptBrAFrgogjDsQg9kF6LOBlIzQdCyhQWo6FgwPJCEnxQ1ibGgpGysbQc9vyLwz
d4MPiyIaW8Oeu0L7PpX4Ldkg8LsLwDljbZuKv05jREicWC4GN6vD3VBHzVcJkAuo8wqLEyOTPSkL
9JWB7OhO7Zpxk5FLDJwY+ZQ4KL4XZpOuA8S8gdYPw53Z9j6vQ6XbCo1/VeqT+G0QAm0XyEFyW/vY
TLhFFxt2Y41Ybqj+pb641vqqOjxryMN5OQMPRQ4UgLKGKyZWm36UhCsokElN+rjWchgYE67IIZyC
IFz3ytzcdQjvetAtEg5nPXHSXhsd8rk5LlVleZFRqtgK4uiiMBl7cVHo/HrxaIjtRsJH60Xr9GLr
x9o97+jkkdomyr49CEjcnvX2JVRKeAYyOWw7x3vkTcPHT7VTdeirnSVXg7kSJiF2krj7Ek3SxiBh
YcsoVbT+6CIk5aBW2K7TEOf6UdaejHCULirIanZXpoY9GMaMqqFcO0MgrLuaOZmVjhdy1XT1Sup4
sQEV9lMnn63eS6UKJYhYGIZLOQheWnHQXb/lfs0ULVZWch3M4KiBl3nouQEv5NlzbWSNz5lRd4ld
SlMTOOjvy2txxtkF8XVsmEu5AaIUBJXsCUY3xE5Zj4boGnFR3ghC3l8ZmdXvGok9s5biLnczXWge
0CWQtqhyqIk9ZGr0Yyz8GyM00eXuG90tejVyeuixd0JPedUeCk6yKdMhbMfDth+aaxT6Bsev8p9a
J4yaU4YRfoSVNdeOAO+tsv3U17dSg28i0Ph6uNZymORK5iCVZ+EjrLcXSRIOdlZiMF0JoyMm6k3S
xbdAFe8GSV2HfvmtrOOf9VQKtmEJF1qaXpuBuDGiYafO5WQbkQ7jwghDp6ulb8KMETBrL0B3IyaT
nKa7CZiNNzfFhamnd7OIGKgZ1bk7N0K64v3xHTwCcie53q4TUfpmoL7tok5eOrDmbs2FwDLCLfDG
sL0lZ/czM1kXYzMNKyw4tlKoDg5XzqOc8sdWa/yioc5JgbK1VX/hl9HXHBm5QfnWtzNIzLr71ujZ
t1DkTQ51iEeyWN4PVvuQmMqVkOUJtsrFpRkZ7iCogJ6q+75VX1UDPNCgDwgoTxSlo03AyEiTdSe0
Plvs0erqxhZ00YVLtjbN7irXgx1GUpotWYNkS+SiVlNFIhUj70s/1xy/zd7ingG0HsPCcqrS+prn
yMxL+rZQw19+HHhx1uA8HV6EWueOZvcmpvlXEPE43UjDDpnPJVlKFK8DGouVB0MSLrj9HYlH6RRp
HsnzayV4QvY/ZZuH3/pSv1ISQ3ZYmJUzJPmtrMwbS+csGIM0vxckdnoyZ49KPyFAYXoYuN1QK3b0
vtUWAs0PfM96TtfgWpWylRpJT4La3KnJWGw5Z+zONJ/ZU89JPzmGkbjtKOWvFgm/IMwuxLo2vcC6
1319LUij+ZIVyVWb6Vd1K6VO3LMch1rYTKm6a3GS2Sj8waj4xW0chOmqUrVxZYi1k2i9GxGQrHKr
jVFV1VtHNWdPrZr7JB/fhqnpdxW1e5hIiAjooxfqfdR8n8Kxj+60TM3r4s4vjBHrJ4FvEkTJvCOD
+et0GHbsWb0A2+Ero5dJ4HfwWPBH3+iEiUxZLNcwjJHaGcD5mU/ycIO+2g1o3MdAHTadec7b68Ch
iOCP9DlLBIljBLkW8+X98LrKx15gGRVe09SQ6cxN2gpOIjwU6XCNZtOtUgpbf7EYaCrWuf4mLe4Z
tXHXSlj2Ni9iKqwwUTk9HJ+DX1C6qAIvSaHleXEQ8g9qIQSB2aH66qN3KC9uNjlii9r6dDOfg1L4
vRTNcK0BrcvjYr/rSSL7lt+nCD/IWOVEsi0InBLzfY8tqtiHiCGeS4h+7pgIegbhP5zAeVIeCtup
YliBDSZ7Mmj61pR6h2D7akaV43THjjwFF+wgHB4qkAhvHsxpGEdiTum08Pqm2wWW5mWhABqyXouV
fOaVe2zl0hbZXczSKAMdaqiqhQ693KAtIysIAPy1Pr3I+aOK8paj5A1FIQVtOFLLpXmu7vkpabk8
0v7d9CE8sshqP49aRnNKp4sgon5gpcvVX24HM8H3hAuxC41dr5p//6m91/DB+OKdJsCnDwtP8a0v
Ut2stbxcd1V+LY9/TzHkfXvSFNkDoAX4+B6CBsdZS8YyJ+2EH/gS2N7xRIGd1P0ttZC/mkFeGM4f
4hMUY/a3QiAXkj5T3ve6obN165ucDpSclE3YJG4iGH8bH49ZAzyIhcZD1pnH535zot4ZMkJe7IOp
2eliv8uKXtjUZvI611i6AGXIkDpSvgZVuNONczjQI7uQRqlcIx6CArh5kClJcBjoi6xg+uaMikA7
JevYgMFZdyj1nd6Jn48YcdFtIGhFmI6687KEP6S3prLpo7GuCi/sMe4otWxeZ5ncU3wYok2iAeKa
m3l0zbnVH063fORl/6FlSIb7LZe4YCA7SieNxtwu1UPfVL3TTRw5ZpYcENOIVBbYo4NZDGYESuaI
/adN7UWub0yI1DwnsAY+09CR5OfCeydvB6IV/amDgzrTLSTYB84YM6m/y9V9PSU/C8F0qwb5zEY/
s7uPLY/F5lKndgX0+vBGnNGnrJNF846SmVO3+rou5Hc+7+nROzJBy/sQ42sD9WcKy/sTVEfpPCFr
V3hAEp6RJ3NrTb37B01QEiBZDzuLw3K/iRHaulhCS/bGaLrSs6yy5facsvjRbnxoY1kkH1Z4II+5
HlocUHGmOZQd7RY9rNPdODIhFnJ8oFcBMyzWR/tNgHoZStIZuddaIkzT6GdfqptQ/PvAfkIhzJzI
dPBQBTN8MFz9aGajqNNObsyPfRa/9sr/sHcey3Uj6Z5/lRuzhwJImAQWcxcAjqEnRYlH0gYhC+89
3mieY15sfmBXdZGHLJ5Wz6YXN6Kro6pUZCKBNJ/5G9jmoMb/rfn8Nc7RK5NGONRmRW0PqI7iLim+
ebb9oaai//Z7e/3T/DXOuq2efBplnHUweMwHit8dEsR3So539L8xBkJCj3wqdPSP3lk/W42FCQD3
kww2fYBwXnMqxHh1GuCasAGwsac8rsVW9mxPwBIoAHfKedIVl8Nwyu36lZOMUuNqOABJlLkcHZbq
4IBOdCj3lgtSFEF/tSof1GheLM6pdv6rs8FxAd0qtNdf9Om0JsgsPn+B+/Tq3YQCQAL3++2P8tp0
QMegR8rHR6ZmfYYnH15zytQZUqvYgUO6dpSydgd72Bp17KmJfQIF9Np81uAPSp2ExiGPNyeqWKZT
qozVqXdL+z5EluLt2by2/VHD4tiHv0uH+ujj4A1XWqE58HHm/HLNKldifC7jE9iX14YBguKAf8EK
Qz9uxGcASOww4JLRJVIemInVDVkPCiBvz0a8ErVyXUqic7onqLge7cqFWrgdZCwAitA35Uw1MdoK
TbpVVfuyMrdKAgLNkX7XmGcm5RwtFLux/ZyiZltYyNPVhZd+z5GQcMzFNercXYSzwwTUJx4+L0bj
viiXjSLTfaP3rqZfD6Z54oJ85Tp+NoOje7+NWpAADnrOWadTXf7WGWKXqOWVMJqNIZrd2y/s1dFM
oGwQKld7mqMTJnR6NZYVizlGC0ldbrAKdpWodqfyV+ycahK+tgiINP452NHRjP4nN2nMYGpErdbO
3aiXrrQO/86UsLhbA8NVdf/5/iyitGvtiRc4obHLhvEmNdqF4N4rYntLnjiiX5/TX6Md7dBhoOZc
lYy2lFgU6vPOVB4icSLcfH0QcBzIS3B7rrpJT4+cYJB1llfAWLDS2CjFneqUftqcUlt+7WAjYv/n
KOtaeXKwZcOittLCDmZOAhdPkeVRkWLaaMb/53SOlngFOHqYdQYa9NK38++Z+GzWpwxAXl3ZIJUw
FCONJd58PhvuOnvIe22NA9CbG3/pVr0rFYkM/eQptXMi6Xr13f012jGXBuxC3LcYmbPQ2s0UOv4C
H3SmuR9h0Pv2+n7tTsC/UWJpjogz2PjnE7NqtdJVzJJ2kNQ8qAjb3D7lcvrqensyxNFKaHsM+AZl
YiWg0kZV2S57P9L/rfUGYZfgk8sNjP/zidDPiQO6GwV56pUZqTA3yk2lkhWfIkG++nG44GyunlXT
8mg6oTHLwpLcoh0tt0lam1nrvE4gYZKfuE1fjkRtTSP7XXF5yN+vL/bJFipE5ahJTKizSgvpen3W
4j+e1f1NQuL99jJ4edMxFHSx1Vjkkan7fKhBVJHWQ3nbBYrc2vX8APxhF2nRtZJGOwRjadcWSXdi
0JcLg0GpsSEnBFAXrMzzQdPFyawcp2s6F8tGlQenzK7z9pQS7cutyygm9xFGk+QKx6VDR+vBbOd8
rzFZNlBKaADmSIod4kFQVbBOfLNX50TaTEUURvAL5HoNqcwMa/ZTp6Q+emG7TKFfOE6bt7/XK8Ng
g4GIBqMgRXusWkAXMkujZM4JtIRHxH3JzN26L04cRC9PB+rt9M5W5ebVYXJ9jCcrUF1A+MapnePp
paaWb1dq98FOrOQUSvy16cAnw+0asP1qN/x8nLAYsrhz0LHIS+PeMCtfG81byC2/HQCv8HodLgR5
PPiUozNCW9JMx0AsB0GaImhugpGMFfPEffTKejMRf+UvA4w0gdDzuXR2MlRTt+Q74cwbU5SXuepc
DnO9EWiwFEbx7e2VcGq4ozmRWo8Bfdt8V4/zlpbEjS2Eu3YBnBo/oLL9/G8Mh+II+j0UqwGJPJ9d
EZWqGKyB4SqknmxnF5gLruG6m8U2WlztiRD8lXMJyAsnoAUzgnz/aGHMThuNjZrnu3HJ3UkLv5pL
vQHehyDcdTzP+36WeyU8Ffi/cvA+G1U8n2RvVSkmNkW+A43gVdiuaQNSc228S3PrHxv5t+Sldj/L
VaSy/feko55Kcf736xpU/4HqUvAPnyy8F3Kd91+L/3K/Nhiplfn//T9PZaYef/APnSlLvKP0Q9mW
NJB2Bpow/9SZ4o8AIGBbTr0Ld2p9te/5U2hKvgMPy2oCqUbfikr6X0JTkp+iFkv8AJ1jJcn/jtLU
o0jBU3DmKhu+VuqxqCAlfiGx0TZ9LJV+RCR6xfYPydy5U6fE/N1HvSZxIV2sO/nTSYIPVpxnbt7F
yqZppnPZdw4xRfwhuITMAm1ldj6NYCtojepnxZxobtJ3D51aofSWl1dOZrpSSSePskvhDUPQY+Sy
QGlEJmInKSy5RTI1ALYmmrVLeo7NyI/Hr/Nby/hvxc2erdCb4WfT9civXn2t2v/a9sWPrx1Srsdr
/z9wya6Kh38viLbrv/74CvL959PFuv7In2tVe4euDJpnXHNIaLDs/lqr2jvgdgBP197DqjLLNfzn
WrXesb45ainak03xY3+tVUTRgFevyhHQElYHod9Zq8dHHqprkGKBK8NBoxJ13CCwKvbDrIMdnnLt
EDQCJ1uji/1xaic3EsqJyO/x1z3dGetwpoY6LoILjqS28vyEbYwiKPNUIHYdGBa4E9NGK9Zwxi9h
Pvfny9gC/4vtBCVwM5TRj7Kfq2JfNbp2pqa4RcB4ilUub9mLz43Isn1cBMr7oazn0E00FEUFqYDu
F7qZpV7ClOl76M1OhiY6bEFNJhXX8TnSuMU5evfiQ2TmFRZ6bDpsowW7NFfP5nmZWs8yg673kbut
t6E1R+HKwK0cd8Zz8m6MIpqXujMkd09Wzu0/3sNTucvHAtbx60EkmEUCdZOPcnQBKUEAvmJZX4+T
1V8KJJw+WiMKoBtLUdc6DtLsrjUNslydIb7wd0a4FUYGHlspOgeYLXwz2qpgnQCjg9aWoAULH+Rv
+DGpctBwSFy1CMTEzezirAWDzERsBcmhoQd5h2b+BqUt7Uc7DEmy7aH4n484VsBITsza7egfTWpn
5lRbEvtCRUd9T/0a8ztS5O0iF36THGFxgwXQwjtsJdNPUMrdJYjVU17TLxhELCQ0NOBbkSlRnTnO
xhYo3BXEytZXKdK6w5BpLnCtLneVkJQdlbmkujTrVtlpo4XGMaSxpQ+hyuQqHj6auCi0CYzmqJrQ
aVg8dOExYEvVByXNw12OEu0/7vt/ndrKAyMlDZABQgbxzLG9ThbKERwbDJmigLDHQwcA95xPcYOF
JXF465raELtQJiO/iJdumy+AArK0OVV4Pg7tH5+DewlVRclKOxaPphS8xKkZdv7SdfoGgpXuFVor
/bdX8iNT92gl8/stPsHaEkDd//lGT5K6trMUVfs0DDO3hUTk07PT/IzSxgpSm/ZwR6wNahO2qy9h
cJ62iUBqywrBOgXlqbf/8pgjal0xNET/MN2OEw0zDwopyrL1YejXl2RR1Vmol2JcNVSx7IEmf6fq
gSk2Rd5VXxOxnKNTKC566Ok3UgA4Heyl2Cb89sgdhyK4Gvum/l3xFoCpnI4gvVfXB6R6jioMU1dL
0QRq6y/4nfiZE18tWnHeWaCUe/sGnNsfWoL/c3v/IQF/9uN//6+12/H3t/cmQxs+G77+KJun9/f6
Q39pmkK3I6unEKPTBF5x8X9omjrqO4I8CPaQudbqydNY03j3SKfEQYM/WdfcX/e3/o6lgx0j+Ttk
MHh8f4rj/3FDoKv/t8cK+hlspKcbDVlmqEqooONFa4KZOLpRcZybZsoZ5jYZgg89Vd/7dFLKr6Kx
ln1npkG2VQOz2/ROlQdu2wSJTqC4SntreXPbhSWW7rGNTxXK3gpmfELB6rLA2v1zqbXzhWUhO4xy
eTjdhLYMIk+FKo4oQDdxSmnFR83M4i+BpRfvW0tfYFtghHQHKh7aq6OlF1WZR3sZhqC+TYFzWj7B
fpWALfCNk/Jb0zmJL8x46SEwDlayCTDM2PQrYIg6nqofoljR5eppNH8qkraaV/Fv9SoKWtjA9ZIr
d0kzd3e5lps/qrjApM1ZIlHh0VwjKNU3sYEm5iDqDjJwG4IaXrJyr2fCBGrBPKSfmbF09skEntKt
c2FVrgbP8nNTyuVyEnissyONL3FnOLbXKRmKJZlhlICZZ9M5VGNofE1zcz4Pslz1M7sYv4h+Dhy3
avWS34etIsmGO7d29UMpMuynTH1G0TCtVvw+HyDnQgq7m0xgdRI0k36lcfwnG7jT6jksx10xdudF
6lj+Ytm/1NDsPoQi1xO3o7XjDwtxjFtPAm1F0En5lZYpyXVR5bcGlLMfcIUnoPWNlWDV7ZRDhyBs
i6a8qWTqxxCRooBWVl9+LadWBRo9ONG+KxDVUefu05TWlZsYhbLP8rRyOwyJGHNs/CARn3Oj00Mf
4rDiJqZyHZirqMkwDOGvQLdN1JXmBLFM7WOqNdet2qlXTdDrtMoc48vQRF9AJS9eZyqxdJMOZWmp
1ERXQ4ZgbU3G1Ncy3ukxnm5jW2xHeB5XJDdXs9Vf4y+/ENHkhuXl9sQpadFBoxeJoGCuZPNdUGMb
kxaouayUkQ8U/9LvZoeejjljFrIzK05QFpBtH5ZF0/1II52aqvnDEpVEUVlU7Tu9CxY3L2w0VnQB
O6Xt8G4Mmw7HvSTCXabJkvsBQYHdZJtemPOvHUzeNrle/LJGINzKJIZN2CrKT1OD+j21/demSBJX
7btPo5jvshJeu5pq9Am1ob+M4AyXiZLQX+yJ5vLKDZi1X2j6t9pqcs+ILJTyBYxm2cpNX2ejdAPT
VnA36GcuMPhqGvaS28JpG3wh5Z5I9q4NUv77RCs+pLXzs9VY7HYpMCUrm9vK7FK/rLTaLVvWqaIp
mME0EoHLpaPLgUebNAYXwKiyqQxt2mNpFn8p8Xn51Bhi2YZiHIVnEJPvcN9KMQUSd6Wall5lJ/Rg
Oi3eiEkdbzoDhd4stx4Q5s+8rpz0b/SlLdMdtFb/1MyDyQIKyJJpbqSVVxeJgxnobDleLrTbpjfZ
TalisFZxOprN1RxXQT6sQ5vV02pIKo01D95iK+I8RNR4g7FN5iZVbwBnFM57GfSNK+sS4/TZILRX
GgJ3I2y3ZaCVIShpCxBpVLTOg5ikdqlAc+cAUpdhgyOtrfs6AqAfDGg4pr/UsR1eqzg0kItT8VL0
WG99qk/vjdXPza5k0N1OZgTVoa7bA9D24H6a59G4hUoM3l0D549t87fUoBs8qnN67ozjdJtliXUP
PMpMfH00pts0jqzEDzX4EUvblvdh5QQfukEueyPtHMSdu9ZPDYlYjFq1fsKpsaUuEnv5PCnvx6FL
wf1OANcgr+NaOy/AVou5cFBrSKabYZy0y3LKqhmx9wk3aKIKJO/A2ruVReC5mFNwbmpyup2TBMpl
0pTDT7NfdxhEWZxVsGPwHLzqfvWOXaW3QWjXhwYBLnawVVn3RS1b7TKTHbpZT+7iV/KhR2Wo55eb
TvmPLtXaKqC3c5QPWY1sqzAwTHIRSusOUEPQiFchnJRHN49VU8RyytusJlvFg2mXZKpxZiYTcXS9
QWVuFw5BvgdSfQK98aL4Sgl+BXuu4DD8gY+9Kg2FsLejR72VWdV5oD8fsijX3c7UeqyIrI3eDfsT
r+LlPb9WrFRSYnCK+AcTUDwtyQsA4LMZD+Z2iJDyDSvdra1+o3YpZuPi3AqL3k2LFPqGHW5iiWBi
lfYITEC0LutDWlAUtuylvX37qY4svAClrr0Iem+YUIDCQ43u+VPpCaiQCGLCtlci3ZuU4GBm48NS
knRVca3D7Fs+aAtchr74rrMv3TojCA8j5UMaW9dgbzoXZ9PeK1eSqlM6vmHmuasCgdOhqnpL2/8C
Bbq4EJPO1330+Pi/Ff++Xjl9Vrr61wpcf1fN/U+saFFu//uYmIpW9zP/mn19GhGvsNg/I2L73VpF
RZmfCtWKwiTk/DMiFqvKPx3stW1JL+RpRYsSK9sY5B7LGETx2h+BstNFuH7o7x5zeVyNwKdTgjV/
JyQmUXoeEpNzAjAQa2EYwgAt1HUrPelepWOewnorUigkU7wpHq+79eIjmLhVY5uoa70U0yT8RaWp
+KDKRll12u5geOyTZG6wMuZSRdw2xBBDzGeBmYZnIpXcvjb3cEBrdMRZJnTnEDY8Us/fxIIg9GxU
hJ7z+KVM4tQNudvxHO0hHRmEIIo0Pcp9d6k9fCryHBePYPyqVSPMspTQSU72sKnnOfLEWP8yCVRp
V5JrdrrlLSi97RD5RrMffsVaYojctp8R1rRbfI8jmt9u+xi5aGsQU9B431LZ+BCuAY4eS93P1qCn
c2q1W/PvAouNBtKSLrX0+9whDjdrs77lj60rMUzzXZVU0FZ1RH/3wXrd2Y8x1xiwD5Glu5aVdj2t
gZm9hmgGsdrwGLTZyIwlQeNZjxGdPlbtRf8Y5xWo9u8wajK/1Gso2KxBYUJ0WBElqgFUP+wvLQSU
lfAXii9Ek5XjXJcrh5LynxH6SJB9ttOs9TWEiN10DUnjNTgd1zA1DUcIufGV0TbL1sgN8+Oczx9N
pJP39aiGV0XU52dtYYuvZVMg5l7PneHHXNlfshHmbaEtAoWvdGjPzSn7DGNw/kHRr72Mjcw6g9U3
fyprpf0myvqrusyFsUbvUedKvTZVRH6mYUfPCKdm2qjj4o75KD1q7vHZaCrODWQHzmmzrM9lCTeX
rnf9oRNK7FVWq7ixg4ZxJbJPixHkZ3aq9XQIyubCbkfrB4FN7xaNlf6ICZSIv2u0A+4iq9CVq46q
XLfvJiqWI95e+WUwdkpCMSVKz5fBTExvmIKh8aYGZUBqsYHXT2Fd7IdSgfYXrIUZOmiieB+FRCIu
lIjRVUe5eKUpu8slNPVLGKPvSTnhhA4r1amQA0JGEYovjX2wxuzawbZrVvTZy6vsILqRjG6uHggq
W19v5nu0i4x7uq7phSwjipZanZIi9Qgo9p4ayXk+VNDQ608DHo5XZq3b+64hXjKLvj1MyhhvYy2W
3+0pSSofzabl3mrTgJuODxhSjz2oBMrbacy7+wTpvMs8N4MPapk7u0SRBUJxk2ljNmOyPRJglRJg
ED67TXYztXH+SZ/ZsllfqpdSpVa6ifs5KW/EPCqsh1yPt8VoK4cyt6bbvhBK5c6kkOx9mH0R31BJ
doMC97gy2zuaNr/UYFC9eSw1T3ake5bdZ/5CRQzfAL0/j21MrqIov8mC4FOqTr4ySHWvjDd1iXnR
ZBrpGfjcGFBu/rOfxgmysl5s60Hd5gmqIXh39b5eKKkLs8TxjMKYPmjZ7FJE9FrZrAWrcNsnWGcE
cXgtkvZHoOrdzy5qoLvEjhahxW/Q9xkuDC2KlI8oAtpRfNmESpa115WRxua8Ccd2SeZNSx0SlSlK
3wJoWDtW/QPIqIuF/P67jqjYjw5g7CezLKzboI2M87rGE6DpMD9TTK8POxuiJqZbir1k+7o28n21
UKR3V2GluyQ2v3fdjG7g5FiegDxfRIOzyQxtcYMwGh7aKNCvC+U9Jhyz5QUWlvWonI1XfT2VbkYS
denYafQ5cbrgBmH84SqI8/Cq7wtEnwSCTNuoUazrvG+7etMq+hZ508tpjC+7QF7YfVO601R8E7N+
hrJSRL23QFuk6ldD9/gsCJp76JKa3zrqnblM8EsL6Y8kjJ5Ogdxrk2naKmmdnpf153qKcCo2BzeE
HnOB8rF922QBwppRNdw4CV7WCjn6A+63PVrwsLzwMl9l4bVEVdwOyOiWBDB1S3WSkxtISbdZK8t4
AxXeX5rlewbHYKpaK3VVfRzOqhwH3SKO9F+DRC4NfV9X6Yf5bj0z6YZbV1i1DUiuaRd8L3oEllqe
xUVMA6WucTIBlv3BSustbF7txs6UYl9M6vRDmGm2HdvWunXCWTufuvi+NVCmlM1cftAtCNUl8vxe
RVTuQyUckZlrwj0Cw+GG9Vt5Wkxzyi069T5rlPL90FLciaf6k6rY2UVXJ3JD1ecH59R2qksFmSx2
XDlhNCF7J8erLaqX+05zHhALkNuiiLb0u1JkGLJDWCErWRpkiASHM7DLubmFwcB6nKbOy2hQNU1w
aSI49wWwBdYQ0BBdPcjUrbWMOzTmCr+cul2gjdkmyh2SUQ2KiEg/GtkQ7vCMj/FaqKetbaT2tuWu
/CC78GNg4HTfJq3tl6m8H8bl0zKM6f3QJjXc+3G4hDKf742hjbxy6qNtDwHfJwZBccuAMg4vH/2J
8jqc+uvWIdnWamFfOAkdIwPtzDNgYvNFBLJsj+tB4wUG95iKmBdyOrPuFo5MNvFM9Q3YD9nwoNKm
Uu5staco0s0FnnPBTRpo1+laBij7dtimBuhKWw5YalnB5FFXg4O8cFJ1KVXAadniVP9pQXlPj+H5
1++jqW8xEbFaYSbGuT5ExhC5ekRB0RWzVkWbSAaqfFBwhifHtQfhCyol3de2rYqb2SlvCk1sBcWR
NCseOLpN17BE7HVDp22mWEG4t4kSVBYFRaTBOGidMEFER/vJca6ErO/KIkHtd5iv9NIAPxJG3IDW
FRj4LZKyfgGtPFFB8irxGeS5xkWvt8B/kIr7iKpHfOBa/UqFCZmBCckFJyXHZVnY0+g1c90Qa4HG
UzscDwOKl0F0QU/zrIjizYSUQTs03/sqjK7CwZnulTG6pa30PkZzZBuReO6VtFR90aYYq9APGSw/
g5fusuY5uewg/V6XkXaP9ge53hqnRQkOmWNgfjTHKvJNrIL8sOyd+xHTcP7A+Wk6fXHVa2CMhsn4
PiF/uC0n2dwpTT9wiQRdhaBBcgm1SUUVqzeGUWBqPM9xssGUXUP3qId+3LllGcXLVdOEovc7eyrT
a6OlDH2V9m1OB0k3p0SeKU5H/yKKg1k5M+YoGQ6pM8bO93luZ4jz/5Mu/SsWs6tUzt+nS1t25tNM
af2v/8iU0Ot5B/rDQA+MHOQfORL+V++stWEJ6pZeoL12zv5o+iuaeAd0EIID6GkAcchg/TNHUoRG
kgSuBG1aWkSrzc7vJEnH/Tl4lWzSFR+D7zx+ssdoNZpzcYcOjPEw6/V8vopufuJQUL4VbWPeRHqx
3KRWPvuBtPtrJR70s3SKJm+sRXY7d2N0UqR87Qc+qfSsz2MCuwHciDCe+gJdqyAJEKqjIh8Mkehn
nVF2+Bwl5YWxSMcdqLLC/EaEYUmEvckIAxEirAR6C2l+gmZ71B9dH2TNXgEPraq11DaeJ4/BIvSg
cHrtAX8ObpAwovJGGfNEOeexl/d8vhDb6QKRrqn0lcwjPN2cUYPsxBA8KEEWeiDh8DTP1cVbImm5
KaIluwkND3o/iyfaZfw5VU3kB4Epz6wkTTw9bbJtrtX9bsrDApWNJTyzxyDYF4Mjdl0bZ36QD9OF
lSnTNq1qZC3UqP1IczMnWcwTZ4NsQr0Jdaw1nyz+V2p2xw0pXuAjLEWAugUHKbWjzi9EU5EP0Ckf
0Cy4qHoF9ejmutTiyxrdDLwg9ppRuNZs+lVZenUUe/o8+EaP8dFU76Ow3xhqsBU6RMhCosRebpOE
wnY53Hemiat6sFPETI55oqL38rOvT02jDvYKlI9jRqmAH6ePXWdDu7DqvWKnlIwr/ODefjmvjgIk
mYIZ1AEads8XV45ErGXHhf0wm1jGSfrMdIfktH17FO2oVrh+AoqEOoE1xRZ7rac8K4CEOncWwinI
g2RzfNdrmRXummoaBi8NM5KW1qjVrW4n8cPc0APyHTE2V5GtNhJVfqOouc3FuGzQUw2JYRcrLze5
My/Jied85W2sYsIgwWlirlCO54+ZZk3W6jIPHpKqwh9YwXhXzO0pWcbXthrrkCoyOu+A6Y939Fg1
Km7mSvAAyx1RqDKuLmqhVp5amJ2X0Fv1KiK/DalmSxFiwu24q8U9LkTFZ1MQnSiFqXpjE8VbsKE/
4qh19uNULLdJR4xu4Xjqzb2lXzpVi0LRMix+Ulnadu5zItEUxl0OoOhcAN0+AdJ+fPCjMwSwAHIw
cK7Buh+/v4LCr+gX3p8aZON5MzMTq5m/cQOlO9sqUEUrswF1XWrFCepQV4WEZliWmfFeSTTrvFdD
xcM1+NRZzn33/CiHokn5D+nRFQ+NIMLzz2pOoWH39PYOoTDCiwkJVy8DvnRhBwiezo1eehxrzRWK
0qek27keX468Au0ElWgc3I5G7vQFEZ8oCQ+5DQ0RK+N7qSQ/GzBiZ11incIoHzUBIC4gkrcS+Nls
3OXHNA1zLFNdH9hlDjAdz6Fn7PejHnog3Fq/qqsJf+xaP3FxUHY9niLtCok4PZVNkE/rK3hS2wxL
gg3q5PZDgNHNdRRX0iuwRveEUZSfZOTIzWwUB71flp05jL8plLtO2eI8EfwPJWRuyeejJyDp8TWv
OL/CARtPK/uC4lIBp5zO+NtnmPHK26XfQxV3leakw3A0VG2AeqA97zwoQ9MvGGq31i4stPHbUPfR
vtbHSznacq+N9TfbWej+9vTOqPv4Tih/DWpe+/Chy1s9Fl/6KVj2VKQ+E1fJ7aKgVjMLKN1zVihb
TFl/pYYTYzDv1J5WpKaXoC/vl3HQXJi9fkDZSt1UCNyRcwhjo/WKvIiRbtnMdlNdLJoabMRibQzZ
39b4F5+VOQ3psYzzr3NpguZVze6sbMZwSzNN8Z0maT0N12NfavMp7ZpX3hnGfitulCASTYGj9d9K
c9IhIciHAu/6rRgojeR5gFRznS/nYAhKd8Da5B9Zwd9CUF5ZkZiRIkwNwQKJnmOpDmgvaqVXlvOg
61g7TYOl+5qkOptzlp6V80yjfKlhdiA2chPUY39iQ7y462B7ctQQQtGQWP1lni9JunCz3mUp6yTS
VbfPRXdb6eGdRtvoRGR4rKOzrn5oUgQIkKn5f209+J7svSZOwXPMkfNgxUtxa/cqlblYV/3Wog4v
QJJtU9mMyPzNuod8CUqouHeev70vHsOnZ4c+DwGCDWgdHXOEa4/CqwmiFL70pYKLAwCTppMQTehw
7FI6spST9OZcLBnErTme9yF4gG2PI8y+VevoBKnmlcOWj07LhgucHuBxbzZOB2Myy0o+TK2W7QxC
U9dBO/A6mc333aJqm7cn/sraBtyEcj84J0TYjynmCT31oSh0+6GJqTVVa8UvsSnhUoO2dlkyi+vR
sX68PeaLAIVpYRtNRChwvEVs9vkHH7OxWQxttB9auMabOS6+NlNq+28P8rgrn39RrByBmHFnapCg
jndtJwcnT7sxPpRKNbi4tQzYIOnz2Tha1vtANu0eNOl0Hub4SfBPMfw8oZxXsdNd53VvoHo2VqeW
+ot0bL1CaZIARCRPJUl8PnPKlkWHADqhRV8UG0ubh0uq34uvASgDVjar9HP0eRMAp/aBSIzn0FZH
SA3RfOKzv7LeBdgDNjcdR2K345C5LLUsD6mPHmShRxzZUbd3SiqtpK3BF2mCt3kUxy1Nw9mbUZ6e
FwPOGHURdbu3v9PLsAa9M6SI4KvxLCTpz19JMoHin4I6PphKAoCNSpuGbXVIKtxmETXqNeDrVtHv
6NDZfamfuBCPRQk4fegPohdGwGesyfLR4W5MZU0FaxgOQVrTqamEvhlL4Cy20dYe0em4R/91ONRx
ZntBCruyDlDGoIhmH5LAmC77aWi/mJZT3aSGCO/7WR1cwEvNebvKmwwF3ixxa+PcYUWK21sBpljz
1OxrSq6QTUxtl1DYcotUdXDtbgZ/0ijDvf2KXx4p9GvXJjDFj3VLHE1RK7NoLjU1P9RlMPlVk4md
nQgLlTfEPVs8xE6805f7e6WYCdJwGPEozB2tcrPJlraSEZ80X8vCWF3tdCU6pVzyMh3DI4aSAlhQ
bc0s5dEwSDAB/nP08jBbs+2GtXkucqyyRhzCN3oCxKnGxm+jikK5yc2RInXc/hhjoX5P0iw+s7s8
2xZ2Gz+ARQ1++/YkQ5diLTmR/byIsso8Uzpc9dKDiENIAwhA+2VT6ndqpVQnXvbL/WNAzILrggoV
4hrH9wVSF9UkSlEc6KIWt2NTVt/ou9WunVfjLmrt+E4THSrsznISjP7yNFvx1NwebJz12jyKJUcb
MYxFtNkhRiDlHqES+uIYcoGeQR/ZncbyWxJoYJxCWdLjCtDytZXGC1vtlBzeywW+JmuC6XOWAJtb
F+STCKIeTQrvhlkcQN6l1MOD3LVWldXCqbDGRlri7f30shbDAQiYnMgM9T8sIY4ybFPkWVKIvDjE
+jIdOnNJdm2udhcdzX34EnK4qzVQDUPeqJtIJNRWsOlDeLQWl3LKlj3Q4VVxkuy4iHLlPK4mIptk
1F1gv5hZ26L3Ygxnd2Zuz36SB9iz0Au/0K2quavqMT4xn5cxAKc4r24VTkR54TiTB6wMXCBvo0M7
jdmHNpHIJRqh7Q91A9ZNAIJczMQ+FXGtL+n5/UzVAP80aAMUYPlszz9aXmJJHwVZcuCyBP2WafK8
pOW7S8wvtvWtUYtmQ094vkiWfLhOClh3b3/Fl6cUbs8UCVFWeaz9Hq3ethPqSF8xO3A/dj7oS8xw
6TWeeLdrLHM0S/JZtiXVmNXtRX8+yzlXJWJxMj0YKpjNGnHVizSp5A7iWnPiTn91KCJXNPsxWYbB
83yoJrLkNPZZdsjKEo9AGdS+nugfE9OSJ0Z6JbayyM1xOgd0REPFPpqVEyuWgvNdfhjDUG41agNb
pa/bvRz10bVTxdr1bf9JkZW9nbu5u+3TaXa1fsQ0yjLijVM44/Z3vybG5BQMUN2ATvDCKyEGnd8g
rM8TBa2DxMIK8HGUU4n6y52C4gGKdWChYPG/0GOTWqDNlTbmh8Gu4stBDpZXYVq/bcso3zsGusXK
ZJyy73vxXdHJo2+BrMhqJPVCZ6phUQFyt+eDIvWfvdkgPt6mAiGTtnv/9kt8mYoxlA6JcM38wB4e
ty9UNbQ7gMfLoc8z2nyWMyDILSh/A3M5D5dQc5UFkdxIn/rLol9QrR6N/Ozth3ixL1GF4SRnU+Jh
9dIXSaxxqR0Y4jBKkUC4GyYQmMn/o+48tuNGti79RHEXvJkCiTT0FMmkpAmWVJIQ8N4+fX9g3X91
ZZLN7OpZj2qiIpCBMCf22ca6sC7ffUkaEkjcAI1xp8Sh8qzsBAbC+1jo1eugwSoS8LlvlAmXbGIF
IWQnyMi6ukourJvTc4oKk0YT44qh14ofY4B0ukJT1Rib3nHbl8i0btQ+eWzHBDNxqR7jIv/z+TCe
cUj/fhjuZCpybj4o7336sNmYu1ytov4lX6jIPLszK0y3m3QHE8aGPe7Ou8zprE2NvVngNqpxH+Vr
JANsuAOHzHC9WG20UZKQrLICygBhEi2K/a5BJhCnQdPPwxfVzlyfu1OycwpcsGuzNf26bacLZ8WZ
gJPf4qx+yJzsICJQX92z/SZmyYklXPojtur5FTGqIoiYI7dhhguYU8da4M7j4OuCmJIyAiXBtKLd
D9DZPDQh9rGztTiA1YhjBHSjwLE4Q1Psy48KxIZdX4/NHVPauSJAzQmQZKRPggI2cOra3sAiazxy
s8U1PYw/U+JO0B1C/VVL7NoHG0/+clxpwCSDkgHQBZvcMLrwGpP7yFskItM4Uyr4GqO9sVRwxc8/
8+lq+XtksMldp9ZaBZ9H5GXdqEKVsfvj2CYySKxO96qRR33+lLNae30MVR6TdpVs0cg5twnUQjgf
nREqx3lwUNmTi+bZU2Fs+qEcvi5zSrbtAl25boQJudHJuALNMWVPFnsa94+bNm/ybdNb3WbWoSB9
/nbvx8AAJqaOYOKi/FptC/5Z/jkhUew5cr7j7OJIj8CCgN6ody8s3jPW/N9jQMuZBPiVa/vOPLdI
ZKvGiCiOzhihYWYP2xgDkog+M7J7WtX8VrzjnUDXuwrvp6H+rmhEjixixmHfVEoUAT0UrMohbqQ3
0zvaDOOFkTgFDddXBD5bIQb8AoGxrbN1Ysh4gIkr1GOamCZEL+JGRDxqjAnqDrMvpn1Ym3LXi+iX
07JMPv8OpwfV30+nmKIxRuN77T2dfocqLKVAaaodMxiGV72N+iuOwChzuXQXPsa7nRS8ipoV3R3Y
KFKGs+0btsfSVFmhH7lM5FujV0PoIshY9EqLbnPK8gsDe9bYf/ttXKEp4rAudAFwzh6o0/WdOOl1
IPrQ+Dbnhn5QGr26d1UcsUxQhA32Qcva2NcPQiyGrzV5uF36NH1I02a6ULt+9PPBFOxVeIv7Ab4a
JzMeNTpCL4bmGI+o9wDATQ/RuunpKSzcorf/nW/0f38910yk1sB1dBZPn6cVXROlta0f2eDDa+pC
5lA5qXcGTjmXRvr0Qvv3s9ZOK0RV/EaAnk+fZYa9kw89c7hvS/t+ARjeDKN4tMgoCBZjtO8kzr6v
ip3YWz3L1H3tNprPLXUGqGmetZKvkPzUd20J9VuYsNSIPrl0IH34jqwxVYUapEM7OX1HK8tltYSG
ehwHzfhi6MV0O7ZlFswVJHGHXi8s09LelAiFHj5fY+tI/+/7xH9Hx7WgwKAAp49z9iUENyao5q7K
Xqdp2zHVxi3xvM3hXz8FAEOhGCQWAWBhXen/uFATDGekSyyMo0MKJpnUAKgt3uEXPvUHv2U1z4as
QR+ZWLqzNbWSvlyo0uYR+pwaGGXx3BjDJRz4g02JJAVkNJS2qJ3Ms8NBFU2pOuNsHlVLWodIEdHe
6MviGgcH5fHfj5qDPpllycaETc7pqM0plCB94VFdIcOgKmhVFnp+yajzg7kHZst3YfbRrDzvVHD1
klbfTMYxptDZLZFtY/OVED8zj+n1XFbTTanQqdYbV7nwvTCDfj/7LHzrqcoBFGF2nM37pLS6ZMDZ
96j2kysDJRRzGCR5F/3IMma9JzlUdF+oVXIdx9jyNJ1wvoBcEW6Vx85flMT1bZXhsq/K1c0fZ4zw
hyha8RjpZnXf4QpNMExhb1FN01NP0D+EfpEly88cEh4STxKzfixQN3HumGOMN7TUAhegW0vw5KJF
W70eEg6BUUXLkFRO8wPXYyBIsn2c62JwzMCx3cJjlXEdnXuS2DfdUhF+5Dad+VcYh/ZPtx4a3UMI
LRMvMrtZv5Ey1hBAAmWia+6rkhjh1qqvmwwI3Y+dRvlh6IP9SxhdZQbTMo37OMlF56dqWRMnJtP2
acb75Uk3+sqgh1eGD6He3soyRSTe6XOhHJrOsP/Cj2lVd1XtGFAwjqjuFgRd+K+0KWR95FzXrpmS
jRK68bD4VqF2N2kNo9qrAcsRJSiF/W0emZZe32jOViIkh/wz69TKYTa0S9BmE6oTYuKyu5pKbFc1
IyVM3Rok/ZD41Lx2qQMGVdMBl9uxHjlOkTAWPxCEhzv4kCI6FKPG+IX6rP8apg6wi7KOzbctrLua
Fl68zaqe4Mwehz6o2G6CwpG4IyINzEUq8V5T+vBpYPgzz0qL4RgNwvrj9pnYxzpSgfWKcmBXVfPD
EBXNLz3El9jT86pM0cANmuK1Vti/IMNGFsS9pHupaqJBd53a9V+dyTH3EFlNHEv0xv5F1sFyo09t
TZe5sjtqszIZEm/pipSyPZ7lXa3CxPF6YdaZXxnhcjCGpaIdbRTzQ5N3O3ueDG0/J1y2PaMP9Ryd
fTN/HWqh2USxRepVhtnFhB2viRmrlkSQaIlVqr9pzEfuyGrnrpYtZu3bomliL4cJ84dkevA0Nc4Q
mSjKor86VZN+CeWyuB7qIeOmixQl3QxzYqcbw5qce62rQh/povyKsl3HTMcZSOPpCuR9wNeteSiX
pfzz+U52ejt+O2VWk0IIJ2gj18bB6U4mlkEMwJjQ6DhbXibspwvPrdEh4tDZQqSD1xX0hRFvP3/s
ByU29ogc+oAdxurefXYiZOhSJ+LywqPljOZtHYf1q1sIJNGD2fypGzOEBUJMWUQjb1ONfb0ZMiPc
R7lmPDpmXASaU0FCqLn7sSSdq7TU4wsn4/nI0EtkF0cIB/2U0/f8rtE3oaaXRdodiVeK71LE84Ez
JLZvLGScuamhfqEcuQQ4f/RQkwMZ+AAcEXTv9HNgwQIJq89Rc6h2QmaerfhlpGHyKYPZ3dpD8evz
73C+za8/ElSQHuX6EcxzqtFQaejgRD0cw6XeNbjQ76ZkRjaGIfkeKtCFK+xb1OY/axoet17c1l4k
sCfA4unPq43CwivLHI7jMoxbw8JPIIPNei/LeNgnnAw+rhJ5oLsxUXx5Eu4ldzw/bHTNTyqUBB2t
a9+WmYucoq+DglajL8o8CWSctLduaM+bpZ/nC6fhBx8F0sJavbw11c5pC0bWti4xkeMx1WZrO+SG
86BKDbWSKNS9VvdhIEf9Erfvgy+jr5UMqCttZDjQp0MF8jJmXV2MR7du6v3sCLEfYPh5sE5HBOzD
v3PndVY6xMohxO11Zb+gTD193pBmXavLdjoiD/sSJ1pNDzQy/bRyr3DubS5ca9a3P5sIpJ1gJArl
hYLNPCv9826RIwjVdGwb0QeS1GlkW82lG8YHY8jvAUyiegf8O7e7H4jnHNOpno5FV4/+YM75VTda
XzgOumuu6JcW74ePI7Ib7IpPpp53ySjXFDuKtem4JHhPwDNB/AcJ+jCL6hfAU3lhNX0whoBk8Gmo
0gD+ztmL5TSMY4jB9XF0DLmFolxuSztSX/71DsHpgNccA6muDfTTeVFYwgkLPFqOSmf+MLP+wdWG
39E8/banobhw1z8jZL5NQqi9OtvRmuvwjt4bSceeKjgjiL9wlNDSBFM1WyzBkLQGLtiV3I9UXAjk
hvgwDHHohYVOBp4sIr/NYn2VW2G2Q43w+Ric3ywA3Fx2K6BEmzIcZvDpGLhxJppiVvujiIZhi1cH
diyCoFSl5Mj//FHv4If1WdgVrlyp1UzzfB3SkjPjOHT6Y08J7kHVFs+1DJObsbKqQG9LqAr6BAPU
HSJfcdX5ajLaahcuVXboqMR3/y+vw74AUk8biB7o6U/P1BKCooG80GxFfVg0jl4IGuNdLg30qwvY
UzuUOtR7mHpaOBmbvF/qTa8W7T7ui/ECZeod1P02OqaprzN+LR7OdqmKTKvI7gTwMPzqa2VAYWFO
lLIuNISNpWGgZMgcg9A5c7wqj4e7KQ7dXe0k1LLzqPhN1QT20uU7lw6u74hUu2+XzAnMCieevi2y
qyXTsF7BXdyH+DdteilTr8vK8QJB6Pxut/4QNnYgBVwcafWc3a8Q8Q2DgARKPueS+GXp6nepwRVL
yk7xHOmGGCWNzbWRGMfPv6j+0WRGlrHuU5wt4IGnX1QZdKxonHI4snVUG+51yzOkVMpjQlmf9CFx
N22DYcho1vOu1aZ0N+futzgJtcd+qarX0kSbKCgJfSNS4h1YsPDcVDWDZqTV7ehCoEVwmbmmgc9L
I42tVQ8hkQ/YHi6uLF+cDC/+nMVG1ylu8N9p+msVxqGn23IJKovc0q6Zswehae2ubuf5Ql33fts0
IGThFwqgA8X/nEySyg667BjPR9OZk+2ilyMXz9i88H3fjzLuotyP6XzDxeEKfTrKc1MqeCZZyzEy
iV1Fk4+pEgk8h7obxYUt44MfhE07jAjaeGsJf7Y74frCjblTlGMPj3PXLkNNiHoebj6fNx/9IJNq
eCVrsz2vLm7/BIoimrLcxFP1COHFwRFKr72lch+cXO2Dz5/0/hiFH70a/1p8KDpoZ2s81e2G/kcN
+j6oe6S+tW+p+WM1m1cW4N+FwXu/Dlc7VQhh0DAB+N5t7SC7xBW1+jG1Uhvvy1nBE8hqbhUVfC/s
EmU/l0r5minLJYzlg58JHQ8O9WqnvLZ1Tgd0Qc7IHV7qR3eM7OcWKzRVKsovQeDLBrv38cJO/sH3
oyiBaLwa7qx3rtPHtUbhdFU060clV9SN0sT2LiZE2NeE1b98/gGZEfyx0/LOoOxCY7cGNIGSnX1C
opyjhvgS+yid6Lqtq8IJ4qaLbroSsAo9iGE/T0nXpr6RCuep7GCNbEZ1SB0f58aC1OsQTjkO/bXf
dwZFL3cgUwcfcDIFI6WykNzrleQbcG300tgINPatoWKOqRvcX/GtrSqw8dUkpG6cAf+1YsJcJ4px
1QGlKMaExHPKCg5RQ589p+kN3NJS+wv0R84uDdFxS6fx2OG/vMHctATtpVSFki72VWuX+GPlKE+1
WJpIVerhSzVmpeVHGM1angYuRWozNnpfLZxNpoM9zepXadRfRnNKG8/UuiSDMCSyb4lBpvfOQWrQ
eRFHabYp2xkOfRXzbtHUioOGoXzjyQxDYbtC4xz1SvdoJlDxwVzmQdsbHGHPPYX6L9rR4mHEw6r3
HbsKX+Y5dV3u74S8+jh+qVdKXVJOSeKKKYWVHFfApoGT30Dud30JpqVy5GSd4dWlW9FliE3sxdQU
yNVPrXF6nGsFYA7z02rFcKL0us86FTpjmX5T+1n8ZHcAgEMGVrGfZtZeTRf2fa2yRqxZy1ROZKIn
+Xf4QWAxK+5p+uW8iG8FFNDnpjZSRG1WjBXLmlIGI6hZ2hfg2xHmO9SpJ0WZoutORNmumaPuqVWc
5btqi7HZtbJQKwbJaADdjHGxdoh968TP4KNMgdUiy3wplrgO783RXUIP+IZ4jgS7xAuXmg/2ErQz
q2sPbCf6BWe1kgr2XKGgWY7F6hFsW1jJpGjkO6mL7cw682hcqRtbSS4s7fcHgAl6v7JqUTERUXu2
tOvYLLNJCvdYT/BNZwInqBEvaiPe71er3BXgde2IQm07W9OVsWCCUXbiSHnWXeFr1O60EWsCx6xl
kJvGpUr4/YbF86h/kXmuFzjjbH8cy1DixTWIY+XAWw5LHBmGVr9rERluL+1X77YrHkW7C8GTux4F
Z49SQ8ShU2OLY9zaBIu76hKoIJobxe5o7dS62ESJG31JurjDmq8r/kRVlOMLM+qbxKrEJVnaKdty
vQWtr2Pjb8rhsMoPT7dqOn09ZYImjs1izZtO1vEDvqPzFZoA26v1sN6y9DFHMiLzqrEqQE5mt98t
8SVM4KOJBfGTU5hbJn2bsyJGxTUljrQoeh0FoSy9sQBUhv1/VfH/R/3LBx+aM5hLDywklBDnMjBQ
6iYe7c46khSKvkfPZID2XttZVTftP//SH/wgy7KNNQMc5cU7wV9oWrMow9494v9oHLSoSDeVhHT+
+VPOyFVvH9BaYZTVgoDu5qpd/2ethGkGLlUpih5Dk2R49XF7PeV5u2ULngPNpXFhFVILlmhUvbZc
zI0lZ3GhfXjG+397Cbg0prGSwanYrLPdKKkxnNGjRr6GcoDL39pFeMMtZ863eWyUEeSF9ZjUwlzQ
FemrlwUhbXXFKnBeMMxEIvL5oKyb0GlJsApdkJ2s2T6rtup0THBJV6IQo9DXyG4WjKobN6q32lKZ
5UYKXLKCKus75aqtIzf614+mScdZ7gAlcvM5tzqPNAfrGvbNo1CtfhPTs/Khqrt+m+bf0lb/PZXG
pfjTFRU5/bUYDZC5jswQwjJC4tNfm4hesZZVnV5jLvw7gwq8Khva+iiNTMBgCOuB5BfNxUDLMmMt
xb8PltiF2vb9bEe+DHcR5isERgiTpy9h4aoRx52GPFgx5MbokvbKEKgPPv+wH4A2p485Q4gWC+JJ
kvOY2sUKjT5d5dlsHdd2rakPtsiz+3Rympc8gwerDd2y4cZiexmWnXdVYyH86+f6fq4T58IV7Iy7
uq6ANU93xW1ZAEAYZx+hb0N16WNFHIVmlVv+WXZrKHRfcimrm8xa3CBFkrSJ47zxi6jPAHSX6bvQ
6gktMgmVajRGFy6fHw0WsPe6z8HyVOiJn36TpnbDJRqmVeKij0Ra1lEQrnUu/rv4UeHhDAVSHXad
M/6GQezeV8ZobagT2fMnQ/cNp828znXGf70xcn976wJx5rpsXqevVYaRZtFhog006CO2RHW+qZDi
BRemyvtNAAUQSDo7AVlSYKSnj5E56sYpxvAsFnnyLOpF/NFirZqDuFYzBY68mviSVvIm6vEf9BKC
6Xa6kvSRV0k9cT3NaN0Hl3bvo4AtYm/aKjY9NZmUOOjCyb6ANr21I85WMUYDDAz6FtDq82xpVYa2
VaRO8qrPqXO3LLTnxJxGd+zuOCksEGR0W7RfcN6Kr8yZgkHOQ35lKDZuspaBXW6tVDvFQsNs9k3i
u0uMMc4EUeHCQv9oVoE54/pBN00h/+JsXGcbqEtqk3Os5qXxBM7B4KFafWcgqf8ZYWX3S06N8a2M
iE9o1Y7a3cSXOQWWalavDMS6ZgmOA17076jq6xpkw4VIRdsKuMt+J7pakl4YWJYduxQppVmMxSYy
ROhXeBJfmMNnYo2/n0UR94bUWgZf7nR2YXVeS7dfQvyVnPyQYrhFt5dYPHQUVlD3Xe4nJR7ujZyX
XRuZ+a7Pwuge3sCIYtlydrpdjP6kNsJTBlSCbSHlVQ4a8aXutdnLqGBehtrpdqY7KjAiFP5y5CSB
a/fCj6I8O36+Wt5v37TKiOggCkmHhHGOvFcDkWHYp6SvKeSJ/WhL5wqfsx+fP+R98bUSvag1CZBD
X3U+ZoYRqtgFKumrnDTXk1FubsA9+02jOvOlMvv9oQj5h7YI04BNABLu6ffRkriYRRSmr5UqLa/u
FW0jkqK5afKyCxTWxl5QU92UVdNshD4pV3Y4DUCKverh460H0ZJb90gt1cDJrXZjR0kUtLob7kza
Y0+RslzU0K+F/+kGwFVHg56GxyOeAeemJkC3WVQVS/JK2WhBeA7j7Gs+TbXmuSP2ZivdpL6HW1G9
mj1HMT7xaXYYmnaCIGPMPeIeo9pWUylvxnAOn82RBACvMJP8C/vIBAJqLulxkKH7OOZVeism9iFv
mQEtAkIs5Rd0FQrS/bQmWUDr9fAmccM699Wyw/Mmatv4B/hmTp5PFDNNOkB3XNRma+Pm8eTb/Ikr
JyWQg+v2kD81hlNnntrNKhaj3dRnoOYauikWrypgPAwdJmVZ/02powKqTdYNlxRsHw0nJRj7P6TR
tRA/nQCtiXc+x2LyahaYh7lm3mwqUKmfY1rKgGf/Wxb+Sp6DFI8bFMjLSis/fZ4INfphhkheV1L1
Rq8r3O5wRvINo3EDbZ6mCxfxDwp/WpprAxBlBTvQOXu9nIS94FPY4dzRagA3s+O+kq48Pw/jIOvA
puF/i6Af4W+e4RHvJUqMd89QZHibfr6uz/J91s2QTA0ubhC4YFoASZz+dv6i6Xa1GF4BVppDYSjG
c+mM7rYaqysL8dAV9Yf5gGxA8Uon+quWcLdjF/46pnnNYVHNKFBmlpo7qSM1c9nugEWTIBmX79x6
8gvuQe+2IQiOHA+wEbibqebq2/XPG5MDsXzKkg4PBDz87Rh4K129YP9bEf8rv+r/OzPq++p38dQ1
v393xK39f5Cxhr7tHxPkXSzgHmOdvvnR/tNn7e1/+R9Lav0/HDLk96G/OLOkdtz/0CihFwl3g4aV
tR67/xOyZv8HiB6Qht46PaM3q6r/saTW/gMSBgbM1YuJuBpZn6WyfJbSckYXwiadotleVULr+63y
xdP5wdWuz2RqWVuUO3NACIiHCNS87pTkURet4WUWrbrQUtBkEg1Rv4ZjbV0t0IUOA3KxQA0joqBz
Hcev+Ms/xvHh78Pgn5Fjb1Ke/31G8GqrDRzXPNA3tjTaeaevFtvtqHUG1pjLqIbfsrAIFV/kaVT4
la6nu2psoymwobUciIlQsptqWrUL3PrkYWVVPi3xXAW13rfPAt2NCSDQGhtDqPjjquPyoHWdSvMX
5t9DUi4dMleS38huKHPtZ2wlOFL3ZRj+5vrnNkEi4aJ7IVaXN4JN7tLl5bR8f/upaxAwBnOrcoyY
pdOf2spGzyXl5FYqwnqeir4btySuST+sVXtvxX38FKtiOQBKix3EjvhbblYCRvEs8WLOCzu+FZ2W
3MchangndJ1fnL4qzrdV8PlHOVOxvL0puBV++nwY/nOePi+x0h4UN5Y79qvpIcnt/AVfgqCRTAtq
k/F+aGbnBUe+Zrs0g3G/cKk4JItNoHvZRb0f9tp06AAdr61lvqRgPDsmeDteCGTThdCPgEI5t2Sw
yslahRPmtqrajvZHPW0o6h1/xKphn2MMciTo4t4gReOqhR58Y7ajegFkhCPCxzqZtzRAYWHhBcJ7
UNucLamiLaFiNJFONIolsttiiiIdjwynCuhLfI0So0LBk81cJJJmI83WQAJVpp4dvSwEAxF8X6jX
GCloQWuPuIiY/U6px9HXh4XYl2gov2BuTh+hFPPeInR5axWmhpuQOe4mQ8XAO/k+t43q0yhNjqU5
k3FWIdNq54ZUDnvYZaNm+I0Yn6Ulq9saS3rPmLVlIMGwj5+lPsKYRYEyEF9f2j8w0VElmSdatg2F
ZoKqDAOufmEvX3KlznZKo9wAs5B0Nw4GMR+FsSbU0H/HWchNhRfNneInrem89iE2r/SuOp3XMHGe
z4bK3bqDErhq8mzbcAJwR9ZUj3yVv0Yrz747alrvaS/gY6GistOtSKnx+p5s1jKJM8GYmdjbVESk
/RYiU/1axSIpzhjfsWtCz64SqruB1OGjknQzHRRr3C/IyL+7VmPcgZ/M11HlzLtOg2lWhYgYpTmV
1Mp1+yN0Wj/J4+LGcYi8q9frZ59qpZes+vTSzJpD3pZ3U5Hm2P/W5k3RDcmutDILb/KEO/4gqmC2
BrmTs1rccB+Rv13MgKBX1sNBFdWTbnbZJm/w3CdjaUuC1bhT+nn5amdlRSi45d5nyDJIpx9iEOnW
db93Y/jNccaHBX+M2h96U38uicHxHWd4jsepyjYoXN3nZBTOnyirEnk9Cde60/V88t3VMcDWighP
lgUm6gz9bEt+8HQXaRJVtWi0/MmaK6ynCtXamU0Z73A1fpphDuMdVIee2ka1R/8zo6Xm9s8S4cEG
Y2qEWbODvjTLS4zy0BBvsFKQ2xoF2QEn9Pi32uKz5CpFFpSj821eysSD9PEtk674LSSXyHxq5YOp
l98nSc6PVTLIS6qMgZVY4Y5S8C8xE1cTTu5hwvXmPpy7n3gYa/5EM42OnC78ctD8MomGwBTSDDIL
n+1l7RWivviLwETteljEo6yTxyw024cUK2WjsfpDli66z2oMET+F3a80Mx9MNVx2I4ZEeRWNW0mC
9G+x2H+JoYv9YYwK1GkOeWZxnvpAgHwxDdq4VkKNDmWoSo/i9HoaQvkHp/n2jr1GIcqol9q3ceki
r8SXZKuG5bCPF0xO/XKhsyqNaD40Y4ODduX+5qhuvZYQRJ85Od5Xc7ps0yTunueMqKCorI2HWjeD
gqScwE2yASsSMy89eOo6oZJNCk28iJWAU2P6nheT+1PPa+OQDNL6KrAR+F5hyeahu4tvwpx0Lb/P
0pxc0wjMwGyXLyWunneTSrx6ZurWvVMXf83V/MqFiKAUMPGbtlKjvWab4VZUpXFs9KV9kjK8WsJs
uSqx9HpMJxLKunzU/dKlV7kMsZ+Es5UR/asl+9RNMIzHCiEmi6yU/Z+UNfqd2hWVXwhB6D6LpggZ
uGJv0WXiXz0nh7kcMyBDHCK6hkuph+d59doXmLEm+chyy4yrPpv7P4q5jHeYODeBuQBDB2UI9OdF
Vpo8uG0rfDgYX5NqvmnC0T7Ilm3MoeXjKaZdX0krH4I8JRVgbkV65yyR9YriwS7AOKbiugwdA1/u
+FvrErHWCC6QlQMKRILkHmtwEjrzsbhSbXLebO4Cz2OxmCn7rvql1bpyo2htu7UsSQml0BR2PZW0
uY0ZxfeR7HXIhTgsccGPN6oYWsR+Q788JgaquA56P8z5Qm2QMtTWrrS75krR23iDRhF3u8bNfYwT
ygiCRWZ5SZc9YtGSb2o7lwdMWBMymtX4RUkL5Q/JGeMtDuA/08WNr6HHVgeDuwx8AaIYisjVDuqY
/HGt+qnP3NFT3f7r8lZRSW7qW5nn9W00J8UhLSzbK/XKvq1tdQ2CGML7xMof86U7JkaJ5blqPXFM
yStdn9QAufZ0yFx3q2glF6RmvEms9t7mrhbgMH6HWRSK+LaEEBtzPbKrnOgBo1b3abzY10a0XGFo
8Vj0WU/67lh5pTWiFGiAMh8HM3WAA+fQ16d4WpkXchsm4c9iDu2NbEOOu9rK9tEcwbseqtemjsof
al1XL7GWZEGMhslz9aHZpL1h7kgmGrwlM5LrwjImXzekvrdSN2KBGuAJ7iAPhqztR6Nz5EYuNSa3
WTF7Wk4+beY0xn2fJ6ggaoP5zck37EUxpNclFd8LmtqnROb2r0kTt00Xv/TECPvqHD7Uw1AFTZol
f2Yj728Lw8pvYXfEe2cyCxzWw5EAOggDvwt8c//YUT/e1UMdbZqqS7yCjC1vUAvlAUV11QapEHm5
0WgHEUYnKjy42yFERJJE8C18hIK4CzrRNDg3A77gDXYTRetcN/FQCDTdEfla9TArBpllg1B33TCV
GJ/3BM7qT3NsN2ThxWFWhLulruVmFHGheWaPqtHLaEJmu77S878KDqfsFgnRaF9buV5rvupgXvQL
tI+8DEAdbOQVJlC5x1imMXbVlHfpE5kG+Y0aZj37k0smx2CZXXfX2Xpp7SOiconRQ+wYHaAq1NZW
G/VmfOzJN0CNHxMQ4Fd2SxiEq6q30BSiP30zk0DmSjk+aSX11R3TvOcC01RYNcnixnTb6c7OJ8ZD
m2dGCB0T4Dyw13CDL4aWbxbcXl8NNVNf+oaIG4MU3zu4Nmy6syk2dpy7P5S00/cE1OlBkTh268lh
aW0WbCVT6PM9yPqgRKSxpJD99V4aQb/MhFkObTRXsAjsiSAAksp8oQwTyTNauZSBnNuo8ZbSJryn
67rkxU7paj3kRm94S29FD72M0+1AaGDALqNcL72i38ITIuOMrv43O264qnSajdppsAdaogiv2JtW
Z8fbaKqIokP1G16JXCHVVrNrZQOYXhyqwhohKBr1ldb3jelBbbE9GavavqGF9JMRoE7ri7CiBk2s
LyUeWFfIpKnNlnykeprULXTp4WfVavFVvwhgsCaM4wdNQ+NfVor+nVpbD/gny0+h20sQ2lHhUsCW
9m+96KTt23FrPNn5+NSsMS2QU4553ZQbdFqvMePmh2S6WFpylwrztV3DXhYEYx6lKLGfJlEwWtp+
Gej83ZTFTEzMGhjTxwR2d4WSkiJj1cWXkF02Qd20OOTMjGpJeHcIjUato2yTiIxMmsIMYxNXBzO5
ymUXwmWy+yG/qdYWoxmG2Lupaa8KQj67VnuM4VyihYqb9NeIbQmhCZH1i/CS+lpxCC0nlSA/NGuE
jiRLp1xDdabFjv3YtKpnME8ydrKovqoG7LaQALv3YkjiA3UrIT1zRV5P8pbdozbE+Fj6muiTvKX7
LHhUGZ6mFT/GcWx/4oQxw4EiEMiwiQZq02b+lSXJtykd2qvyLUFIlhWZpS0Bl1ZccgFemhRPiqXT
fiSkgx7okUW3Ha3lfRwOLxEKoRd9DSwae2yU1thNdQ3gLN6yOC0smX+Ibk3oNNawTpwgZO63liSQ
I37L88SibSIBYI35zMn7JK8xuWP95rc4bJEGCiOLZNAKXGMjVLJIPBJ9qG3IEM3XMNGcVNGBdFES
RJQr5S1x1G0m/TalRA6kWXf39RpNykhA6YJhRmJp+JZeOq1BpvHa/aywnizXkNNcLwU0rTX61F1D
UBWne9RD+CUwq5wBU44ifE3fIlMFBL4daTfVxp76/B79577A/jrMbI5UaZPiUCYZmRbwiqG6ufmN
QyLH5DpiQ9KW6qvN/2LvTJYjVdI9/y69p4x5WPQmIohBIYVmpaQNJmUqmcEBBxze5j5Lv1j/0K1q
O5JOp+ysu++irOyWpYggwP3z/xhoK1tob8XQq0vKog/su6xyUSV/p/im5Up4gx/g+rERvbSadMu1
qmS9l+/Nr0UxBjheprzZxYacu4OAW7rgnv+uwDCrdTA5e6vudMJ0tbDV7JpYsmI9Yik5LEDkdaCX
16MkVR1F1I+4IYDP7hqGSat9ibt4XGkZ75cz0EcYqeI6z3LjQpVede+bM8EftkOBbfzeZVsEdrTq
m6DcukWhXllR5h0pORt6w+jMpZ3iwBlLYBcanVWAd/LY9X5yiFmAN1HC/LWxYh/gCEqVh99yGLw0
9ldyPVZoqMQ6zbzsoRiTbO00jJwM38M5IUvJnpEuP9pLMW8j1XhHePKhUJIW4Ka4nXDvr4izIc9R
wIYvBZDVvZhrtUmUNwxUn3YoAwtbs26lypc2jt4sKQnWy3alWrM9LmTBymxYzYPJcE4qs811jIkz
7EwrfmLHoeAiG8wdGeRyi1dK39i1670A1T5gsvVObh5lr2VedsdyDMaQyp2EkbU7xNSt2mSxP6EB
aZydXmTxIWit7CfFsR2Ujz9uU+z2Dwy22rEmtP9clMP40s9dix+/oRzeQi+5fLI8OQiZWnbYVRbj
w1ybP/UxpgOFmCR/W7auN6x1NoODXdAICvtjbrzAqI84ibK3d3DnH4G4/y+WDpL38RcU7AvEe0p/
vvCy9BCAb++lHEt59/u/+Q/Ga1KAgRgJrxBRSOZ7ssW/awd971/knQAGLTWhAGEW/P9/MF7nX4v6
C/gQHgz/2xLA8R+MV/8X+myHAxXgJ2jyP6wd/IxHOeQCkNJG2gGuMDyJH8FFr1gckRSRbjkUNSAn
jnNLN7fc0iaRfwN+fcExYYN0B9Dafc+V/EyX164lnCwN2u3o1YemlNcZ0xPtQnd2Gx2l911aytfL
ccvBS3GRUklCstfHb5ZDR09j6rRbt7fu7IjcGOoJOQyjA66m4mLOinj7l1/+b0Dp5S9+wPaWH5lf
GEkdb5n7GaiFgXTaiQCxbcIWxCrchGpoMIczzvz5Qp8cnUCZXAnkH20gTwL/+UnP4oi6zSp/ardN
HOHFRXMWpgb91qsBsTlbe5IfHa+Td8gjBD1VwyGZxlv+0vNgi0eU9ruKocNceShzVxBMl7odidA1
o0PFInbj9GVz/PMn/gq+umDY6MD4OaAUYCc+/hoZvRtGEcTFNtPkhVs351PZXXlxMJ2X9IkNiQ4h
B+K/KjmzhPOISf+bD/AFeF0+AJkdvGxQLYjkP34AxWHarAs/31LhmOXrimaiY03z0zZgj0oxla6S
gGXaQFqLsGAuvXMzCs5U7Lzo+nisY6WtpT7/NGvju/y55at/eGwgMJbcc+yLIMIE3338ZKmfUNLt
leU2MnOnD+mt48geW053kH2lA3qJmapuAWg5ms6I10vY1jeyRaIOPn0IFiLi/VhToHqI3Xz3Fvwl
kWQB4e00DdJtyWz3m1xI53mGM03WAY1wB41w7nqVtHN+VaVF+aRF7V00zuTxaBXAV2WOQziImfuG
k++GfybOAFz0LeSwvbW84a5HwMo5O07XPm/IJhD1HWeaw+TE+SPMhjlY/p3dRQm5Y+5IgqEqzWHc
MSB6ZphNWSrCmjrF/pw+S6qmoGL0V4Sq3nATW4Xx6pNhcaoi8iDYGLXgqW1S+aPj/36gO9VfwRVH
QctWS0RrxRGDUr2pgZ+o0tJk3oymbScykjj7llkiRpFFY6deHZ2yrE7eODEuJHU3vKUzR7XV6PYR
iQNdm790mowe2ryaDixDuRUiBJ93lSymLcXF2k5PvVr96PrJyHZTpE8LBzIE4PBZfvDcdjlUCrc6
YQepwyHXxFvJxe4sp3DdVeX7xXnSGEsfsi5/w5pnzSo3/OhUdJJE3rhrzwU2A5vhcmqcVcHYYK4I
rhjqHRWRxTkRDfJ3Yo7QAFod/KiCCKSc8NjysfLc6IQQc7wwCIRYD0ZhHrA65A3VRPawqYSF4YCo
CpmvWwjuM7xxgE2DXU97GHP61LqUYXfllL2j1kXQkJ7auAFZuCYFZLsOW6wZ+jFBn5CLLrEhXU7J
eWF2ryJNtMu4d8R0SAhvmcIspsco9DsPXKFV7jyvIytL5JZ7uRRz2gDzZ2Wjt4cgTgVf0vFzes76
UTbTgaOIkR8AiNpNlMoEV0OSelvK7vP10AiKCzuqOwl3SNMJTHIy9WgzWDlAQO/W85qCUqNd2Za8
R82d6RsCQ9SLaTeUpBmZGJqzvEVJGA6znOILkge0jDNBZq9UnmfXUW6LYN1PpXZHkiIIQctsuqka
Btuwzwfqnp3ZB3iAbiLrsPSEWW+j1nOuFWkuycFfgJp6gWxab7Lf/Hccp2uAt/MF3JnB4y4ax5cX
3Ljsd7uAQChtrjBSAjwV8T2hyBf5AhjNIEdigZC8qsyPaDx6LCJ+vop0orsIEQR2ioBQVtUCRaUL
KDUOaPprGNvraYGsjHkyQ2eBsewF0JqFrtbTAnIlC9yFVtvZ+QsElixgGBMlvVJzUN8jFq5foow0
YMirtWlNxb4QABnlAq31g/dKymW8NRfYrVgAuNkA9+sWUC6GOFHEHQHVKcAHXlb7uh4UogjhHccF
2NOSpN8UC9hHFo5NsWtrAicap1qLrZAGjEv8wOfGAhaWoIZxVqpDprdGOCdy3s+Gf6t54H4gqnRG
aDTYVYV2qdcWZ3T8LqHqpHEYe688yNoXF4VKq60FYZavTABN0yVguWrMKxOoM0M0cTBSzv/OgoNq
uiFgKsFGVZa/NgtaqlfWTFwhCGrJuvnYLqhqu+Crg6yu44TjoeWVrOTlgsMaCyKLrzNF4AlKa5WZ
uxuzHhvNO4ibLnhutSC7KqLbaCPeAd+R8NwlPWLrAgabCyrcIeALIFrewWIOHtt2QZBboOQxTQGV
YYCCO7AbQsqAnKvcoM3ZecehOfSc6LxMbnLkHR5gtZ2bmETfk5qcHChbz2bnR0PF5ynK+vyYLpg3
DvXmDBl7T60IRydtrL2DNY3nYozVtqqL9ESZz/WYGhzr3XdYXSwIu9+J8USHU/870XxraensIENG
fyXfwfl3nN5cIHtXGMWmjYtDucD5HFi9bSy6X9Au3to32+bSyFtRcerStR3dUP1vSWVygCZw4QkQ
bBUE4jJWrIgYStcwDqpK0M/4aj63lRtcV7Q/nRmubDZVYGdnJJpZDwmLxS6Oa3OnAcCcG1IBMMFk
5AulMS7kBr3tM52F802gxfHe1yhVxBTOQdFSUELzQo80C1ESe1Am5Symx8KS1VmxECpuK9VzUfgz
8kSYvlWq1da5lBUsTJKyr/iimHaitJyrpmYqzBbypl5oHGMhdPyikGtS4LJwaBojjBfyZ0wCaEtT
rxVGb8ihGD3hVqqOmKRstogKSp4AX61d3vVorO2FWWJLpsAxDeqVk7fNuV4WXeinZrpyVcTfT5J5
h/gaF6DVvA7VfDbU80su4E0p5yWph68AjBC9dixPSP6qm6CzZg6x1pXVm+siSdqXsh+zXdyYkLei
BpRo49AY0vZqTtxLGNfbauHVGmH+jC2/3QyACWFSZc5Gx9u9jQ1jDepDu+ogsMNlRb4uteZ1Wvi7
dmHyIp0i4mA4s6lShruKdlXew/il7NuFO1ZrbuczeVUJXCfKUSGk9mZ62U1MT1sczLS/+kkRCoO9
jXrA9M1thHGQC/6fBklw3beFot3UV4RG9oFPrKG0cbLXmAR1wUJV2G6/zQAG3CgwXgHA+pfknQWd
EO+e5oUaTRTP+io2W/uRacNFoqyXyXoweWX2qs+K+1STRFMFUK9i4WApPLfuhsLv8QwF/VUk3V6E
SW63GwyMwWUbpzSU86FvC0CG56DVUiSBbd4Tclmn6ZFTP1oUlNdPcz67NjSjXegrqZn6A29CeqCs
u21XdOQ2b7nj8wgRmyIJDTWSa0Mb1S4VUYyhqkR7sBJ9bhD5ZdlRtaYeEfWxMUvpbyblN8wSBDvO
m1ToqaAYBuXRhhMqJVFmHqN/FFNrXjqJU18h2O+p0S3b+iFyNaVvhKPMBvo8QMI4NWl6V6cZogGD
/N163Qk3Q2FW2eDgftv97nqso6tRI9eJQEU/rVet04m7YlE1IKUpnuum6jfOXLAKCc04hymwTyng
h32GtcaLoBIz1e3csnUufD/NfiHrKOIQmtI6dK60zss28fcituVNMFGpRSutVD8y1oB1h43sVvV1
aJW2OgrYm3bl6rJiydKjJ9Rw9g6acjzSIU8vhYjFRTpJ+5VOWSbMldNVwTP4q/+7KBu14ymfr0cv
XuKbrczYiK6xdqZycRfx3hvbIRomQqfywutpgsayD6E6x6E/5dNVZsbucJMG/pRsMEuUbIGus4k9
afFnu2xYq94LxNoNyjicmXLEujdZZGqZ5ee552dqR+y+ejTGMrjQm94hxDGSUrfIuEoYamnCTMp7
MEr10+No9SZ6f7o1gH2DjSxEe/CNJnDIcIjBNc1W119TaoqzFWNSfYsOtUiuhnZZDACnJmfNusEu
PNUBv2U01Td0a+TxbqIh+YSIBhiyKVVBye1IQJSRdI9aYgaPHX87CcEvyo0ri+Ha4IxwltaJvKnS
WdsVUyGpwmq6H50P68VAPTeUC8N3oKaffOqSSfgZYC5nhQJYD+r6YFt1bDN3ztZMSgSehgcCBBjE
2tm5MIkxJS2OurRwQb1zhMB2ti2nzIhOsI0Tgo/EacUbK3wr51VqGSXKc0H+1B258UnxIKlHOUxD
wkQQqEArwCUdQqiyMr4qPR9Ps+eq/KYxW/BOe6LGfmysYV1SI8aNaCc+6DBs5kxSW6VSM9kNpsYe
2IoUwLsInGNc0UBGIf3Q3M7G2D1lUpZqY4yp99sM8nGfT/2+0SdOIUrv7lXJhuMF2fyD2jJy3caC
mEO3kPPO9KtkM8RBfcDhizBFKXOfaNgPGB6SCxD+gT0BqJt8t2Yb1dG8Jp+p+YXhDO90ROwbr0yv
39HX2V+/n7D/P0B4N4m3//k/ftY9KazTzRuG9eoD2LdUgvzfe3avXqqX8n/915d/8W940PP+ZXDy
xm5qAQIsxbr/adxlNPoXUAWwABFxCMop0fk/8GDwLxeHKMDgEujlkw4BZvBveJC/R9cEvuTFCOlg
S/lHElCTy38AJ4gfWkCJRQcKFIkt5yM4UWGY7exA2SElSYt43DZuTW9CKjW7zQaLn4lUapCHgaOE
tY4qM7gJBBXZDqD3uaWRtGf2aNgyqQ8h7Q3OTsq46ZC94zYKWPh2hG02m5ishrVH4PU30skFQP38
6X3DRCtL7x+av8+1g0YBCxJEgRUWmutflTiGjgFF7tm6jKd0Iyvnqc46nYa8RQzm5VVyNiGlWJFO
4aChs1Nnl/lJtSX0mQpfboKy+xwmgromVHbjggU8d0l9g+e1eeQUy66cskVADukbI7OycWPCvq9Z
I9WusZIBk7NOOTE77qYMOjckx7Q+EaeT7uta67aZR6FC3vvmtlHEUbZl+Z0T9+v9IKh+UQcv3hM6
CBYU6C8oj9PqZY2qxwr9tlR3hUi7Hu64iY9RkLSrKbXyx0afTUXE5fD6l6f+6r/xrL8qdj85YzEI
kaq7QKP8twXw+hyxxCm0jP2+M8J+5D/mLAjuZTFPm9pPFZLMaFt4bbHx+gVuGYYHjbP22WSIn3/+
GJ9RYWg+VJdkYyC4DhaP6Mc7UCdUog/KlyFnYbQlrVOv9LH4rXk+tuFyPnAfvisW/QwLc0mMFwv4
jx9iAfk+XnIQSdTLxpPQ8rq7JoTlEf76pvOr7y709dflQmDPPr0vS9DRJ4y1EizvzuzK0M7YXolD
n+tdRHjmlkOtvVFei+qo9c0zcjqdf4rvLl8S6JJ3jGByiKZP1yY6q4uF6CUCEVnvSnpEaQHA6O13
sUfeansnqoh0y6LDCUdUA8PF6s8/7N99+eVGYxvkJny5y52GlisaWhnWTvSoR/ULapDHzGJSbiCg
R2mAg7t3f77m4pz5K3LLl0bGu9i837Xonx/pVBtHvepTGSI3dw5pGncUEfvi/s9X+fr8MGWzmGPg
JjKUNfjj89MTNdZVHuIND/PukouPQnOSHVS1/V1U5BeYHu88wBbeAnglnATv//tfFgjPHce8gcbg
Z7SPfePdN4bzpnF4W6e6LlZE7IVMKejaOLibsvvx52/6/ip8vKGUYtqYPtne2As/h0kTlQtfZnF5
aZm/2rymM6R99nT5bMX93ogAdEQc0bjtbiCub3UteB6zYFo7syn4/zo7bOzpuvdz2ie8pz9/tr/5
FT58tE8POBgoGS4xHw1x3JlZYYi15Ss/zf7Pl/mbZZJbALsD/cfyxHr58dd2tRKNujnjKrDVrSe7
nV9bD8VywvP7Puy0DBtAcuGPFoLSPKayVfn+N6/S18eaj8ACjfCGseRLaEDKbJrVveIh8Js69EA7
N6Owmm++6RfGAc7DJGI/WFi6xeny8YvqdVaUoz5wlcy7jyfvThbyoWK3bVUX/vmmfl30CWzk0bYX
m6oDHfvxUpldBHrj9G1ozaLdE+n9mNZTh7cvsXeDIx3Ug1hN/3zNv/t65LuzOIAcwdN++h0pfCGP
Keva0Bb9XRwES+d2+0oQNYCa9evP1/q719Yk8AmPp8OVkAR9/IKNRuwBwGEbImpFOK41au34dbmO
J3CjRGTjDhnBsBql/1jH41oHm/nm1/zb5xY7A9+W7AsdE9LHj9CPkaY3smmXBqqLgC3+mKL028po
3qipf5v4Wc4NI0s3Kq13zK036YDl95v78HVapZ3jff1HcMwm9OmHBsquGzOh2Qyp/iMtKzeTYV5M
hrwThnhgtLti75pXjfPbToIVgY4v31z/6ybE9Tk0egsL7PNUf7wJQ5mVPcKaNhy6AX5j0M6DXK93
6ESSUDr0WNkdVA8yPbdBF6QCiQMxsUjP1EwtlBJUkcDLdW572SpqtHyP9kvfIGv5ZyloyyyGW1C3
mEuppcXo/Onh1P2K1D/cRmxc9n3aW/5ZFvg7D8J8RTT1d4ber0snWwm0L+dOqhq/BMLi1HJ74rcQ
pTvd8CvP01sU/dbvQftuvP3iClu+17Jv0Q5AgyAFLR/vf0YfYq5yWw8xAaBIEo+zldvrqequVMxc
mUZjsYrbqdo2ZQW3awYbJ9DHvSiLTa+jj69QlaIbUv6myr1n6frDXo42orSqNOmPZZgwkuSaWMFs
ZRclgXymwkwrJ7il3l57uvpJcPg35UyfnykP+YezCAp4sNkRPucg942dOCPAaZgBbm1Bpsq11XSQ
Qt78AvnySE5DivSsSLZ/fpg/L2Bc1+TgxyPyfmL4HB0z9lXiiqSZw56DW+jQlXitYiA7n8ImnCfV
d/vB513nv6+H1pMTLwfYz9HLSUn1gS7aOaTedDrWme5cdzGlln/+Vp+3guUqeNUJIqLeY5mVPz4h
hZ0aJXjbHJrRDMwsktdZpc/SFlQoYTaS83dpyH/z81mcP/EoGgRLfRHYEKybENGQk0AUe/GjaGiW
S/rmxWyNn0YB6EzvAdK12q6++aJfzJt802UWR1DP9QNW5Y/fFBuFzKTvq7BoqhbglxiY2rqL5BKT
gULwzIRYzJzs3p9/J65/i6Dw0vWr84jJC5vjo4kjA39UUn+zRn9eDPhYHFBYGz3agL+mW6kqll3F
OxgGDV6bSMX2AXw6WAdiEoc//9afAjoWkQyvDnWlPMPL6+N9WubySetlgQqctTcu1u1MYHFsiQ3B
NTMKxCoPZ89E5jwbL7xhOJ6mbs2JU1vbtY1omTDbYkxfv/lMyxbw1xEXiRCbJCdBYj1wADqftggw
G9ZzlY3h1OW/IYjzeBV4iAg3gapSHGDZfD5WfX10CwvgIctbwsfKRn4zMbynmX3+GKaBgAyXMQvm
51vTF8CXca8NoV2M1i9HRE/5kF6OutnvIk++5WPv3g3MNjH2OkLYWrwx+6KYN6UZJNea3x6Atf3z
fsjrPRluMTLleBGCaHV7bGz8nbY219ee1iaXyEKcQ27PxiGo5jGs9aJ6csrG2dfWrD9TNGXuIrsO
dn3S9+AOVbPFoNKtO6WvykmUm6IbylM9UgwN7bY2J5gIWCDzgI7itdI874wydOsFZlfdyLLmQ/Y2
sk0498o0H5rRUjdTQaqNP2K7IG7HOTWIuJFKFPVl2YGoJihcQqQWUPxDW5ASNY7qosjhHCQK5oUf
aP2jovLkPvfogdlB4FrzNy/F17WWjRFZEiIcHlbK2z++q0Dfvp3TTh2iUXV++VhQ700jqvblrD84
baC+mYc/ZbYsLwbX8xfTPwIyQgA+vRhlOld+4hZDKKAvHnpDmKsy9Qgh8fToZwqTRReLarS1WWjq
xh2j8UehWdldUrTekbZh9/eQDTwLmdKOssRBSvhNavXrtqmhsqLlxc71Sd2AZ5trOKGUXEb+kO50
+k5YNb1WXZ/u/vGLxcPMBMqxEdT0y3qnTc2UOT063Liy7pzYvue5fK098dx3eb5KF4J57vbQq2E8
ad+gSl8XeZJXSQNG4AYgQI3Ex9+vcKYpaEdEUEiVseaINr1qg9S/9IXi2XGT6IANMl7cF7g8vvne
PB9flhTWd8I9qBPhv7B5frx6YkQyRt4jwyhB07TNMwQNhkMYj1nTL7USZJg/1WlOscgQKw/jQUoq
tFtq5WXklNUv5afpj7gi93xUaXqoOkddzZSEgCBhfjpC8U6Pvgu5Zorhd9Er45Qlfnc0c6M4+aPB
yamJKsdGxIeQXfZEmmy1dKqvcL4SM2qc6ICksMGs7aPwa9QkY3k/B+WLVWE4TRpZH6yuM3+gn/Ce
4ZgEIUX1YowmxLVANrMXjtlcyYJOGCaH4GaYbHEabbOjLr4hbTZE1G8dtKBo94mfmXe17tX1ZtCw
lLDv7XHbiKdE6vTARy6mOHi1lVWJZlilLPePSVmP9+A2hJIhiGhJBatxDDVZTG4UqgMaLyydG1FC
dZ6nXdFdLhoenDL1UB8jXO7DyuuG+UXLe+2FOdu460aLwH7VwPVqQc7uaXQmpgRpiCcFW7uZsQwi
tO+LLf7C+aBLyN4i8qdrWrXr9SCogNE60wMnz6AUE/KaoZ97NIeaNehk9PnO7FB9RaTvpmuq5tTG
oMnbnMbMdTJl6gLnf71xEp2Yv0zgUV1HGjls6M8k9wLK6K6Uss1WY6yLJ8yJYts1ZU3irKUFJyM1
xEVHMu0qb9Pq2SfY6egg/9oWNQRyQBg1PgdkZIPrySxsa8RQK0oCyydmCgfSkUBJLBFOtqdO11tc
Y304WXVzNuVZtjfTJv+lx0N/Bb3nrsnJJZncGJNTUVJmONlmuvOydIRDIJnd12k26vSSR21CDpEI
A2ONjhRDI9J2I4fArVdW52tnRpE4b0pOomND12PM0Jx44VglMNcuRTdlr12EJBjWosY6EPFTgyG5
A1yFadg5szuKqgxa2m/2OrxfmOUJPo5sSHe5G1kHv2zSne2nPXZdNz2jh9nfFy3aEF0zkxYGPSB8
Nx4LUkK9Kb72iCVdz44IznMLcm7O0lsDT8V544hqJ0WrP7SBVaGtocmqHqdo27W6URLCVPVnqs2b
TVMRX5lnwbBVre89p70Lq17ZqqH/Jk/WKp9KPE/VzPZaTReRNqAKMZdkcL0MzLPRQZmIMzI0Jr/f
zMrVeMmI3qC1SZzZtRc8TMNAHEPkqJtWY77ATeY3F8S+R9t6QPoxTB53RBonSSExWk6TBlh3ClXT
jWd1bninum79tYp9Y+MGkqyutOxJWEQ24SKmc7QzOY3NyXGz9pbX5KknUnzjonnZaMz2O9ma3iGQ
eXCm+2Q6zw75yrOjeXdpLj3qlqPgUZEqd6MSc/4pCn7MIR79rWDRvMnBly96XchNVRAKNxFreOF5
0XDR9rP3arIF/QwqjZ8uKrNH4eQmwnJ+07HL3bBQi8svVWixOKrVxN4Hidp7Ms83S21qsSFCWV5E
NnlcG7wWxh1EOUMDxp89+Z7BOk315ugjrL7U8jIMkApe9aWpbmplpcdIZfV2ANjfml40IVHztRDT
jrtWSP6PmGARLZTZy+iqoF/hG9PWuoY3sHCda7fs2AnFEopEpMhVyhH1qorzCI93CWm/MmdtvpT1
bF2M0suwJhk1w2KWOyh7XCMnd9bprQs3dYZu5RbjfaU1IeLG+ZZgSOPkZTy/XKIFNyWM281yHSdh
21r0dSxbMKok6K6hHyIOBqlZj2HERv9UePxbrJ/iySQ874iTyP2FyRnVTTPWBO+JdFciMgvLilCX
FQY3PV6P3IjHmqbeGO/yUJ3I3t+3MhrOmgJxEGHklwMRd1tyKZozmgrFKc0L/5oQMpxwU9/c9MQo
PM9tl/5wJ3u6roLktiLj+M2dPZu1B+EEGJpxIly5XBfZQNT4NPdXXtQlxkGLicG+EBU8ey+6zFip
KhPeJUGSrYH7uvJvAFPE2Vzm5tadfP4xs5F3P3g4Z0OlB6NJZnk8qH1VtfE1+RCKwidJGDx3eHQ4
qhkVue3YCxWGcKGtxobghh12S8SmOfqJFW56S63zZpgPYjbElsa46lrkLikMfuPW6zZr7wtFal3S
tu5lPUb1W2Zo6seSccClOxqZBkNFPywNB/GKgle64Sj3eMyWNGgCNTQX66dy0CgHbY78OJEBZgn9
19zXXtgPcitzZ15ZKMZyBKTOBQb47McSqbBLIy/D/0Qv1JpdZrwCHB+evVzLX3K9RKIjVLwtKwvF
bKBGU6LYNLuUVVybnzR7qBoCMKUv1vz5cu/EM+uNXhxGkoKv4Ufr33Nl5WsUgpVBNGY/3rvKmq4E
vWYoDpGqVrZTl7S2CeuM/vpmG9dVfxxcOJlc7JDXjyFRAvbLGJjyhPJf3UdRIOYtOY3JKapt603X
01fMcd5lLJ32lyYKhtS+GJx7NbKmwM5O6koYiqkmF753P88m7GHt6CchEFgHWW8CPEp1B2Dq4bbP
iyNbavHUz3qwHoY2wf9JED8vHWEo8a2eD0fOOx12cc0gESM+Fm127ToDxWxDE5xripd1iHVqaZnF
rNCNOODsDKlBc4uRAdhR1Q32ZnOnG6PcJDCQzyqby/QBZcvTlNqJvmWTrmKOOMtwYQ/8QF3N25kk
wdmkzLOYmXVPAx6WQpczzw5Zy1UxahXSFUdygEnMhl3O6iyWYNtq2dq9Ch6Be+KrKzqJEgzPyxQU
9DHyk0RQXIdDb0aOUjZ7Q6VnPp/xgnGlu2IhXQrLvYfSWeaYtgiONCYUKz0brkcjTrds3dlRSbpe
+jLeSLfx7zJGeafUu53XM8/jiUXglBR71NglCyhuPo553ao3vR9VVIZjAjfVa57Bhmz+jnim9o5T
zSuhl5RECi8std7diqRMkRpWPvq78dEltHJfIKpaqVFwQSdPHrhD+WvZJBUBrcQ+5L4X04TYMF37
wYGKOIVC0eyIB/fdQ7+AN22TqB+uW6ZnXRGzApHg/aDrhTySjrCVNVL7sUDdZox6vemXxMBY1ShA
lZ8fqC3ZNT3aK6sb61DU+1SoaWPH2R0vc7HO4/mU4/Mmr0TkYTdZV9Kl2ybHkHDtk+cIlqj0+qCm
tN/KNKkuc7qDr8ha7mjmbkVymgxWUAfC8BqRVr2bMfec5im7ZG/r1XJnmGARz+3KlnF0dIMuTD3s
oAEL3bWjerjUonTOsy6l1MCKg3PfKH9GQzUdC8pB243bu/65Wv4HvZVZvLb1FDtEHRthQirVoj/1
w44uBAyjJDN4Q6POklE54FJxf8/fOQ68XWcDbNuC2hvyJS5fJo/ScV3m46bmqSXkZmIis6Jk19iF
zZxMQ5LZOy4rluA3JF85TKPyRDyBcdJsns2MGUPrzWofdZHaJt1SbonfjH8+/rRcrQqVk0ynJKJP
2mEYPOhjbt1rGDnOiyqebobUSA+WzPWrGNPFbjB1Djl1n2vuxtBHVW4gTBXLpzGde7NZ7prWnu7d
kZLJLKizGztbbKFNaXdrbzDJlkGt5VxY5I9bKwT0ON5rjad+5uCG2MprjnAkdOME02R5qzalonfV
z0Y20Tqv59uAQO8wttC1rUfcdPjCrfmNHBoxbkqXBErsytHAnN5I9wqdv8Wj47f1c+YV8e2g5eKA
+lnV2zga/XgDZDFcd4JD9jrTSSZpcAEgVDPVtjE1kZOMFLFM1e1c3vVFpp0XRNez3c8uA0BtaGBG
YInoazbEw4sVCes+Ol9b3WBkcV7UUOLgaRx7Cz6Mm1Xp7cZMdQ9Vmz+KDlXKJIrdSDkLlnilncUz
PXpGXmU3aYHuzGiM4Ckp3epHOdACAiec7pYQw9BIKsaXIuWmzgiN3ZX0ah95L5MgkWAcwjoRX+pu
hVnWndN9V5sViKojQlVozUmVwboanGA1SR3Dfuf4u0zzic6BC5rkTDgjmQ1bI6D5bN3JPArH1PL2
QxLL0J0K8ZNi8Gajx56zjXzN2zpMjYsrePrf7J1Xj+RWmqb/SmPvWSB5aC92gAnHjEhfleV0Q5QT
veeh+/XzMFvqyWDEREwNsMAusH2hhlCSTvDYz7wGzkblI+RuZgEwc0WWMIcB07QGtIBkygDEoaqj
fiuGwtpYtaMd/Bj/+ABxtHVJvRlvjtbZNVOOo20EUqlKETjuTYI6MYSwPvweNYegxpyKxcHK5IAR
6wOtPe3TVCo/7TwOPnW9iL53rariRx5kP6SSAe9QsehYAzd936cyODQmaqSj0nG3g+jfhOUocDXv
9WDVYzb9wTWgSq/RNl7hWsdPaiyqFF1657S1hlSowMtXuggS1EpX3XWO7vViNlhpS+WmKhMsGXVb
HlSqyN5guv5Bm0TqBUqLiQe6eJvAKTmsMxNdD/L+VnJZrQbkXteR0gAfdWmfr8OpBidC8fPGbF2M
VokYbPohBWDlVVIF7Ys+Tla4wlyl71dJhqxm0mMKQknk3lWplNbCBGrft94kasLbQEhmURTGvh9k
DZtttFZFJNDF1JN+X5YK4h9+k7J/c8SNqLDlt0rm8t7V+qYLXybTCA9wLgp1NYQEjD7WStSweU9X
nVMT3eWCRCB+CfrI3/uaGmxyShJUIMYPQRNZh7ELUMdy3GCca7ly7wut2+EVDUkF5ZVdonIluWmR
NSBOp3LNpBUelYFi7RK7b+O4T2A1IbtVjhTOeaPiRrPv6qR9kAPpIs/OukMc5kdApx5Wm//V1cGG
j6lFJQzA3lMww6upjCCoaaXWuvP9O9cGcGa1Tb+b/NjdCqXYT1PNk20oX4Y6Brgc/sq1mbxvzElc
X+ibNp4sDI/RfCJacL26RZNHynDd+9X00uX8y5goT+t20NR9oEXbWKV5Ra6ybrqk2xR9gH0rPmOc
WDfelqGt7AoVEbYSkYWQlsEqhFbnVUPS3zkx1THdQGfHd/x4k/rjy1iLfIOkdrJFdNC+1wTqaWZU
3ok8ibZJxFYwQw1+wKjSwoiG+zxGw2oK0vc+zLGViQgKW6wl3h083VI/sgjf2iD+xER9Gs3kpjdq
bxys2x6q6X3Fi2xsuzooqw0mfI0PYg6bBG7U0TWxTgZh7BjK8CRStPQ1nSBomgDkclP2q8owUYeK
kMx7cqZ6eDaiCnB5iWzNe+QLqlUVxPqDQ0b/K8IRCp/f/PNEj7JYGQnyYg3qNzu3UYbtaLTBGodq
6cWDa/zgPEHPmK99ZLr0WwsPK6QaKBatA3LLPHdbcHvWk59aiM5pnfjcaeLFmRDP67OsfDAB9a1A
eX2GYYiJkDsm4L206RZQLtQEVvMmAtS/jlxBZuZ2DZGQ6NepFpDPR8L9Q2+mjym0s21K1s4rGlNo
GWM8l5VkXbnRR31QJGDMsFvbaftT+vGO244tZ5BcU1vVn0y907dR7Kr3oW04z8KRzkMUasVGK2V8
AzYuewgUbQ+w3QGlnM76yKjT8j6k0Sd/HAue78R8aHFtu0/LIH1QK8QH2yrYqb344gQa4ls5sQN0
QPPeGuqMw9VbN5YZG19sbRhuNNmsOxrlDx2hAei+dvju9kr5vogHugYWqYs/adOBGjf9A0tQLTMH
u4SPVDU3kFOzB6WK/fsWz9nvdoE4GMDKwlVXTADVtBRAQb0OqhxF8yZUrehjS5EHOQ4HoPoPc7J5
oFLNQs2DBFk8dPgweF0QBJtSleE3m5rIbcWZeLZZg9ugr/LbXBWjs3Emu/nlWmPIcGFMW2Js25s8
HoNH24bRZPIm/xziWPlQ1iL50y+z8W5Aqfprk4nkPeh76GO2SkXLrmjYjz1qm61vSxr+jY7BOL0W
EYRsniIwN6KuHI6iXn9Bs3h80fKo9gaEoT42k1FAFJQII7YyCm98n8AniNX4zoYotaVVX97mBeIs
W/KdYUXoY91CGwzIz1tjDSWzr9ciLCYsRmx5jwVXRCerlvu4ehX4iIFuNYazGxFkARbYtQ9uYglM
8sbwSfpK9gHRwfqmjkyiGicJaFtWUBWon5MfDe8jLYesW7kaVf5Eq81vwRRRqABR6W67bGCZMFFW
4luUWVHmcOz0u1vzTk12X8arwTTdl8qCqlkhN7ye0sz4lI8i+KwQ2tjF6G6dpCoQQdJx/nGqqihX
I5rf62xS3HWJ3hM+QYIymj0EH7jj31PRW6sGKTEtf0KTDwnVRwI1c1dZlTcIVJNpRCJBwgPmODXm
GKG61jS2iXTTP9qM4kNTDDYdEOVPkYAqU8OSCncmVtMkjS1l7ZuQTscajmC+UZyAoq/DmauS9lPk
VHuOrvxRS4o1ddo3myK05FoFClwWFRVBH35aFUbmIeHTV+iZmUiWKIUX2m6xnQb8ANIuafchVeyN
ySP7S/V5olsz03cGlmS/xkFz16ZE+0kS6KEUSWDSu91tlBfl3QwA3VOvV9ZKoJubGs5vszK6LFuH
bp6uQ/69A6JAomDqqPRRgm0+SGjxK8pX3X0ZcFFAh9VeEindrSqFtR07E3M3LQ9IjBoHORurUZUV
oFWLzTQ4zxVlrbvXhHsM8/5jEObanRBBtzGaGJv1sQhvnDg1eXZ75zZqrAMqtmmI0s9uhEYcrCqw
7Z5e6PKDZmiZ1xljt6NYnSorANCxJ7rUvTF6iVSTaMuv6LjY3/I4Sr7UWtt8oq5mJSusI4N4E+th
cZt1Q/PTp0twi56o2MNp1h5GIp67arLKJzdIYi8fg6fRyeONyMfw0+WGy4n4woxPmDnyjmUj3AHO
6Ljd0tMJS0JVr7YaPqFrpalmdqn7EU82qB7lY+5r5QeTX/WRnssvnieCFj1TbaB6IjW/WXM43QeO
5dkVqX6qph+R1isOOBIFqyTKQ+prpnvlN5/phJvc8wA6hEXDFxjJ8W82qDD5vUhAbxax8XGMBszn
BhGSBJQJBnQAtZr5xtFl8TMUHKSGpsFtnDXGfenkzWrSAX0SHF3TNj7tm5k2SGwNn1vSQe1VTv0N
3FSoOVRaO6i2OiXvBsQH/ahnnwQTHm6IHBWayisk3tL15SV8ZS0cd79NgCZwJOYWKGIIC2yEbU7s
6DZCCrTQ0oNboPQ4WkMXI1Zkv5Sx+AY8/eMInnjt1HFHikCgbtIwWLWVkz+l2P6CWjS/UXpI7umC
Og895k57uxrFZlLotmWTXgCfVecmVa3RTEDqCbJP+GcN+HZFRdsmUiu5BtRA/+HX1QOWK9lKKzXM
WHrXyxAxWpu056HP59kPZYQ1YCOze4APlvAuTAVpt2W9UI5Bzrqbuq91ok2b2s+kp8SN2IDrSYlm
sq8O1ANUQWLN+jFxdqDxUwA3pmD8dXlGT+B/KHGDKqP/CLYBR7ElctcdCxCjPXDRUjHHTV+Pnosq
ywOV+MSD5Ug1qMJ280U6SsR1k/yMNEtdozSAncPlX3ICIwJYoc8u1nhZa6CIF0uLZJpaRlIttu0o
rGfLDxx6FaJ/eh3lt8hO/z1Je+9X8fAt+9Us1ewxavtRQJmMgrD9t/PCSvOv+dc/g3D7X79u1iA6
+pvtq/DQs/w105MaDCD/1nyf/8n/7h/+JV/0coXs9GYxTrSQ/r2W30FM/vpPHST+BuTF//5fiuW+
g5Xwir+FjaNx7v5Fc7LVd+gPIXFkWOgkzWJE/6I5afo7iysLYwKApUgozeSov1WQdETwQTCAXXFn
HXjwpn9/9V9klEtK96+GOG8vBDR0ADs7SKCAPLdPMPaKE7ejrSTog/S43prUoSzigOCmR4d+Fkvt
M/h2EcUYRwkO2ljJyTMRSluXypS8RE3ZHdSITlJQI69rpHBFo6HSHmH/lXKDKTSOgYUfPVjombzX
eyf/0DmNU+x0C1GX/1Mb87H7Vbey/vUPrBaaf+xk/vMbQXS+3Kf/F25C8A3/Nd/u39l9yHH9Y/zH
6lv9Xf482pD8m39vSO0dkLx5pWf8iwks/F8b0tLeoVMFjgLjOnaXMzvm/C3LZb+buXX4fNCnsuZK
/39uSOsd4FOBizX/LWDt2Fn+zoZcwsQca2YE8hc2OcTAJe9O6lSay7geCRQz+0M0yIbmqjMW69nO
4LsoXfRJzS7xd72qoQ07Odm4avsREnfShfZeH9yKonHt78doMj47jmjcNd2QNl9FyBh9T3Q/xb4e
lVdEYXLnioXXK4/s7XGCyKgBK5tRnCYz8vpavHnXFXVC76Yw+00ozfEb/UH9Q2KZI9UcFxZ/6Lr1
J60jzSpSP0JhNdM32BjsRrUHcwgi19jXVAujlcKNUJDVamQIUqE0HITU9IilHmyMkp5kK/ovotZG
c1VNQnmipTftbDivW8tOa7mKKfZ8magNqY9BmtPxUdHMerbiOLzz9ZweEQoSEQm7MUSrdkRjsSGb
uYbPWeId56ngLYOFyHxg+sTt9pZyp0ki8xTvgQ2e8BhwIWi6koOqgHeEDPZmo5+h2C2xrfNQsGNs
AG90JNWlz1tUZIYGNxFbA3uECpCXGDsqPigul6ac3fi2F8j8+f/fNycMX9b00oUTyCg9umZmY4y/
7xkcWaA8QjNF8WMW+eMy+Uv+zxLvQN6Z0FMtEzys0Lid/r5nnHcwCLhgMFCcab4zm+Lvh895h1MP
CmZcNUh1cT39zj1zErc5FrE3ZqUu6DFw0cuTOmUdPWgrQBcVAv3GVEGC0eHFerv4UbjtdydynmU1
ajehnpSHpkO5eDQor7yZsDMb94S/QmwwP/8GNicG+cCSv2LQ1rUdlKM2UqjqrXS6g5MTU8Xxy6A0
qFkqVABppKyKvLhrZl3hK+OfnBzGt5nlGRJpQ7VeHFIuglJrQNojOkWAuqECBUrCSKrHMjOx0PZR
xM1WQtEmLisMJhGrdirFxHkh6Xd9misrNO3xRAxosZfUTeJwY1U4fek1Dd40Lcti8/un7qJX0tvI
8d/+H37pLz71d98aHvnwW/ateRt1ztp1f7Pr9fm9JlUnhMT38m3Y6ajvMGKBeSaQT4SlNQcAf50+
3X4308UQxsQ6d75K+aO/Tp+uvuM/wwG0bXILkAPid07fMlch5XVUkKoUE3RtJpMevw1m3dNG1szS
o7dYrE2BeC7KZOXu8u5ebu5/joJKAMEMlk5Lq6TAlNIQgyg9QKLrrvVd9jOSVDip9KuhGHN48EZ4
5Sk6+2U0/TDH5KaCbXH8ZVMRTtNoWKWXGXqxHeumRsu8bP55DNi8wa/izL0xL0T5Ns6YP41WBY4+
MH7IPBfJnkS8p6EGV3qFlqF8b0SI5G/U0C02heoCTAjoIGFaRcR4h94IUvFToKQHkKe0tdEQNveV
Wg0zhCL7Hum9W9GNK6T4EKMiIz29RCcLN7lGuaPspehPEji8vpMRcgG3BgnFvYQK91jStblpmla5
Ys42X/+Lj9Oh/OCjRxRFOGmI4zlEYtmlQoegXzMpxpOi67A9DRyskXYL9Y8SHcLV2CPf3bSuv4tr
tbsxjDLeYSlDVKdUdn9ltk9uaVXneqZIQ5wL7g1/u+MfZLlo7Dl2BXRBcayDoenD12ig5T2pxfgJ
JaQUYSC8twKls1aDQ4tOUQfjCtH8dGNB4NSgtZD2wfZa3tQmkp14DNm5Z/tp/zmymuy+s6Nr5M2T
fQVrhpxUw0+Q6pC1pFwrkZqr2BAD0QETuXb6Ij2oswsJve/6yqyenM5Z/ANyEJcNAxmzmMjb+NAw
W11rVMp+RpZXtwhjDJ8hP+OT5KBmrQ6D8lML6u73TKpRFGFU24CryaNPAiQW53OEzjuybwIvmLHC
AH+GFHRHk91cvnpO5pGglwobpsNcorNAwPHHBTowE63VKi+Cuo8tQJtsU4fT06aV87s3zutQBiRY
oiNMwOd5fpNy+KWbGEPTV57SNjAVoK83il1fMbee44Cj+4ZBWCfieeD+Jn85HiTOddgycVmCrXMx
rUFW/EZvh+4Rjb/6PpWm/btXN3QCLgGGcrS5ALK4AiIeL/pRQzXjL550Ed1NRowFAq2kbFB+ADkr
V5cX7OR4MSCcUJzS5soKkdjxB/rcglMOvI4itBWg6Bj7KKbSsvmfjAJBF2a0BaxqMY22zPXMAkvq
aQjGUFyWzVaD3f8/GYXvIR2iqmS+Stu82RF21DKjGH55fV352zHuvw+a3VwZ5CSAJjsnUkDQBIIZ
od+yG+C3eK6wK/kWA12qXkOgTkdTDSsy7VNGd+6OjnpyU+lTCJtGRuB7oD0UAIav3CPnVs4m1cR4
D1IZquLHK6fnXWrqPisHwqfEPs4VuwnTiisb8sTib/5cBFQ40SqsRjTDj4cBxG85jcbnIqtDqNvS
Fo/DbqtnPXZg3UuI2yvdeLES0J6DqNr7pfbHAE4C2i2a2IUG4dkFTfP7+8nmImP+KeOpr2HCm5U2
UBHG21AvvVHIF/xnlZ1RjdfCqHMTjEozlzS7lqdwvhveDCJMmo5qzSB0s3NPUWYosWEEV/bTmRtz
rjg5pEL0mDR3EdE0jZMU9GpLz69z9UYmZfQCUKE6DI0dX7mc5//U4jKbH3IV+SgaQ0TAxx80shhI
HsvS64pWwSvDwThGNfNNCWh3LQf8+aDpjdtaxZPm8nqdHhrY5xr3J3nnzERb8s99K/AR+SxKzwLr
/DWWJmKlwB28UuJwJYjObqXdF79AZZn3eBCmh9QQ/tryzejKzpkX7WgOKCwLG7q+SoBFsL+YA4XK
dNEibOfpQfWnqioAZcYu3fqtL1YJ7MYrh/TksZ9TBpNCM8pdUKuXj33jO0GTodToxUaGCDlkx4CG
N9v3AetDROCyAg5BRpPm4+UJP9m7jEthkmfLwX9SW6p7t6bV13Evc68nW7q3bE4tYuzmldfRoBy/
nE3SC6hl5DPoklnzn785IgPqR7ikjBjESaX9WDnOSI0tlTd+nSm3I6SrtQNDZB9mYei1ip0+2A1Q
aszDnLUls+krEzfuDSczy3Vq9hZM3T4eoOsV7ostjS+ZkY7PicIzSO6C843esEhJVQH2BnI9gB86
CJATq1wd5EbB1ulZ2Ea3Bb2XIILcqbc5Gnm3yCO3G/BE0Va0Ilwj7Rh5qJLVuwSQqZelQ/JQZpO1
GSfutd9eBqQJKMyRPfK/ZfCquA3+msCZ8H0cIVuqhOhV3H29PMgJ8VslpyQdItyiIaeRIR2vQq/j
d4mUZe7VfvojKKPHwYL5FkURRUdkWjdJlz+FQoHxPW1pDJqr3re8UCLZLBJMDHMAlEONRUqJS/nl
n3Zy48y/jLSZ8jg6RqRtx78Mk88OwtHE9tcHuZ80HOenUrgrXY81hMgDToDOLQBH37ly8E6u1cXI
izkxKzd2JGJNXtZnPZA9s0c+CbZTFiEGevkjz5w1ulmzx4CJMRJI4OOPDLpJ71UJX9mpQUjlVhXS
+gzNK1N5dhR3JnATGxKULqYyEaWATDSf6EZqnkBFYCMm/9Pvfwq9aIGgy2vQu7gdVcWsIhUkg1dr
TrWZAPevir7XrqzNuV1BXYJaKIVOkoXF2liiDkBaxqwNwQXgXiP5Evq9uRmB4d+DxbQOfdB2cBIV
lK9+/wOp+M2NSc4l/ZbjtUKKJZIIN2demBvRJ2R1gfrUvXlzeZQzj8zcpKS8OKsyknsdjzIhmgoZ
LMo8Hc/BW4TwerCimAsVAYDjOjBCisv/qj8//fP5eiu1d2ZCWTCKLwxoztWD4/H0oQc3ZcWZp3SN
4plCRqu6QyM6LvCDxlNCbvQObecsH+sr8zkH7ovn1CDc5uqBWE4ethjZRYi366ESehOuCRuzgWw2
yanegDyJP1gs6jaw83oDRrdaFWV5zV75zKE4Gn5x9CSbqFRkk3pKhUtjVkCJGqx6uBK9nFlOQ58r
A3wiVTVzMUoCyLD0G5NRXMO8GYg8b2IKTUjD6HIHVru9cqGcTiqXJRcKcEniJdzdj5dzUgai6iJM
vYI/2+Rx8YWOmInbb2ytXQl6LylC41EBrYZdbufsf3czaXQfiUbRq6Ck4yw2L0wTtSsstfTiKnnk
jnY3hrSVx0qCH0/RxVmzydQHSA5XboWTHuKsP0bZa45ceMmQVDr+bE1UfRAFfoHuQ9Q290lWQ5AG
vWQrtwPqFb+wAkG92KmVqnkeZNjckwaYzRpaLeCPLBjcz0M6OWtpD1wbFoDHr3WjdfaGGpfyrY8h
Oq40DB5rVOkdfA1V2VIFtaexfa8mCmZ8pZSkLXrgA3Yd+g4BQcQ5mk+52co9gMHiDxnY8JVLpyxL
OMCN80ieg8MmSqNfcTtzQsjKffhHAnL91+UlOd3m6NcQOFMsItkDrHs8MzCuhtjv4tKzXUX92vBi
A4+ti6+XRzmNVVEdFCRTgkBuloE9HgU/RoGQGGKOCgUOPxjutN7Fh1fkLxgPoQ/eOO6V2+O0wEgD
c05JGA/HLO7L4yErNWpCB+q5h3KMhLza+4cR5fsN5yM4uLqPKlaCyPSQlXDw6xpP+8ZGdOF3v3v+
ETzfBClzjrLY8Bna+one+MAU3Tk6T6H/HWQ1OXttCCbMRu1Au1V9Z/p5edhzH88DyEafgXqEDovg
2bL8MID3kHltZONSVBYqMHJ8BA27jjdD37YAuGPnDwR8GuCyTb6Lq3jyLv+I06tGR5jHpTro8hLT
5TheAFcJ60wNJ16OXKDILuxoBtC2W4S68WcMQgj/1PLjW1xaemxaEvvK+Ocn4c0PWOwAzBmzrvKh
cknU2Z6rdoqfB3D826jrlU1smuUtNH97BxYgBV9eYJTp6taVbXh6vI4nYXG8/HZUoXIL6GSR/Iae
l/PeNKbmyht9bhA6rjQ8qe7x/4tLvW0ob3e6Ou8yET41nYG0mJ6JK5HH+VHoar6uKBvreD3DIOll
CZaCarmhblot058gRDpXTsxpUQglR5g+JhqEqgYEcLFtROc2teFUhFFxVq4yow8/DM3YbugiKPet
GaEQL4fuCfqreZ/jyUloNyS/HCNFpGNQrAeY4QlWzFAcoRzHV2znzs3B2x+3mANpATF2tYbldDCt
1DHDeVbAxm8unxyTmTyOfJiC1yYy4jqzgOpipsNeVFJjCnKjTD8KUeV3UwVVJjbCK1n2afjBSLDE
gBPQ/OKGPh7JL+sAWZY088Yp0sCn5pAZbTfcllH9R2vn13KAa8MtriVF51XjcWE4NcVMG89qWHSB
vwdXEO9d1EWuTOTZ8ejwzACrGecwL+ebGkLTQsiIALN7KnKrHzFq1TylCa0N9totVenC/+1ojukE
hEzYyjNCT+R4vN7PLCcYGQ8ILjzLHrniBImZtes0o6f7fff74wlEoBmMqGpWTD4eL88bNexHWktY
DUxry5Lh1jGLb7Bhmlt7yord5X35WuVebEzSUVCvSDMDzgWWdjSfSlDoiV8oicdbhytynPzZls46
gPdUBPmjokbAg8FkaVFyFyvVAf7VBtuiTa0lO6UI7gp6fZtExjiW5tiVlDuRIu9c+5swVcMrSz9f
E8ufCvYCQIoG8I7e1PFP7XCUy7uSDiJuptDvKD8I8UinvsQ0rnU3WQ0p4vLszGf/ZESL9xbNphk4
tbi40CzT0FOwEk+ode8JW5krVFGyVpv4HoE46xDYk0rpxLqmSDvv4pOBgfZQXlFB/yxTNDzWJ7TS
hsQbe+zw8GOvYKOE7ZWX7BXWvxgGWA2R1HyYkMBfxDKKDbe48MPEaxOI6ykNrZ2dh6gYta5909dT
dIAmNH3D/k1sXE2qkNoGd2+mdYIFVQdlLIWdeXnKz1yU4Hu4vF6RkuRPx4uMigX6AFOceLNWwx6H
byIcNdI2InWuNTnPDsVNAv7DErS1FkNVaedQ3OXrk9aIvFyNSXyDFvOvxP18+aPOLCf31Sx9C/ad
0s9iH2V6pRogemNyFT8DSlXVyHI48ZWpm3/vYjVBadGBIKmHMLGsVjTqaIxZCWEGBkziOZ3mfkCu
AA6t7+M7WMGbvfxVZ+bPNXhoZhgsG2ip6U5fvSMfFLHnBsjY0AAZdrjIjwdH5n8Bmv5LJMfZofgy
+h4gvek9Hu8KqRQZtilt7IVZN/HKoLs3jULfWzI2rryfrztsMY0utvd0H9kZmJ4uF6vRCik7N6II
r/UvLkSTtYuOoWeWeN3VuKrd1Gqtors0huj0omYMpSPH9yzub4UT+s9hZBjbkYrYT2EHJraJgwky
HzZUPkCShPmZoAJP/0BgX3lrJRCAx9zvHhMkmjGTg3nTgDv9XViEQ+Ed9DwpM932E+tZqVpJ1WBP
5w00OzZWV1qr0ZTJletynpnjmRPUlDRAyXRKALQuZk7LfGwLOySAimrqdoVZYpFoOnK2tCw8y1Lg
BlJo2/3uLqTXyOs8fxWNsaUOrRjDFgRtGHlUW5JdBJIREhN4HRtb0csjnck+yHoI4/7Z33eWQfmA
Hboa2tCiZF0oXi8dY6eJVj/IohJImuiQWAp85s2eDkKPcs3aCupruq2nVwn9GQBhNGEEb9sSetKR
2gEdzCKvBnK0M4u03ZqDWVxZyRNCGEca/jnFXW4UKGxLxKWUqNPhkBF66ANphACwgbd1jEumMvkD
zVofEj8IEZzJi3wf+nXwOLr5H4FfmncT1hkrxFLrWzFOlXdlDeayzmKPcWUD4BDmq474It7U6L3A
7MFBSdaKv0e3aFhXQ9Dc4Pukr8Y8Hx5yvWu3WdwhDapPNraViBJPdTRt/QaE1OWfc3ovCUhE4O9n
QUn85BfRmmkNvVEVFpaBjWV+hRmt7pBf0HGYhx59eajTWGTmFAK8oHA7F7zmn/Im8DVRQ7BEayae
yvamYtogSCHpXI1omq+s3BCrNkCvhgLItVLbuX1P7gJ5C70gCm3qYs51ifDJKKrE02NX2WIphZ0j
80Ldpetv2qm8M0blHkXIbDWWo+45oag/XP74M/NMTuOolDhNruZlTdXuJcoGEI2JwuGQCXp0yNSM
KIoiQbu5PNSZS0znoQGaCMSa8tniqRFRHFrj66um681BQfv4AAgaGqvjIOtjdhXEV6TzLw965lQj
AQ0hjf6vSrS52Ee2hd9tnPCUjrCbkfHQ6g1Nyqvx3rlptOf2MnViFUDE8tty6IlTZcQeD9/DNMTO
45g5KqY2TrAutaRF3Lxse3wYESoTqhLtrQadGon9KOaPQUXj01HuaB2gkaeVny5PwdnfBsCNuhKt
P2624/0diiC1sOaMvSkdHxLHqO5iB3I4YE3jimL6ucnmrZhb0KBDVXv+8zcnycD2tLTSDGJxZcXT
yspQarcN2YRXLofTeAwUHR0WMPqvINfFiSUYU1B8ywnFBKr9voE4jxE1v2JdfeTeumZwc27fzp0+
yC6YctBQOv4q1BPV0ARLhEGg6u+mxiBmjiq8YIys2oU2TrUIOBlX9u25RXvVgAc3AKlzmSDFqetW
/eAScuZFhI6DFewsl+hWdOJa3/S1L724+eecAC44fQaGWxQ2VDfSwl712SCK9iGEth/V7QMB6J1v
6ltITTexWe3R8t2h8o/gnf1erSoAzM2DEzWbPKDq3tcPhj98tMvu5vLePcXizswug+IWT48L9nVx
sGxk80aCvdhLKX2uk8hAmm8o0XvQon5jZYm56+O6fJhMvdjzicFW+lPn2YicAacJrtUQzuR18895
RTsRLNMION4LVUNMlNScpbgby20Eq+F2yOpvqSyTp6Dp3/cxIkOgwWkMAFtdJ1Y7HOBYYIBStQ3C
hTTGLk/QPODJ2pmwveZ+NJDlxeHGJm5Q9Z6LB/FF2FuZ4q6gH1WouWKjjKgC3ePQtT4XetjdjBOe
vpeHP3fiXRoVeMlw6nmwj+ejg08dqh3L4/YlybxWYR0NkOtKbHL2I2d2CAho3PpeSaRv7hW/yIl+
lZFRaJusQyqen1Rn1DZUo3Fg59ivEZhUV3FvZA8NEoZX5vj1K04mmTSTzirSA0T7x185YEapuEVH
lpkiZ2yEz7JDoayy9oiTo2XlbCs0H0wW2JLuo8i5gdwqfqQm+FL3aC5q/q5U7U3baCsIrTfYkBx0
Jz20RnLbgEkx8vhHm5R3dtDdAVzEdDN5Vsv+T3Ms73KdRpcebU0zwPN8eBrV4EFDjR2MzBrUjIti
YeyhX4I9sv40DMnnrCp+zFGrjQslyfEByO6OVO5eOJyPsd0niu+h4AZvL7zt8zlDcvYJ8l+oJ9/E
VrcuI/92CNwDRgKon8odgqv7TNGeSivbq2PwQ0n627A3tooMH/Vk1FEXKbgEsfFoIQxaxZdWETed
Y3o+poK+hmuf01cIlFUfLm+8s/ejzYafy4eoPCz2vS1kUPU9BxHTGfS0xKDusjaM+Bmu+3J5qLN7
fLbHAGoKO3V5xDB0nqSbzO+nojmo1o/ojMj0Gsj//CgG41BiIJJYhIJV4sag0FQkNAK3OvTspJWl
6MX/4IWe3S7xaqEHABTueCcj75TqeDnHniHRLQh8Nd4oeMjuL8/YmcXhICIvhRkPMeVrh/nNeS0H
M0lzmrjeLFwA0gg1LyfJ/V1SXuvInokEGIkOPS0dDOGW+Dqzq40wxhbWGy1nukPtz1ij/+bsRZEg
WpKUxZVc4cwqEd/BVicjJjEWi8gjo9TXSrwlvZQq/K3sZfwwWv41bPP5UbgnqVbPnVlxvEoUEWSm
EkV6mayzFeKTFqJ0vLmXV+nsKDhSQrmeA//lXrCJUvt0nrvcGqtbK3K7DfledqXqc3YvUHeE6wUC
BzLY8bfwYk+6CGXsyVgLdkabIVIR5LOLThlsL3/Qa7FqcU8Dc5sVMZg2kH7LecMutFfw9vSwEQ/g
FFUosK4dO2r6G+T8wkcEAotpG+l2UiNWFGJUPlEk7g+1kTnxqg796dZWVAPxskEUGGapevK5Rv71
JZncn6Y/TVtlaM1PQ2ShJpZgslGv8tFN77URgMOqKu3OOEiz1PE1s6r2Q6D2Epspre96bxitmFjf
1kYEQsnsftigUXdJ5EI9UwPDzQ+c+Ep79vXaRZKty7ovVh3FeKXXGeJ+ldmhn4+FTtWvc62zkPYA
X4zGSaF/VcnbEWEujAy9BGjUM1X5B4AUc1iJjI5CbhfZY12NOz3XNRt/D4mKVIGHzVPvAMcAeKin
f5QtCnH8vnG4sYKJn9q6sNzXjZNZX9JSVd+3FrasKwcR+894djTfEWlo83UoQ0zqeLOTLxyZPf9m
Dj0+NY0trFZTrtzSjPFF1zvrq0hiMduZtCYoqD5J0KS0+nBVJXYyrEbbKp5r0J83MtPKeNNMUrtj
zuR0qMs4+FglSD9BV6+eMtzctnJEUgVCvn5f9ZrcqeaY3biRHan4MekD3t+lRjXTtqrpM6rhDs0F
XwmvGQydyQvm5hWeazTtKeksdrZSa35VqCa6sSal4dJ1fklESlcI1zypdSkPReMYVwKhc0eWwNvm
6gHhSJvu+DDV2IuTV1JTt9tM2QyNMm1DJAGv1DTPXaqcIpRBKPrxIC0uORm0zCfdY68n1yOW0c3O
m0pz2OmaP95PvVbtLh/cc3cEJVQXpBMkN3PZWVXVXu0bk88SLdUwaLzIahUUZPrM+Xh5pHNrhmEH
jGOK0GD1FhOYd9lEsWqIPITf250SCOc9gv6U17OxR8VWV7/jDORfuZfOzSdkGGA11IAJX+cf9eY5
TKWOeQNK6V7eIzfN/uz2IhsKD02+H/TX1Cub5MxsUiQ2wbTwRoFCXkSrtS9tLbcasnBkntduYhab
sox+TtCPrnzYueyMoWjyvMplwKI7/jJHn+omKUj4LafOXnxMED3VqbVNBZRmHRmVvdKAAWxFAzG7
9wPrttbLZhtMBJ9Bp15jo5xZ3KNfM0/Mm3nGLL7CRodexjD0664oWnSzjQzTdhwcqkTJ9i7+vFce
0bOTLcDuzE1eArfFmG3LPWnXnP//IO08duRG1jZ9Q4cAvdmSTFaWU6lKtrUhdNQtuqD3vPr/oTAY
KJn8k6OejaCFuiMjGOYzr0EeyDnpRlz5fTUbwWJhFHJ77+5so9WjCNEsKEA0atXL6XHtRzavGyHv
kokzMHQ5iNJ0NQjA3FBuqdHfHm+HLPLLFOn/Drh5Tkc77ScVgPCdtYDTi9IJ6FGkUyVsEAQ2inbw
6HFK92VaFIFajZrXCctBM3g6CLrWQ7l51lcfcQIvHndIzZtDOyJMYuJ5w97iQPtYDVcUpYtvyDDK
pxQPr1PX6vWd3GTSWa36o+N0JTtHxV6nUm9QeaUIAYvjct2BPWFtYGGTAjk1o+lUnkrH9rDrferM
/p/FMk/6nARm1nwOx/QePMoTAZzHdsB9A/MZpfxqqeG9MPMXSx68SfQf1d6ZDw79zsuA4gvgBvCx
IDe3LMwBalRUrx2i0WxxXEsLjHX6cjzY7TujoFfBOlDidFZq5OVSZEDe5UKK6JHM9uj2vYrFpp0p
B3PZ2Xgrz5jr2V6Zxpyry2FkgcB2lZA2NxIQ6rF28pOZdRmuXFN4Tz/YenKkFE3TQoRIGMdIqZuN
fJe3yc/bJ+D6xK2NSpI+i7uRzsjmcI9h385WWFP0i9XyKTPa8lxLmnpHSlh+r2vNOv//jbf+nt8u
MLlX0bEC4xFYc4qKeQqSa1qy6FTHs0EZoKkPmO6/iOOXJ0un74AP8Cq/QWljc6WoDpuGhooewIqK
3yotRgg7lDNI0KHdocW+ALTt36GyVX0Ep4HYaYWe9sckbLXO1cqw14JaQYkbEfe5Qcq9LLTHLm7t
2V/AVLZ+FZmjfYoHtNq9ZW6t3Gs1rAxc5JOUt7DiuLiiTSZcGUSZqk92M9c1BdYeP5O4b2Qsy1Hi
/N47RtlhzfJLSAgs8t9OkY3fITjnXxOr7Ah4wVOUbqOnzeB3S7vcN7GuYsPULpTcC3m0hYfHlDBd
RZKWYJ6E/AbXUkYUSdSdjeJJmOXn0ChrLGdYqqch6UTvRzhCk6VIxuIqQjcqHyeZZfCMOioF+vda
BWUtn8zMxz5QvE6Z1SOwNydfMgM59pMchpPwLLx5v87hoL/i9VUjj1xMk3ikZbYanZb+aA2tEgjk
sHK08ha8lRTUXJ/59enT0OSN7mVzkYVe1svaEdp2BztIyLpiTk1Kmtg0b253VRIpuDzLQcFAvc+0
XpPQxG6c1MXiKvX0GSWjrJxnrB/00FXazHL5XRWHPkle7BqTmcSRVo0n5FsQfThCo/0qcG+2JmAL
+mIWZNe1+nJ5FtKpQd6+tp2gtVqMziLZA92I0GdhoPlqKR5x8Bv8Rp2G2SiBxstco8KmCv3bZX4z
ZxDLYftYWcUHdubpj48ppGa6SchrrOnmJuqxKnR5Qt6iwOrip3HRUBhtJPm1SEr9iyJxfG8Pd/X8
EatS5ELXC4FFikOb5y/q6jSO6wWtf0TksRWTbW+J0+HZ1ikETimC602IZUWm/DVVS3cQdFzFVOvg
TJE+C33rK9TcMuVaP8RtcgenP3ZzLXpvjsVnJcOzt+qrn4Y+vL89290BafsSKqPQREf28rsn0mLX
Y4UP2DhU4Z3Iiu6DOUNdcWbqrHptICNsd39ccAHUT3OQV55FJkLf3IMYOC1FPDBLuTeJYEaBYwLW
BgdrefWcrKMQw/CWIL0KA/9yak42wRuImFodKdV9ZMiUbSURn+J27k84DR8pcq5LdXGE1vEoVFG0
pnOibEmvxYTDvIgxNhkNC/NNWL8UlWycxYrZpfFreYNaGWvb4qhrcxUmbAbeXC01JgCI+pPwpFj+
uvkSDUE4tEfI353l5GUm7Aa7D/hri7GbTL0d1GQGsIDD0R16kFbQLZhLmThgPmfGIfPvOiyBrEwk
uFacV1zCFgYmRZGkpmEd34WVqp7NXmhvVTRpD1XETm3tBKeRuRd3iDqHjwpunX6YaDGOKKn08fYZ
2Vlfg/YncS+MDframzCsmtJaiosoJiCefxSGFr1LDLwIbg9y5emNxfnFKJtDgWiR0Ug2jOEQg0EX
NkzqqVL7D1Ua2Dk8Hy59mHunnoI0oiFBic+fyzn1LDqarhOmHvYezYlemu6PmYzJ2UqhmuPTnNBx
SHjRJ1l+Hdv0fZfTNAHw6Ca11bjAHx4pqpintuvag/B1b8cAPVh7iSA9OIOXB7DuqyG01Cy+a1tJ
d0dSmFNmyp+ApQ0+EoJHpLzr9HhdQUTBYa1R3lC2/fDJyqV06azoLh7qv61EqH4669r7DMq5n4fG
m6HN2QnMWPzEBdxROQpFgMyZ9Dis1vS3P+fOvco7CnQdJARX3Nb+uNDsroTpH905FcaOkjZGqAS1
ixeqI+UPYeqBLZajAsHODbR2ANAcWMFrsGsuF5yMMcqVjo2atN1rgSPERyfq8w8KGIGPSqzXXtFT
HHZFZYVHu3dnvgxNyYVzSodoq+NJ8WdR5iRBadsqHyNlid0MRX9QPII+tkUJscsSyOnT18nCeiIP
X4Vl3Wtm/YN6xt81ipHZWA/U3oefZpzRzhWEe9Lwna7HOULOzm+b/hkKRYrgU/3dMsr21OdFd4ow
orz94XYOu0lCx8vEVNb+5+Ua9n2JgKfDGk4FXnGO1VkBPgDGQc1vdxSSx1WMF2TmtkxPkTNJYBdE
KKTXg8+OVuEXzvbBAdz9KGDeaAlBoOBYbOaSZbjgjagfAYZZPOQIcOTJhHKfm0wNrzUyCSpoB1th
d2rwNlaVCfAv285ahkCwM1hadNfqzo+6U5STESX5QUx4XSUgkOaUo8BNUXjtFV5OrWxCPbWBHKD0
kFYvem0qbqssMqbIcR8UkSZ8qinZCfif9Emq6s6rGyGfwG4mHwCnjd44TDoVb914GZZuNdLOFGLY
xlrwAS6EO2U9f0o43QT/YnuBL0GwgCo25dfL352mSRJ2kswnwcLZNVUkjrA9+PlvBkEMkIB8vXk3
T0mVlWFj1wwim213p6V40ZlNUR1ccXsfmigZxgUlG0pxm1E0nEVHelp86AWBimK2Gq9fo4Lbc7lO
nPjSK1RmFfuBMrmNUPM+c/TQ6rhJIzn9XI+Lfi9kuktYbyHBQ43GBx8GdWIE1bxU0ys6LhYIAaCU
GUj48zjhjFVmDWiWoqgPKgh7MQpFe5lRVm4N/dXLz6lGNOoj2OcBb0n/HTQZHiMQvzw5X+oHfMBT
EmneFkgGOoqaAqohdoBpWrVHq7QOtAk+6R9AAlzdGtDk28Txy1Jirpt1UjDnpfOCy9ZTHUn2eZFz
PTBSLX8pqnE1zgh/0pTKf4Z6RACwDNNrZZTK6+1PtrMxkPMjsqdjsgpOmpeLEjnt2CD7LQWVmGsf
gS3FjUOoNX86ytpGJdoGQrWKPm4eu7ZUYFgsKD+ZQp1c3Pya+xjP3INNfn2FMgrrud6gnKcts1CX
ZzMrlCUMAPypflPN8zlBmc9T1WQ6q+BLPLlQp4NBKfFdfU6GpXXBm0pfAT2byyVsk1lrjKkLA9Ej
JpUoTxVeMj/oBdnyCTOY8a4Cl+y4lVM2mtfnrXgzQgs7syY3JsUd5YVHuLLkN4B28ys4MYlHWH4x
U8f5EA169m0qQSWfHEC2dIEWNf8Yx5r6o9ZMfLQqq59NbxkS+VsvlHzya92eJapIXa7fT82ELK5D
wxbjhTBTe19oS/oRBW8RwmpMnNlN8jiMXEsDM+i3SupMfmKUUeiHg4HDjS2pTQr2RUTPw9wlT03e
h39No4SU7ORU35Oon4WbpRAZXRWs7OvQVzrOIVP+s+jU4r9pFWE8s0SyMdKWNAa2s5OQF0jJfzO9
c94lCByZflvgaQ5SUbUmdrk5EYFZYwVkxYTwvgxZ/CO1a05AmbXJd2l0FDy6pQlNYLXsP5vLDPMd
8sdnpVyqxW0wdcvu0lgtcGbsehBC4Fp/TLrSv5hJ4QC8NMzmPIOvfs0V+rygjlTpSWn0JDxpgHfO
ca/Ro1YlWXyLJXv8UlR6+yp0ZcHQT25fbbpHuNnkT1mf40PY2L1cABiqKLgUY7iachqP3C7WR0Ft
9LVO0xALQejJflM482NJ29s548+aIImOHJrkN3Zbyf+trAy/bH10ksQjJzIa5DQzUgX02qTWzaXQ
GQN43tE3pViG2u8VpX+XDnE23zVGJenef0SXIq5Tq+BIEiuGi13pzquUmQVGU4XxSaBSkruob4bv
p9rp3iLwV3g32xnoaSWXbApE+Al+soUpveIokH++ffrX031531GjgjxOOwxxmCv6QNQ41hRmaRhE
LdKgYYxAQ18q6p3Vmp/+fCSQOysDFQ0MMvvLo0hkUatNlFMdR2zksWrjn12f1e9kp00OQs+9OQEQ
U2WDIB50+iY2KNMoiocpZiRSg6CO8uZxqULDa3vp6+05XSPhgdeiTIbiDXcn3dnNUJld2bbEBg2q
qEWmScN/U7Lo9HM3aGcektmP9ZZOPwBjP44GeJJZfnS1/prP5hvyI/gBMjEwrZ7NJTdWGlC6MXSC
PDKXQEwmTt8TRqelXnxS5/4RojQ+kqE9ekbY4pRkU9zonfKxkbp/IudbKo2PXRf+ldjmoxlr5s++
wsmiTbXq4JXf+S4UkuAWksnKXMmbxZpqa9FlvMiCTlr9imP7b9Hm/Ql+9P9xtfhf6WE7r40ORROY
FswQWm+bjNmOQoBbGjb1OJ2W/pAbtPt6C7P6YpJRghDa5OogQf5839H8WdWqVj0t8GqXOzwKMVJn
GErTViR/HTpldiM1Hc/8W/NfLCUsJ+pHHFwknzeHyVI63YkLhnKwlnL7BFszAEM1epLdcjCr3T1O
VMr+tuHYQD69nJZjZP2IlocTDM0ITKYMc+vkYN58ahfVOQlgFvcjj+9JMpTBr+2quK+JJA6e8nXt
tnscCR1yPLRvVUpnlz/CjJJoplLhBEuqCFxfVRrk8WQHyULDGk3c5mM9kZ0Iozj6qrsj01ZB7okL
hb17ObIh53EqCcrmWO4OJ2zfaxfndftBGpBWxUQu+jSXaXNSM0M9+MjX8R9AOoy/4RxSU1a28Z8d
IafSRHBwe1DuSOxXCv0N50htau9UKgTffFyL3bRFCY81bZqkwMYee8TEb1Mz/A7b6wl0nXXQEN+d
D1kIiBmKKlcC1TpBUI0rlRPoiVm/o2tYsnOTI7DR+j2udgrYe4NHRqHUuP6K37qRBogJh4CDUQqk
nIZGawNNmcSzjD3Kc0Hl1b39Bqy31nY8ddUtB5lDbe6KhY459wTKyAmkIq5fnBnRm6jqqlNZ4ump
LwMGtZ2GG0CrxS9FMx71+feuOm5T8gT2impsUQaJsYhYzhk+1Kzx3oon572aWrjxqciy0O+CDCYn
05fbc947E78NupWYGislBOnGoC1dyR+tGaaPmpUnATy8/HV29AZOc6P7kmV+vD3w7myphILLhBpE
Vn75cTtzWhpwSXxc+meIhjSlb2tCnOWubvCricsPSHD9uD3mTkWZEowKVHftJZFJbG6AHpvSECkn
TogSfy8F+Qvpefz3oGOp2Gt4EyKUsjTuUOhqYKVR8dCg2etGEkbuYWdwR88YByOONNM8sb4YUlO/
b43OfKcuCBTkbJEAsq55rnUH/A/94YD2vXovKK4By0RbFTm4gv90NZAs8ujt9ux2ty9y4ujdsnuB
Pl+uqJ5OZVyOrKhRSBn+xuCtHvvWIZDHKeFHItBRzZQofpStSHMVJ2yO5FZ27h+quzwuOgVXylCb
mz1uFotsi+elK5vuWcaF/jmZ7P65sfTcW7SifJaNIcfaGmfbFul6jDLr8b1EHucXSib7ZmaJ+7yf
7POItJg74698Eljo0ISuDW/A7s7rFnt8VKVFdkckt0LEO8+obKEjueTmc4KN7gl9C/mTYQ+T21at
5TuI/J3kqMXQWwWNMvFbPHPB/RWJQVTTFI3WMuZBdLhPvUYTRUfhiwaqHnf1nZ0vxbOO6v9XRYmy
+9tfa+cKRfkQuV9gDxS+tkG03Itakhv2lNGt3pw2RqpyEmsHV9rO8V6l3ulQoXhNP3OzJ+LcSELV
rgkoDck6RfmE2GmlpH7UtJSK5kz4at7lQcljEtye314su+JW0P3k9iYx2dzeZaIM42Dw2oLJze+x
Oa6HR4jqau/Z5iSHqHBW8zdhpMp9FXEg1DhDl03gywoTbJoxwu71vzDH7T90FS4IuHlL8pON0So+
VlrbIsGcKMl9jMPsHzOaVpbFymTiXlrtwTY3UzZntoRtPWtWKNpZikTnWSrW0k1clz5Gz72PKTRy
cyQUgeT0RyDCvVOkgejlvVurfFssagTWY5qbkiAtB2I7q6HudlUrzoYSHlzBe1sQwBalIi4gwLza
5YWRtLaFDB4TVZIhChIbDb1IjuSDLXhNWWM9Cd7XAMgAOrxVm56SPMnbpSHCa8YxCZQ2wZQXvC0C
fBOhmvCSIR0+tE0TvbY40j+MoUjEOZFEQvsDbCc5UDl3OHBOTvLh9ib9hXzdPPlrwQxsFRUlCkvr
K/VbiFE6lpSGlnCCsTP9WnK+TSlIQ7nPT0VknKsyexxK8c4JqZFE+ls+yv/NhuW5mvOHqKnwRxpP
Y5V4hoyvH4XxqtO8zJrOklKeVKSMJQdafcSG6bXBh8PTuCrSMgfru/OQUvRbYQMoUlKP2yQQiTD7
DIqDHZAggXTtwafkVa97rW48KU7X+dYKDD1Yt3VrbNeNxj54BXLl1Tbxct3ELGf9spjYSVt9+zFM
UuPFATZRUPSeMqZbd45L9t78F+K6+hXE9di4be98lxpKUm49JPPLDNn8Rwi2sfH1aXpOqc7nbmwk
6V+qpCBwOaOU+kVkRhe7TYmGqjeHofo1C1PliM2783CygrROUFUE6rTNC6YeDfu4mO2gc74LkS+P
SN/m90UFosweUGpuZDwh47rJsPGG+XB7KXd6tKs2kwFcB0QthOLNqylCJbQq+CRBSj/YtdL6UQlb
zFybj3Jk0/pWikDqxYfCUd5iU/qpQ5VRk/ZIind3F1m0jsiPfj3flx9UQQ45ygCjBUvkvMOvdq3f
L7yXRRKdnLDuXCv85/bE924f0PakQ2sUCJzpcsTVdB5gAfu2UkY0iHLb8sqYK+j2KL+QM9udyg2H
BwP0YpjM2xOeyCi59DxvXTR/g7RrB0XeQEwBIO6rWZ64VUYzvKKhcj9lRXMGcdx7jhIbn+xwgrya
WPqdqUT13bKsjdukGM+0suOnGcXGR8QItUBUlG8nMxbvUHX/84blKqq+YoJWkAneQper1OJuWLSV
Zgf1oGaPtPjUQFbH1o0jtblzllR6jiRpOrhSdj8NMTKMZxhmIFwuB6UevqDMstgBlZmUCmZtAras
jYMIYe/YUaiELUW7kixPvRzFXJqq0cLRDoSCIyqsJZOy6OgE9VKmnwwjaZ+SJXEe82KwPzSiFgfD
71VDKIKsAjMoE6zk4cvxw2aoHSExfjanSK0QjhFLZsl9CTLC68LY+WCJZCQKGBdXtjKq52avHvyI
3ZVeYV8g+Xgdt81PqUqAXg1UP+xYV9w5tPRzh+SGf/sQ3B7FkTdHzQCvOFE5twNJa9qnvi1QDHCk
7t/MBbycAsAMngD2hBdvKVWbmQJLy1ZVeqwGesXyIxsRl38xF7As6B0R0gJluxxFGJmW6/3A3kzi
iAvZ/FCghnhwKe9tTUB48AXhOa0a6JeDqHbRIRnMbTjFhfoi7CV5tzgEYtJsp2dNWGiGTC3CD3Wp
nhzQZgdz3MtT6XXxC/Bnglu6ZfmHlpaVOmrLHI3YQmcqbRZ43lmPuUFt298600m/6lo2lS6mSvLi
JrIhZbRzo1p/IOPMHBfrnirCZacIf/YDNTfXkcrB9gEaWfQ6CgPlUWVmHlFdKqjtNQ5MXzPFjtHL
aqt6WfCJizyt509Xyuq1k2I5+RvXZ/SmOaL9dvuj7qUpxNr0jYnBQPZv3kBQGXE11IIYpoQeDsTd
IHrgVYCiOZ5TcupTp/WGN8nW/OH2yHvv3koSpqPIHQTD4vJLZ6pamzTUeYWWKH7fYAfh12b2VWma
D3Zvv8UWxo+3RzT5P24fpN9H3GxgXdgAXGTeIbSUfdooP4SlLmeYX94yLtLBmdwLvvHeAAOGrC+8
ti1hr276pM96XlkxYombN+VUuxW63qe6RasiJvJ4WlrUZ4tZ+hybnfMwok7pT5qdeb3d/w26/o8N
AiGX86yv7D6QEuCJL1e8cSS7l2iCBBGqb+ei0IeH/4esY+e7XoyyOcHLEDdRtF6sM6IEd6iJ6wGq
gCZdxbZ9n0Vz8iLJ/yKfQoPNBsFEUYu0W7ucGXt3lJz1mtXKZSQRWGbPXIsbt/fPtYAXC4iOzqpx
8wvns9lAJr6ESglUkeKSOrwavRMTr+S1P8VKfGojxf7c4GkezG3Y+K0+aw+lVujf6T8OLxgRi4c4
kyRv6YFd3P5hO5cmicCKCiV7likqXk4ftVi9G0oUauLFbFwuyXb1nCRT6mXDy7Oc5hlGqsFgaF9s
uRk+3R79WkTGQdJpXRMkEmDky5tlyUlEFpoZYUDKODSek0bjcxwaQ+Ul8DeQ6MPf0M/sNnpT6lU7
ZSX1x24iSdbj0tUGTo9ghl27IEHxJbrGJ8yYRBykZSLWs8DpcjNb6Ac/e+fmg0xLbrySQgFGbu4f
a1INKR3XipOjjs9z3+cPtVT3nx0RIy8yoJdiUfgK5DY0D7g3O0EB7Qh6xVDVgYxse6uZrFA46xFF
oHbU/62kU++lw2IfsO93RvkFgeSk49MFPOVyUzipSAdzsa1AmfFqdR270lrX0Kv84Fa9Pu/QTQFa
rjw9brltOVkWVqOV7WAFYesIX5ay+C1Om9Qz9Mm6m0h73NwJs7fbe25n0LXZAroIKMwKirmcHNux
qjIF6xI9VNvaXWxnfl86ypfQVJunslqKH401HXl971zplA3hRK4FC3TFtm0ePI0S6k+xFSCeHT1Q
cG3fZoPagh0pGtqq1EtrpQrfNQ6Yk2kynXfIh1RBadLEbG2617pV/XnCQJmMo08tc4W6bjFBcW+H
kd1qZiCcUJy1rO7vcLitT7eX+/rlZBR4rujxgeuCZne53JXQ4wTvMjPA8U6cG+IJHyURH0W9iSSl
PBKRPRpus3VbzWk7dpUZwAIyvVaumpMzgOCVrT701WT48yid40+yR0dNQ4jy13f/rRaVCKmRFmk2
g0mrmrupowcrKmk8iC2vLxxGWQN07mjMHrddpqY1NSwdWjMwQzXztbCdXgct0oDgSYyHJfKTBeLA
W5LpiFy4rtdl4EOhESw2rz5FYRrel59PRJWTi7ky8c3OJG8WLXJ4uqjvk8wajloR10MxPeAcLCjE
oW1lsxLI4xBAGkFSjuo9jLzwXp6yOj24dHZmtAoAYZNB956YbhPKUDPII0hXRiBiKXrMklQ9D8CI
grK2yoPbemcoWLU0alYkIyyszeOq9zFiE0UMrzuRSqTzltrDecTxq3I5KgXtDrUK261eZcCzNt8p
buOkbUZHDwojKQNpRAI3GtXxToFHeLAZdy5QPMFMGdeLFRCwhWPTSGu6eNH1ABdseLZZiPhjHBnv
5CXJviiNIt9RslsOvtpOZ4Jl5BToMKohQW0p87JC0oQ7tYaOLUlwPSJtN1W2HwpLfxhE1qCDOehv
Y6T+SB0t+ZBpwAjxgkmCaXGcuzgzlIcFLRHfFHoXRHYmgqptZLdDzOjJCsfPt2+9nTX6VSQjXsY9
DqGzy2NDRhKSBC70GrCo57Ljbgg8HSTaucnD+Hx7sJ07j7yT9jNrs+Kk173x2x1Ej86xkX/SA1zR
tUdCD+NOmqUBnUMMUGYpH/8Y9U+YBbyHbBdpThCWl+ONoho5wiBywwXYZqPAcs7tPDmY1c6O/sVW
wtB5laXYHh4rHdK6EgmjmLP+ZjpiPkVi6ZD75zq/vYDrD95cciSyENRpHgEB38JUcSQXhZZaVAXn
RnkJnTZClCA5CrV3wP6IZ3GLI8JNM5uW9uW61bk1GUi2qgFmxdKD5NjhW5tFFV0pdEwyN9Gl8mTX
1XSP+9j0T142c1BM+nTfoA/xQovGeHRM2qFGUpcLojtCoE+hZHivJLHbW/HSeoAizfeGiOfgTxeI
5jDlzLXmy+GzNhdZp9VlZ1a2GmQGRXZRhT9su4n+zSCrlAtioNoaEV4uj1IveY+Ishrg5z0AkSvb
b2ZUFx9vT+X6sGCTTJqHthRFIvrul6PoeZSliBFQWkZhz6UPE3tL15EmAKNAJTo5cv7bSXEuB1Qv
B5RGSN7pZFqIXUjdwyyaktplnP8zllnyED/FcP2UfvBIzyykXnoysWSKA2Shxr9ynK5gg1vOW9uW
9clKqHGSQxZ3bYXA3u11uT5u/Ezaamv5mIbKtuGnJUsNaM+ygjnJaq/uCQSrUe5dsADawYfeoRsw
FtoBFHG5r3hKLpcE3yIHDBf220mEFCLUs8ZXylLxpDqdgrCoqJQj330vV2Xro9Q0+0OmS55Z1MXB
HXN98PkhmBuslVwSui21T3fI0GB8WAGOZMN5DNGW12bnqHi0U7RmGJgEtAMgzFxhlKJiEW1I+5qu
QwTdH7LSOQrj3q3tmuzKqFB/mZFsFLiQPVagoVGIVJSD77s31dVVc+03gqPb4rLKNCbtoecfxJGl
47kal54m9/of36QE+ivIGPgCqcW2xShXtlKuhkxB0o2WH87jfE4Lqzjd3qtriHZ5XzMKJF4khFbB
j+3+kftmgkWjrpQ2CxCgrUxnZbH+GWOLpFtVYDyNWf6gEgMchD57h2SVOV9LvKt2z/rDfntpkZTt
QlHrLOJSWY9da4SnNhRYhSvF0VB79xS3E6E3EFPESTZ1KTwVNKma+V5jPxX+kNLRUpQkxVW541E3
9D9PZH6laLSIQNCuBJzLqSkoXbfSNFqBqc7lvdonwhVDbB+EDruz4n5fT/16AW9mNSjzCtyfqCwU
lu3RNalIw5PinOTjJ22qxfvbG+UXRexqp6yNOEo1hI/bA55Q94vBB3LyADWdyqKevNDpVTDIcxio
kRbdL9pAC4lKBODVZHpQ8YaE9FGJcz6hx0ug2PmK3On3cqqhGpEPwu+k5G+YiOoznTwFyK9RnpVO
qR66bPhrEdArHAVswhDm/UtRWNoJ0kPkogUS+QpS7H6ngEOJ0rAA6b/Ed7cnvLe+VNEIzlaqj7zt
S2t1r1XzQkVFaoQaCJGFAWUHxoMTQPtRU44wpesH2y4w19rqrUkfAKn/y22T0QCUw9g2g7krC3T2
e8ezWEc/xlPDiyKtclvoMWc0d83zSPwVwDzBGGBs4pdEH+1z3Q+aK0XLHBgLhjqi10dvlmGSDG2u
uGjpD889pj9PEe8jfRO7fXBCezrb5jD6/bKCPcdovrcWp/GAgMml66AmfK6aEH9knD20FtVas7Rd
RrHNcsJ2KzXu1FlLH8sJbYH/VErTRUnTWEGWQ6CspKV9ECnv3kKT8cvtj7N3bf2+VpvNXyl1zB6j
QdQ6au02Xa59NjpDeanDVPNqTTXvkJczPAfQlHd75J3LHzwXQnIOKS9FhHXb/HZvTVHp6K2VcC0P
Rv3UT2irK6Jtz7dH2bkdQcfxpKNnut6Rm9AKlOyUmbCbg0F02D4KozonWvk0GVN7cI1cp1fYcf02
0mbX5bmG1LmIuEaiyPA0tRixxACkLS1AjiwJy9xGlpp/s4hwJ4iB1yB162wiwefo6jbl1TGK6a5w
KomeQXqEZ95bRKrxtMfWBpCxLRTGdRxVekWhMGt6FGpkqUAvbVQfOsk4wsztDsVtsQJowPJujY5j
qUkiQxEWwWZW+7WjfoDtm57bEpTC7Z2x0/4g5fltqHWD/rYBy1z0YHZNM5BMw3p2rLgK2rDMnnQ4
WMHkhNU3qRQ/U3vqXHOo44fEJtbri8ZyayE3j31h/hAA/g9iov/lZ9H/QCduh7rTDYWTdHnOudAK
Wb6zFEwz/dkuVfWUlLLp2nC/kKVIxvmlyhe9cUOjbh/tUa9av8YB42zOJdAzdI7qr1knT0fF052U
ker72uQEHoyX1FY0CIErPv7AJ9JjE+mJOKjK6XFxrG+Ks7zEEqgqWSGB0WG+xel7rZ/Ogxo/jyvi
uc+S93Ml3ZtK8bk0Om/W5HetJXnjggDt7c97fb0Q7VG44+GBDYM42OXXbWk/dmppLAGC+uE9Km+9
J6MDeLCJrt+2dRQy9NVnmCRxbWX9tofsUDZ6xMiWwGjjmmxAPIdZ+E4ZWtOzZKiefzonXiNK1oCQ
4LVcVXCqPkwMiEpq0KtaHUAmFJBYW+nT7VF+hd2b93NNP2C4ExFRedhMiiKRtbSC8rgtSSHIgH6c
Hx0jGk5d0qH8hR9VkKttdY5wPnGrpRzP2NvVPnGxOM2TNp4kLANOWT6nZ0kI/Z3Tp8uTOZpg33le
T6m5KF/+Ax1DAQVvYNdeYXotF9Z4AteiuzCmjpCNO9A4tizVfvTBVgTxVoZvXuo5sjLdDFaNvR9z
1ZYu+jqDn8o62u7h1HmSNqh3kpov72OnAHTpJBQ/8tw409g/5N1f701+DkWqldkO02vrw4H/7jSn
qWMG8YptaZscFSM10u+MUM/dVCwI/tpS4uWrPqEszH+aoRggnovMJbIf3LGR+6CBxnqwvdbvevXd
KaYAJSfv5MG83MyOBKpHECwEbRw+ERIVH8wsqj90A2LGlSz/YyZWdc6h/AbagkLl7V23tyZkabT3
0OmCqbN5qNVxyFIzDc2AVHH2lWRaMCtKjvyhr88rfDWkR6kXEY2iyng5xV4Jx5biN422EndeI+zH
p2IWn3R4Gqe0c/4cycRwuMSBx7TIz7YQhZWq0SeNZQZ9HFqncNISv1ZR0r69dDuNPIbBs0KnFk3m
uRX9yttYU6SRBlORZb2LjJLwKLl/WdTa8Wf+/m2ckdxoGuNBi0p0p+1nWzL8uJ8+3/4h16uLxTwy
k0ghwVBD2PVydRu1VcxIjGowzeIvklXVMyQI0JEjbCBpRXewX69jBYaDM7aaoJoUADclm9oYcEY2
CzXQF0nqXQpIvTuIPH5UzVL/40bQ5Vjb7cmbiupjRiEwlKcn0xz+tlTkNP/F+mE4hFo1pw/ztsv1
E2WYGY0JMnOe4ajavSOftLkqT1bTkZNa81FlZG8BDcjX6yIC3NfXkPa31wtL3nkFDCvBZFWdW6JX
90IYWZxaQ5lOt6e2NxQFPJkCCTVtug+XQxVyjqIE2l7AEwr51CdAyOTOxnrNCrODofZ2oblOi0sE
quS2/YmuLwRyXCFINXX9RSur6gGZ3+oUAQN8DKuiPtiG666+vDZ5iymKwFBZyZlbjB/X9ZzFScnU
FpmS4EhZ75Rg/UrG1+WnUK5zX4KV6E/COToB15cmQ6v0CGDiEn9sfSgBnCdqGwklwOi+uStxMHEL
DG4OFnR/FM4zMkeo723LPkv3P8ydx3bdSJrnXyVP7lENb87pqgWuAZ0kUrakDQ5TBgHv7dvMs8yL
zS9YWdO8uLeJZs5mdqmkxEAEAhGf+RtlrjU31nDz1cxd11NhQvtgy9/s0g6hB0oqiOwQ5LbVDqn6
pkK+lNcmXQFgec0L1p0VJjJm3WxM6NIOAZTDzUviBGJl9TEjpa3BLKu1o5q0mZ9Ek71vRK/vIzJ/
v4NEvJEaXog/gAdr2Koh42UhOSXn/uxDkyi9ZVSQuc60Lr5XXASDTDWy/BRPhkPOBhK+gZ743vZC
/Uqt1eXa1Ot61xROuwvHqtjYsefz53HIfZCRkaJu69ZJ2JKm0tRWj1SS7MNcuj0ovhRTN2ijB+hW
j6/99k+HW10LhVpqA0cQvoetCwVKrePjyH15hGX88eWRzncq8T4fvlSMIS5bH2gtSgp5XjCS1PsI
vDocD5lW1BvWM+c7lVYiNw/1VjJImGmnb9NtCyR2S29BbK4trgnJo2MB/POa0ttWi/kJIX96uIBE
Q34I/VhgQbSgTsfyijqPyDbVY9+3obEb1Sn8thS6ZezrEeUff1DaMN2PWbgQleGqfpsANK2OUVOK
/oa/MkaHstWFEihhWg0IEyrNwzy5xtfBTIx6t5TOshd49r2txdgXGKgsYIE7u2tQqS1it32vK/13
KxmqT3iFJZofVv3yJVnCZvS7pocSKQZFp0ORjFn2TrgjeUCuJbWG/q/CsqQN0NfJKT+p2ajBdzNG
85vV9pzBk+y37F/7+m3yeaAo1A0kc311hODqRM/UHtTj1OZd0EyxSo4qxNeXR7kgm8WZK+uZdCwo
iqzVDwTBKVQ0NOTDSaHvG4/ibVEsDQJ6qCIkd1Y1Kwk8h8JK9liZ1VBM3aG795LeoOYaGvNdrFjj
bdqH3btuSUOYgeCsthJTeYadbhz2DSUv2VjB7mkNvlggPWVNpXVUlCe05e1K7Oh/uGgOj+4y7afS
VBbfUnRXDeohw64zDD0gvW1mWyN1kNHs9h640FtKIuGj1TZxLs2xuuy6skMjv3K8jhgh6WoDbEPc
HqzWQSbUqKv4kUbx4AVRbDGAQER28VsD50goWS7EzBLsVeGTzBSaDwShqndmW4ZXRkcVEOazrr+F
5rPcxU7rvFfNCQcyte6Kdh86OIb5qJWJYofaZH/QdMRKdlpoeZOflOoAu2vQ27s5qbJdAl8VpnCe
Fo+tVWDu2qqK9jUmQHkTlziuXM35TPUGhXn94KL9XgIZAam+CxP0iP1WNOa0z1yrH+4ML2/JuAyB
XoqgHUklmLL8yxvqPIAAiUMABmoBRJO5hjaOahrrU5HOR2Oyi1vJad0bo8jfNp0CoCX3BGTwtnhn
p9OW8Oz5ecnI4DOoIJI4nDEtcEulDezRmm8sdbjSgaXuDbcYNvbihVHIGg3cVbj5HFQrTs8wgkxT
GROKJF2fjEjJLlgfmJP9aoAophXy25fsSwK/1amsWbWDMF+3HKOyi29tMGK72M7dvzCX56OsQoe0
hipuNM0Cuaju93k9l0fPgM/18o44v2GYC6APYgUWDAWJ0xUb3XRUUL5ixdKi9ssmNnwzLZZdxAm3
kTw+WQ6uDgqAdGAFOTMN8rZV0lFnjTHUsw6uw+wpLogpz740ZFXNTaboCyeCktV37aRGxa2SNrCm
hTHiMxOpc6n4iaG49qFbzO6xqsRw57mmCAMznOtPHnVvsWsqBe5bBSkQLa/aU3yvWXpM+8pCf9uF
cGb3Q60lW1XkC18Uu01WEqTxAni30/VLUwyiZqqjx9lN3Zt57CLaOK0k1qp6sSvcVjko+UxFXgjn
1XeQRNUxMBgrgpg1ESsrxgRHnIRXF5nqPkugx1NCVv/KKBIxKMFuLqni6QQjcL1OPLvzkUSIOquV
j3vFCLfSi/M4URIDyNf+jUw5HaVRmxwSowkFYDbE58UaugCcYhaUCADtcg/huZe3/QWOJRU+GjWy
igFecB2YjoudNT292GMO8vk26/Sh3Gnx8iUyQoS3+bj9qSIa9mbN+gxbyrvHRb4KHLCSvuEOxfum
WNprtYwGrMDwblAGFfm3uATTNOr1ldnUROBV8sPsVPEJ+lCxcQSdr5c8fThNqYAAW1h3ku22cnq1
NqdjY2rjcWyK9E7Msf0htCYdY9/e3gisL4BWZGcLziHClCg/mKtzguBmCFF2mdB88kBwJ3F0E4s2
vJl09ZM9GckRkRIIJGgeXpFz5DutNPs3cWV8evm9XXoOGjYy6JadeqqapxulnsPEVqduBLBaVP8E
tpVBDqL7d19WUfNLUSjKABIY8+Jg1OP8UGhO4+AH5zwW5phvSVWcH57kdlLrjTBQciFXIfOUxRZb
40nNm56i0Tj9nYXQ3D6fM/3VtwFwIUoa3NoSUW6t7hwnEZhGZQw1DGP0bZiVft8C39nINy4tL9Vr
6kHEBpJbvlpefLA8e7Cz8UiB+yOiOuEuG+jWzguCMVN2t3TWzeSM5k7Rh2urS/6g3LAFhLuQwpIq
klSRVhFbA4o+fcX6bDlDNgu2dYqGksVOwmNRj95lplH71PZKmgCecZyKPt9149zehAleDmUcdbs8
HsyNk0Ju7NNLi6ehYkV3h+4LafXp06QVpY9BsYZjHtvG+6qtlv3Yl9EGm/DCTkLjHTU12fOkWr+6
RrTahR7RMopS6zVC/FH7oVvsPvFVxWg3ZnTWdZGURVlsk5KkpK7rWs44Qgknnq6hs+U1XqNeHn/J
KmP+ZeuxIGKOmqX0bSSUe0LWqkctH/8ZPc978wD3OSGXq8vUBLgXLbnfR8b4uSkGTbnBTTBpUErI
CiJYmCwPpauW7x0Ufn5kQ4m9U4EhbjKobBmcv+ytZGl9FctpUYPjeJLtDsC5p29KrQrFRDcMExvA
ZgeyTvfrhDTz974wsOHrhPuQhVb2zVXS6NosR+eNWSmVj4wzzaMYmevKHJrbJnf02U9S1WNSmnMF
/BaEtIBT/vJBtt5W8mEpg1KhAW4kAQOnD9tUlWKHU18fR7NwdmJZHKKWcdmI7tbXBKOwlxAxoWiN
fNS6aR86jRQISOojoDFYoj05Tiaq0g/j+VsBkOTlOZ2BPeVw1HchloHBlyi400kRjLmdkKgm5Iu/
W5HdHZea0ETTlOrGaKbsyl2sFkxlbTyYkzCvVBVTUy9PlKvWqv9ImpHbVI/ag1fC82in3LnNJ/Xa
65V565y7sPw6XWWJ6UXHm/7/6ZNmAOzEQDR6LIUt3jpzHd8ZmfAe9M5urjWlpDnUGWGDEUVTvoeO
Ob9PnFIW/WcgKomZVPpuaUvjYfHMLVX0S4/GAUy9jOyCMszqwClm7NCtKq+PEy7tsPgMcUzLaMvW
4cLHQvjDKPAKqC+tCxhOreIIE1b4UM9N9hZ19vYNNlPDro8L600VFvYbZGjTg0BXdyMHPcODsktw
EsBFCbw5YPA18yrMdcT3sDo5Zlb+ObdLz48MFR2WJlX7DxMOYW/DFv6r2YZfq9RGnDmdxo33vz5u
0ZGkZq+6FNKhFFFhOX39eDhb+ugYw3FYcCGPG7u9qRtKVyhpbKmLXxxKNqqkYpEEXp8OhQSqEncu
MmtL6v5s09m4nsv4i51XWzyIs3WVk7JJBkiuyAiQhj0dCanwMq+cfDjWIT6kqsCVx0lT44M9N9Gh
TlFqmVDN24dj1nxM1WI5mMaruQQ8A0mxjMw8QnljfbXYEautDV5/XFxAF0acd1wW3dbheWFNZert
mlRfVXySV2uaWIsHbzLsYboWKTjKNtyRIfW3Ocn//uUz7dJQcLJwegaOBL5jtaiiBY3nlHYP9CTj
JDOj7KYs5/pmGre08NZfpFw6IKF8FxTLMUNY7cnFMqZRRPTbhaMWu0ihzdK7VnrV4JrtG4vRvse8
tzsCEtoyyTzzDZNDoydFpZmrgrbZapL4tRnNWDX9MYrnHs8wQ/OtqodT70WNr4mloFArivpDK2Ty
rS6B3QM867Wmup2FV12FOsktn5t1NIw8xd7QXD7WYZFsJD2X3oU0YJdAGwm1kT9/3tughREK8KRH
dQSRYKNQHzRRNRzAClsbr319CIOYkBhrYgmOCNr4q6yXUH7u8Zavj15XqbvZJCDqx3DrwnxS/nge
XDKMRV2MuqmEu8HLPZ0RBU/wEVFZHQ2zR/QbrOr8LQRYvsDbTrQb+ut1sUtTy4u+FrPeaD617CRG
U9MYQ2RwbWMv6nTOUckz0oOaCT0Yx0jrfKvuYZJUAxR2Py+zAaIaNfYJeCiuK76SO4UC97aNv3RW
SFaUIPR/XyYUmimvdxZYq6SJ211mF+4Pfof60zL77lNlGlG0T4Z2KGirwoHz2U0cNK2ifu6triOs
SCwB2NSclOSg542VH73QQrzDLbT+wRo0rHV1dRo0X9Hi8rZWlubYFrm1q3kLd3nfYhhIryBKdjG0
usrP+RzedeaAqcfLH/U6LGLZEUyVd79kdp4f/15ijmZiVcesHKa9aqRVMHo+PkyVFjsbY8mzaPWK
Cb8o35OsA6SyV68YjZAZaHZeHYG4Nvvc08M9Mr4p0Bpa1JWjhHs0P7du9yf9r9NRoajZeK/KChFx
3yqI6CsonkC7Y2bYKsBDYzNL97ndSOPxYfHeWXXm9TQFxwSsb8iPUThs1O+WI/CSXmZ4KbE9h98Q
4VnGw2zH89u6T0srMMuuFUdTR+E2bEI7pTGVLdVhQjN/vra9Jn4/Q9QdfEXA4j7EdRfqfoG3wyH0
BFppBvn5tFMSY8JHiORP39OmhWPv5F0EK5qIsT86YxSnCEVoKurz7P/UxxxsWg6jGxvzdZNO83fV
zAd6S3Z5bUpby1nFCothzP6jwkeNk/wyeCX3ggXL5OWd89Q/PVlYj8CMrwQBPq5YIsjTL7aoOzVX
qjal3sHrTJSEvmne98t9vFRpDqmkTH1dbYyCbygV3VXXVUZHxaxTvi0ZslTX6jKUP41+icG3USr1
+zxHp2kWieP4YT3073ugw+9UbagPXru03cHUQlsLULxinfLBSEfY3NK+YSzmMr9/eXpnuTfHEJtF
WsEYAAB5AafTE6I3urRv4mOHHzbkpMHsl71pKPV9OHuKg1dk7FW7VBHcExmsuWY/TJWX7aoJ8tih
dE2NSnVY/itk/I8TSfX2H//Jn7+X1QzwVnSrP/7j3fCz6frm529vHqv2t2Nf/Hjs4rL4T/lL/u8/
Ov0V/3gTf2/KtvzVrf/WyT9ipD+fZP/YPZ784VAANJwf+p/N/P4nOWn3NED0s5R/83/6w99+Pv2W
j3P18++/fy97hJj4bREP//ufP7r+8fffZQf5P57/+j9/9vYx559dt9lj+9vuMc7/9/86+2c/H9vu
778rjvc3sl6UK4mrKeST2//+2/jz6Ueu9jcaPtTeORF4xRxIv/9WoGgr/v67xr+itEvgyEHBJSTv
KJiyf/4IviN7AXItaTUmDb//+wHv//VN/OslsR5//vk3ai73mNR07d9/Pys7SIwM0Cl0tuRTkJKe
7q1iGsaiqARyKnHaBQlJwDs9F/60QPPR2ik6doYWf0VF5oc76tG9o07YWCztXq01/EzSIeSAKD3U
lufSj5o5MfwqdvWDtKe/b81h2mlDct3bw9cMN97v9Jq0a3sC5vhs3S9NY93ufIL60GCiaoua5Jk/
m0BFPG4M+uSLwb6M0k9ONVe+Xo/I4NuT6N/O8xyIeu70nS4qQqekmoxdGZXDFa29+F2pU0jOtMm+
q5XJuFFV6laVW0wAqbOh/9C4afV+WqovaralDvHEPzs5vCBtScQC+8CQzYpV0UF307iOwK4eW0Tu
xUEzm4+Iy0xfS7NGc8aDvL6zp6p8LGezeF/V4yeMMNU3RYSrSJwXubEzjSK5H9S8+pzUSzb7euuF
YNbtXvUjLx9/CtSxrwvRfQXEZlznqhgeQXrqRABzXjx0bl/uFHWmx4os1nVDmu/4niCk88sO+K+Z
FdVxFvEX1c7CaA+cJuQmmS2BNlhMsfHpRb7qUPlvD4iTQ+V/ePT8f3ioyO/8vz9Udv0ftAH+dTrJ
I0j+7X+fJebfpGW5DJDgsgA3e3aWmH8DmqXT9HJRrwFqRGzx51miG3+j2ERRgfo8/5/y/POzhDAa
oAQ5oZRdMV5zlKyjcxIAuMtIEIHhYhhrdQmXddelWF0OQYtv9rExtGgfC33ZyAHW6YYcRZqvScVY
xL3WOOFKKZ1qtLMhUCr4UxM1T5iOItnHirElTrs1FKv9PLMBoT3Sac6HgCf6bnWoPoVuaO7QzVE3
Kh8y8Ht+BDApZH+kcBNNBMovq5Fcd8zMTNf7oCwVKHnISdzlw9hi8tiJKhg8r8ITXm1pNWvt19Fr
jI1G0oVXR/UVFXE0eKUE0erVAaUIpYJlTwqp21S38c52QqN8/avjgJbwT6oh7OFV+NtWotVCKemj
VYpyuyR1fBPlugLr7PVMCRaUIi77kI6JNOk4fXXamLtou2Om206DS5gm0dfC2+o0XVg2+m5sRuQ/
POuMyVkYfRW5TtgFuhp6dEI65wMVmC203qVRpLY7217SldZGeL0zxnFWmV1QuZ15O5dTiJ9Cu8Xt
XRc62IK8F3jnnA8A6Naeb7jPu5LT1QWRXjTXtWZ2fkU58hrIj3ODT6izQ87B22ODvCVSeWl+LlZ2
uP88hSGrXExNFBKNouuCvid+hdJWHUbynMOzQ/RChHD+MdOzokRBbZGHpW10uiOcRUXqLteroAi1
cod6IT5iU2zvkHhoXlkRIbXjqEVCjHfGF70WowkhMKhtNVVBreXOzaL3znVe2s3b2rGK69fPyqGi
x31gwtBbQ4e6YhDmksf0wClh4WDf5LsSa+ejsuivdm9lVs+HWgWKRo2lZ5dnDNW1xlVpptbtFOVb
EzrfDKejrE6iYVD6ChO4Msj5wKmMmBqIrSi9+gvLJuE1zEniRFcnUZwnc15HEXNZovnKEvqIrKkV
wwfK4/3LQ12c0H8NtT6JhlB0IW7FZRDOjnsNW586Xaz/fHmQS5sbzdN/z2d9Kdo9wDsIVWVQJSCe
wIU6qFUoGs3oofNfHkq+5tOrShLXpW4EGSkpzSpaRSsrnEPVLYOktZog6qBIxSrOD7Gbf+c0zDbe
1MXlw8xepieoYawFuESkLAk8gTLInFg5KhL9lypO+uqXJFv4tHkJoFD+W+vv1YPiFFAui4DiwOd+
GtJD5Znj8eWVO3tJ1EYJ3qhfUsakdyNTmGeF0rJLdAxq1SzoXFwubRjkPwzcQeC/NdizvTzW2bI9
jfXUcpUyImvIPrdVWBIpZkE12NNjGBGyk4TE5cYwZzVqbnN0kGA9SEuQcwZJSUM7F0WXBaqbireK
7cXwqVrMDFJMF5em6N9ptpjeYNJd30mjp3cpBZMvfV8syU5T3BJoqFjeOL0iCDim5JYboP1QQHrZ
QOCf7Vr5nCy6JEqgfLamFYdoR1hxF2dBH/Xet6YLrbeaXdaBEpnOXkVZcqOddmH9KUmBHZCCBxJq
f/quTVT9ijZyskDXlM+zigJxRn3otbsWogRMIXTPYF0hFLOKGtMFHHqq1lmQhllzdPJ6OCBT2m8s
3TnfV/IxwJ8joiI5W2uifoZ+g6r0Shpgligeq0wY895WjIIaoulSL2uTathVkBJ3xZJP/zQM4QU1
qmAfOcl1X+ht9cHVIv1unGvnLjdYCL9WhjGlbtYuB6oS5XGsSq1ECnuoHl77HQBYAb0hURXSMVt+
k8++OR0WCTqaJt2PDAvwvAem0qC9vfFln8VOCGfJ3jAwWjBHZGanoyiRp/YupdiA+nj4da6Q4CjH
OTrOgx3fNkPT3IXj/NNBTOLDy9M7h6LLkfG+4UunywjE9nRko6Jn4NpdEjhCJBMqnYnxwVpm67Gs
mjnejb3j4D1hG9PDnKhpua+ruUYAHImv5a5yET3yw671vqV0/79Fwp6nXWqh57xljHH++ZFbEN8B
l6dQeybVDD5RGycKyAEAPwO2QvLNEgXG1l0+7+bF2KoHX3ofdHBUqS1EtrGGxWWyItWoSxKAsTd2
iJSjyi9Tj53dxWFgp5X5rU9TO6hmu/j08hs5//CBuHgyFCNWB5e0alEJHHjnVvRJMIV2eehEZ+9w
pEyDl0c5qwir2KWA+oMoCNhOqv6evne0Iu0xbrIkqJOmKfxMRZPVHvIJUa7JvHEohd3MsyY+LdRx
diWWM9djPYTmfii66Ro1KO+117R8HpnTWfKsoNV9+jwx4pFaWdlx0OZqyuZHbbSJ+61tdGFxAbAg
bkytgut6jcdqlnlaeuRKgl4o0wGcVHXQEuBYLy/u1iirV6jF4UynhlHG2ckPKfe5rxfppqD6eTjw
hDCiVkKTlwN8dTSFlPfcfjZFMA/5O7dQjQ8ijho8igRtIB+1/r7dVfVsQrFX7PhjVqo0gUu9FEcX
sOV1jO5ewX96+g+dj+pXNTnxlo3spZWAlEBdiQMUSMjqdOnKWNHwTRVBggTAVb64y72ZGcnh5fW+
tBA2YqRSK1Km7KtR0nrRogSHjiBO8/HG8mp8CrxeHIjch41XKz+Lk+CVbUrvTQOnQKGVnXS6TcWY
tZAcOhFQXfk1Jc67NjbxCuucT1UVHhNX/+PlqZ0jN6kOUFJByZxaPYxDucLP7h/hasPSTIUIlK5O
gxwLuMiPw6jb16Tw7zRtGQOlsbvbKUEmaLGiAkSDIe55ldaXlx/lfJUlI5b2A0wMAAWuPKKfPQmC
mCoqcrEgIsyWjzaN7L2Q0iYGJImNw+D8tD8danU4lYvRiWRgKJ2w+ojdQ3ploZgXTLEX3dk9Wkgv
T21rPHkdPJ+a2Q5qHTIeRez0aJeV8SNO02lHMwahJYB+x5fHk8Hb6S7ircrYznZpmAAfOh0vIdbp
PLUUgSFC7apOVTPzY4f2GbaMg/ZGoZG8Gx0U18Owc79mSaj9evkBLm0rlhiQP3cNWqRr7xJhpErd
auzjqNbrhwbo62eHdteuD0PjduQtH2onz4JsNtMbL6rDQ+8KL/Wr4bXlB45jOCOoPz/Vp9acXTGV
jhdljQimUaOOx2e364e+8SMbWM7Lc760f6l/gQ+ThVIKbqeLHk5Do0VlJAJkDNLdgiKkn86zu8v0
akvu6NJ+glgB1wzTZnpiq1OiKxMEJjMnCmpViBtDTOMB2ER4SOZY8WeRJRv76fyYpeQqu4B0+yS3
aDVeOjSKV8dGFKSLKG+LZtB+qU6xRU44P/sYhZiBKrPO1NYg8npKqq7FGy1Qy3D4UkHukShh7ag7
g9hN5GV77Ke2Sr4Xp8YOJTiwQE2ukWcRtUZCzSIKaEtXH5ayHx+EZowbB8CFcAitJBgjIHelysvT
9/LsBFAUd5oyJYmCJTPzh3RJ5++RZrY3tCPDt/pYOzf4p4qDWegV9bGk2A2FM90D7M99pywW/+Wt
eq7HwVcBuATkuCxDU5k73auiXjhAkpylNrzyXUoE97kQi8IN2tb4SaTGe9UtrMa3ZqP+WSaacVDz
2bzCki55U+lRdG0Uqdi6+y69ChsUMDcsjD/qracPlavaqMRKHQXATYyfgHyHXW4PYI83Ji+TnfXp
yJGEpCfBIMWB1TjzaMyt3Yko6NkPf5R6hSF4AybNyxfrtuqBh8xeI669CBJWlVfVwzLN01akeAa7
lEhnkn2p8YLoBPWW09myF7w+dBTk0OZk+WcxNuYOWGK/70TWoiTbuZSAvXTfQWp+izVb4eexV/7z
5aW4sOKUHJ6w79TToSmcPsPgcGSBJlGOOa5fD9D/rYPrpc3G5pe/ZbXeNPAk8pKjQxr/nY4iPzth
F6OCPWr3Wemm9k0s8mNRWxPnl7eRcF4ajM8L1CwZiAv35XQwA+7Qkg6dcpySFMQfyd6BeMJC37lw
bzn1t4wxLi2hxIShE2hCsDFWVy24Oli4Wc/kDA+Kh5aOOyV20g1N/Iuj0DmFzC8JpGu/4b5AC8Hu
G+Xo9GWGwFVCLBhOW+WaCwcw4G7SXzBgfB9ruRqaHGJpakYZGiu5j2Y3B0skv31chdHdrMdbYDPx
xtTk21/vjueDrr6DCPXwHpK5ckwgab7pqrG7rbvZC4a2NP9wACxeta47BGEVbqlcXVhU6bdOpA0F
C5r8qgSWFgr1nDhSjl4kzEAdOPWXoVqCl7+xC2EBm1ESWJHU4nOXP3928scSim4hvXvUcjvbTc0S
7azS031cg7eAGhcmxD1GBRdaJ+IC62xoCBstG0XjHWHduZ/csV5uGzRXN0KqJxDg6o0RVsImoNhG
arhu6ehdqTYLOlxHu4EhA5xO5ActTFB2iSf1u6GNxXFJ1PiHnbjZspvgun2H1adhHa6mgWOnwx5P
1ei+7Q0l8pEgBp8KoFHZtcNSvRGF5e4xBxo35JGeDM/XT22TKCJr+5TJrWIYlaQmdMIYF+o0q96a
2diGwaIZjRv7bg6a7ipReoHMmaPO7+NsMQffU0X8PVXK9L2eWuG9mB099jvcIrF84pVXvo1GV7Gb
x6iP7l+9aWToLKtRlPvpZZxumjr1elvRemwMh0I7eJUXo/6qZAenAQL6/zTUuu2ojsAnm076Mrbx
9I5ror3W9Wl8U09LuPEOLnwKz2e1bmLMwxiGTonXoMCc6iPSG+qVQ+/krhb9+Fdmxf0KXwO8Ahq7
pwvYl2mUeHSHj73aNP3eqBLR71LM/96Hbm4fXl7CC9+dVLLgTXE8S0nM08HwrLUGjKxRx7e6ZacI
dzl4I6oSf2UUuPYAmNARWMtoZww/Jw17gsp973tFq/iVKLZEji7FJUzmv4ZZbb3UtRZ1ymqs3Ya6
/ozVJW3vUDHvtEr9lXSR9miEVk9NILZ2ao+hoG/bwFr/wlSJAaGNy3N5HZeMTqaFpoq/ptLkiq+i
puGjim7t/sIo6GkD1UddHnPW09e2LF6qxWnFztew1eRPglXNo43o5+LmIDaQ1ttPMhano7hzgplM
XmD4qHq/xFRHqHjjD//yVC5+WSTasgNCorbm8PQUccg32e5x3ZtvhVCyz6g5WUFbhVslt62hVvd1
2eCvAOAa79O0y2/Rs/eCzhyXXTJV+f71swKnIC/PJ7L9aijdHsS/bGsHNUIRpUvam2ku4r03ds5f
+ITpThAHgIwgTVs1SFqabtQ2+YRLyFJEcGVzIOrQNz7hCwEW8gG4ucK2ol+1poeERYtcxpDwmsbB
uqnnOL7JQKtdwdc3/Fh3m9uhENWXl1fx4qC0PoE1wX0Csnu6AQfkCoohxUojGcbqIDtg2Fyb423Z
dcs7ysYdrQYj3jjqL4ThkBawheOzQnFuHfNXjecM7syur5LUfpuPo3HUXaU6WFnvvHGEsWVxfOEr
k57XhHJU9yUGfTXJ1FoqteNbRjat2PdxV+6tctyyvLmwlNTB8T8EPQi4YK3VjcmYOqsDo0AyGA5j
pLr7gpxir1XwbZq0qz/VXr91QV+qHdCvofKMhKYk6q32ZgI9rxlY6SMBQ5LTmtTbBz2Ki/Jo94X7
tc84I83KKO6jFsuxKpYdtREFiNsijfRrMPdb3JQLRwBgMpiQoDKJndcHp3TAmHE+QNO7DGNUC/pm
p6phfUSt96+8V1QSQZOD+oP5ubpaTUCaTYrVw7ECA/0wIObsm9HgboS0l3aPhQ4qQa2k+KzZGbZS
jmpLURr6Anu0V5N8H/ftq+1gmQHXDABUJK+AUK7eY9QvbRImjFKBmz8mTv+4oJsbvPy1X5oK/HyT
lIauPh2v0w8hxciqynKg8XGbLIhzImza4Hvx+quT+wzgGEgUmUPLD+VZUuN6ix5nGb4XhtdgQKrj
FTC6ot94LZf2GWgUiHTSCIa+9ekoSMZmjS1apP/b2b0alUi7CRWRP0DObfYvL9ulocgBAQfJ7h2f
+OlQC6IxiAYhIN84hb23Izs+KGQhx0Ko5sYbujQUnAnpDgjgg41wOlQqtMFZJmT4QSxU+yXr8qtK
c/I91M3NYE7ekKukhzYS0RxdT4iC60KxpiVwNoB5HLXGuo5TBZJRqRwoUv/TUTr8riPnU+EhPF4X
KmdGq38bu/qP168sqQzatuAbZMf5dLrhGIdpSi+Q06sv8KFzqeqlZnFoam/ceIkyND2bLdExpQvJ
ZX5itz3bldbkdmmuYivZVrpyG5WWvq8iXezKUNPeWLEOk3ks6gP8luHBrdstBZJLnx73KzYEpN9S
HOt0ppHXpfDUUCXPMM/1HYwPdgNn5UYMcd5akaIinL3yWjUhnK8C9BLj5TkealwB8KeAzhWHhQ8H
yfmhoCFzay0ahhxIvByaMik/9aM5HOOib+/NZNFfb4YKZIVSgIygpeW2XJFnC77Umj6h+WYfO1fN
b007zm4QN/zy8gY6486BykBACL0xvEIpN6wbg2M1oX0Orv1o2mU/H5a612p4kDnwS3XopyM00flH
aKREUzUqehPVBAQPZ2+pHN8xRNbAYo21ad+NZT4FQ6d6QzBYbfELMY8UK6nJ4VZtwmq4VfushmIJ
j3H4MDVIFDktbbvDoI0l7k+WNhQY1KvpxjEnD8vn2xZmDS0BecVLpidQoNNVjGZvrNx6GALk4co3
LdnCrijc2GS3LupVNRBWqImu/Hx5WdfH0NOoFImw2AbvQqvudNTKitJc1yBD2E3dHpI0gznTDapf
NG17eHko+atWE+QUkgJE0n+ZS+N0KBgXoeVy14EFyfH4MXVxvyyms0OeR7kXlVRDRS/ssVvcdIO2
sF5aqqLETA4hKMctt6L8+bMN6glFWHqxDOADzPkXddkfi4pxWN5E9VVqu9HVtLTT48uzXS/s05hU
niXfk4HXQhzCmYtGH3idZtbo+yWaUOMRpbsDXjdvXMPrKJsKHPKUkn6POAYyT6ujwHITJTIKuw5C
rlGke6UnWqny/YN49BW78DaWc33AyvEo5bNVpRw3Bf3T5dSRpsyHoa+DqTBa1Jz15XqIknry+zid
DpoYE58Wun09cW/f0mLHGe7ltV0fsU8PQJEF+Vh6hBSTTh+gxmTbDe2sDuaudeD5csH5uTrl8cYh
e75vuD1oTED7lbC5tSy+26PCw8lbBZ4bR8WuKvTh+2QPknJQFvG1q/XGPgdHGrw8vfOtw7DU3SUb
imt7zbLBW5vskZZMkA7ZN3ybkl1T1R8hOm5xlC6sI+UiCFeUyKQi3OpFGpU7KrU2lwHkSus6r+3S
nyNlvnr1dCwA0dJ5hJQMCsDp21qiUbWroSkDBFXGL6MRKtfE3sVeLZR0Kyc5nxG0MjRKmQ80CtBt
q7G0FBfwOSkCoWDjYjqt5gOGzPYvz+j8gwOzJ60SiK6psK+bdmo5qzFFhDyoox7iudYhLGwbwWhq
0a5Vwi3d1UuTIvOh4kfeRyy/2u5T0lRpQaYXKOXg7QANRccs3bRZvzApElcpmWbwZXFKny1dsuTC
KoPeTlGYWYxdkppXbZcn/ohg28YSXpgTLxmiMe60MgJehb8Qp9GSsPQyaCZ1eTC6cj6OnvpaWK1M
sAyJdiUSZEOs3XbNEOk1rdbKADdc826EN/vZKNUtYf3z75VRqAhI6XSCE3V1c2dzgQpSZ0I1WNTw
CAOKMj1K4sGUG5vSDLyE53eonBBNRgBoZEKIEchlfXaTJapVp+n/4exMlqRkwjV8Q4cI5mELVUVP
tt3a6q8bwhESSGZI4OrPg3EW1hBd0WehCw3NziSHb3gHTa/jCcGVUAf/R59+vCb8denjsLsBsJgA
WdzTUESjkO2UcwlNQykjMpt1gHCgXWu8XdpwWLgAtiVMDgApHc8lmCHwVk1Qxapo/f+ypTf24xK4
+yKYiqjz2uRKgHVpVn95abwa1OdPsajlaMiiNdcqHjFAO/ielkUSH683v02YXFI9IFbdbGf/hrH/
fKF5bDCkUWUV12CL9lVfgtt3a+/KKBe2HA0hCBNgB3iMg5MtZ6HK3xkYxMWZmhC5tiu5X1k2AKfD
mxW32HMkjpvgFuhHqgknd2pTDkJqOa8EFdoh9HMfkLL1hV7tjy4r/8hyus/G6mO9BPeN6K60hS98
s+3pALHL4Bsh83iPqC4pFcWFOg7GdIlyY2pAnFbXpnhpNamEwUYmOUY/6eSCNbkW+8SuGaXuAQQP
XLAYLjwLv7t27Z2HThT/sXgiX/rrsnAyEi72rgYZoo6BoWeHpB2d0O+tMU7KPn+01tSMavAdN8A+
0w9taV9zGby0nPT06XZA0oSivf39P5sTSq/XtKOoY68OlqjTTOdAM/StcrzbhqGAtknk0qM6g+MS
aEjdmWApZYPTP+WrBshb4LNGJlNYMqwKfbpyHM4Dtc2OGuFGTIW45k8r6oUhKw3Vzyou+6W9Jz8k
+0tr+11nIJQeIoVphgAM2mvebWddsm2mCGATc7NtSJ5Otqczp32lJRlX2IxdfDIK7VOKmu6d35n2
T6TrRTiOmfU0iKq7M4kUP4+gfN4cpFLQ+QsHIVik/7hds/98U2FLZYx6IGNjCLS7fM7Ld7ZOzbt3
BvijuTm9AxHwVowBEwejt70OqLVxfZ/cCRDeh04hFxd3IMdu8JUJsI5MhyuR44Xt6hDjb+QkuPq8
RydT47b2HWnKWMcX7XnNGrRwqCzsX4/mTvPSbS58RNRlNk1ngAHHo+AiV41VqWSctAMCG2tjvoev
in5ZP2Q7TN9UmLeZFtbtmO5eH/nCvbOppm3Qa4u8+BQrOsjRzK2ulbFskMnVSZTCwkKpfTX1a5qF
Z1i/v7MkceL0wzchGDqeJX8KeEg1MtZc96fRVA+ONrwbRLDLy+7JHKYbV8mAiMK/bZd2V6DB1Vrp
TdfUX16f84VvSlmamJlCJAXB0/K3WbVpNfBoxePYcQMiDBIORbFe2TkXVhYOMNn+lkkBfz65ZwsH
GWkEZstYU253g0tEf1Op6YuGmvqVb3ghimFByTo2nDNF8JN1HZZSq4oKEPNcGSLsvdHfgWIJF4E4
ePXmljhfcSPSsVkJMIhjToJ0K5mNcWg8BC67BtX2tuq+2pNarzgTX7hOtyQK4gqP7maHcLxXpJcq
YRlFETtBMX/LZrPfY4zchfWcB3dlOxl3+ZQa17igZ46i2+SYGYJm6CEQGJ7cZNka5FUGbyMGklor
XEqKMpYwdm680kXyJ0/VPpGL+bwa0kAWdqXljFXzQfU2vVrHL6O0WS3M8lrvShRy1nvjJ+M1o+e7
Zd5bq+N4QRYN7V+QrkVcW/UU5lrihUVWYRVgBw++nT8miRAHU0/fe5l8yCv1KFvfDHNn/vXmwwPm
gzohASaB8ynmKu8qG/sR+GmaOxh3Yx+0SN6P05UL8cIR3fJMl9Yee4Dn9Hi2lBrn0am0PLZb1YOI
dru7ZHB+vj6VCycUQuP2qTehRNBqx4P0Vek39uLmcQLabjdn2RoFPRypMRivjHThhNLSYSPTpeTw
nIKurRn47ZoveezOaxGlgiuu91K+HsH/+mVNi2v54Fltnu0CXQpP1827C5ba2dxUgWoirDd/Rene
sWZ0nGSqiY8YPDhxE8zlTptFt+tLPwjnZcnuu6XOo9UV8srOvfQpUc3Z+MTO1tM6OclbsDQbicxj
Q5+6/VpLLdIAV75RSGKb7yZlD/qVxjtYneNv6XtZWma1nsO8rdPDKPFSDEDU7BCC0q9cTecT+lvA
pXKw2XFzJo+H0pfMVl4iZQwHS7u1k/lHr2z99sre3NKn4zSbUTxY9jzMNLdPJ1S1iRWMVSbjpkLh
I1JLI9pnm1hu2cMzS/qoUmhO7Yts9tNQTU3fhjyp5vsNUQ9GNlHrD8q/5RT1IMdNakI0xHaZPXfP
el/0M5dH3fxwai/9VSCoDQtXk8lwv7r9uOwCwlU3ksDtfyHWKl6U7GZUf+Wyn3Sze1/kqsP13bB6
PHfKrpKx8pY1hR+FSvqNxg34WR96Vce9s3ToZblYayaG9a21AJygSGDJfeO2+neBku9vbbH1ZecN
Co0xvwv0H1mrLcZ+KMfkxtactd2bTS3XcCo80JsmYqOhjbG0uHLhXIijWW9SL66CDYp7Wmhd9DbP
B9OCIZ4365epC9yvbe5g4W1gA9bIzHhnSNs/AFE077wK3yHDL97akCWS5Wegbgh0j9rKaQ5BClqa
qGfz5LhrepjNaTPxQHB8sL1r6cqlTbxtLBpaDIhRwfEmHhWOcn2A6oHZIqRWLzijkWi8PdkLKNTT
N0fcABLYqfdK0FhO1QZdGWdFYt04Uk2PJdS6K2f/0lyIJ6HVbopMNOmP52KnBUu6KkhcTf2Cu1Ua
J4nUrnQczh8LhGP+GeRkwTJzEVmxMEghctqcuV/EjXCziN75NZLTxaFIJDeRYFL008evStex9rqp
jKdU7yGIYZ6aAFgNx3kZrszq/GFiVqB1/tZ0aVKcXJsraJ0FsTo+EJaSd30zmPBpa6lHJR6TWVhW
8zXSy3lgx4i86RR0tpTqNHzMk04EXc6ITttb7zyq/pGzKG/XYdsebeIshym33l6rYlDqrxvvCbjL
aVhXFDm1zCArY3cS6m6qLUE/VjQ8wsu1hs2FzQjBhA1PPrc5DZ+UxfxZTWtVBUW8CKneldJ0vxet
p729CksXemuCbe5XkMZOHiGvl+ADO4thHFM9mn3dfx2qVF55hS58LE4UUQS5BdTJUzhSLyXxP1SS
OK/LNMqa1rhFUNGYI2jVxjs1CXc3dZ5/BbJ3cVQMzDeYCMD+09gfVuToLu1SxCnstENrY75oDHP+
6CaFfqhTO//sroETv/7gXvpuzJEG0GYYD8Xw+BJBi9jcClNFPDTGdCOCIQlbT7xVoIwb3qANRdEU
WAiP+sktwlLaRl8PRazWNn2Ym6SUYe1M9ZUbcTu2J8HD0TDbZP8pyCxD5toz4nuxM/j5rUuc64Xz
IH+iK1Mc8CB04zLHwzxaZObfWUNyzS35whdExJ82MMA88t9T7FePpViStUker5U9PE6IfEWzneJk
OWEdO/V2d6tJmX5+/QteSJHoIlI7pSKEmhgB/fGsRb/IvGlbtCycSbR7HprgUTSdd8iS3vqjfL/7
OXW6d09YNaFxnM83maaZsQvL8Z0ui+TKjrpwjdMEBByDWSDR6SnyX3J3mrPW5DHUdhXBuSz31WLo
uzazsivn9MLmRZNwUzZh8wLRPbkNpJ8sZjmTlBFVDGGOpvq+ysdrMdKlCXlbfcomIN0AhMfrawu9
0xOYl3FSZDC617U5VHru47uh3ioKxDmhtcRJ2fSAt/rJ8VBerSdG6zBU1gbfUtev7nSRXSN8Xdql
ACMgFPMGgtU6OYzjnEF68c08tvxEABtv531TLemDnS1alKWuewvk81pmdulTbf5IBEXMi2bQ8czy
RNYjvt454gKJCg3fVB/mqW4/vX4WLrzrtAN5ZP8WSYPTpAtps8Q2JQmn5wj1vsAR6anKE/RNxgpn
7SGxnCs3zqVpYS2PBAbxHnXMkx2YL20zTGlH4cSo/djR7P6gLfo1ZcJLUTqZJOJmLB1o3NPqQ6np
crKLKY+DclJ3eqbmWyUNvG+asXhKUyjbBDLlLYhy8b3vV+eQZnL9PzVvJHMvC0FfOAcsLRprKGRR
BjkVWutzXHn9NeWe8Vf7c6BhaNDqCFd0yXSNTnFhWTlsDg0bJo3o8cmRG9WoZl8uIq5qvfoeCJvd
2QfV7vXdcmkUojGaZxacd+y7TvakqcBwLwViMZrxrZUAMy3cZN5+HYLW2YSb2fvI1G0/xD9vEpVl
6hxVJuK5SLWIst4UVYa7hNJEX/71+Vz6QKDBQaJvKPwzPo1cVYVTgJfFRqZ9bdM52QllPmlYaEb/
j4HY9gyx+W2cVbQDq5kWD2Ga2nPTqF56fY8zQBYayZt5IdyIUHf+lt7oh5/psWAGZiKsYKKBY7fU
/zCUPtha6u9fn9CFwAHxKcqtGNhtQuzblfnvR+qcSZpA/mL6gMhGwJ5IxMHDxajf803nvVpcb4kS
ADBrqEpIHiTjmnOFQ3R2eZH7UPnYOjsbJ/Y0N90gpEPac74Q0azfiynvownwbkik6O0wLU+uVOrP
tv82HmD7rbS6cbBOrmTsmTskr6o8njwPxw9djaFvD+mV/X9hFPoBDAXOaasyn+x/20VVl4RbxEag
frbaOO10o0vC17/fX4bfUeRHmErNj7yAOiPoo63T9M8H1OeOErJoRaxRS2joAfRgQjTk7sqstz74
IigeXYWVrGl3WuzlxihC2ZnynWciM5j22MJHgTFhf9SnfVi2qL52lpr3M2BC7K40bdeJzImydly1
yLPa5UnDtfPz65M4O77bHDAaoUVDvkZf6ngOEmXJzhxYKRuXhX7XthUi+LXvliKcCWh3r49mnjXf
8IonZGLTk09t8drxcLawizzVFMosponGQ7q0+d5PKJHe6dROkrve20C3ZTdDLUjm9le3LuljUKsa
5ZrN2NdPDP8O0nb1K3MtLa4Xc5Zhnzr1O1F502NW2Ol+HBPxrl6VB6p1rMIJ8cCoslb7dhhyP64m
vbuRyrZu20T7Dqr6Gp/+fO8xRaQdoFNCveKWP56iMPTKABmBmFNdOo9L0edhYTfiyjn6yzo63nwo
rRF3bH4LrOdpucfF+sYo8zGLE1ME4biaB70xP2TtAPA9+NyP5r3tJU8o8ZWhLe0DWfFtYGOknFRd
lFXL01xNL8lEZ0PpSg871R3acrTCBbme2pqvlD7O12SrSG3cFAJMgIcnJwX2d6DZNBsPdjUtU1jV
tsQndBy1K/vr/DZjnC0BAEACu/M0ZEkLJDMQMPAx6l2tjzhMVj9qyv6SXn0pP6xUca8MeGliG62D
5iZoMH4df+yi9+Zu5Gk4JMGk3QY5eZc1Z+VbAz5wcxvaYePWbd3jky3lBAJWIs0OKA6dusVeSew2
pb3/z1zAihCgb9WAU064a9XD2kjmkg9L9i7VWxU2shBX0qfzC4cgCzzxljYScZ8SEzPfrKdCwQwZ
2qbduW0WTn79uwKgcmU6F/bCFs0B0EPkjHLlScYxWOlQZ73vHqo0Xe5VW5KCWx65x+SoT+3iXjv3
l8fjrdnwhyDAT142YTuDbImyDhJ2zzc1IrSJcd8SDghv7lVtOFdu7gtbbyPiAUjl3YaDfnKm1qIa
DHS93INvDuZ9kjn5nprRfHj9xr74uQiFwIlCXkM6/HiDQ94PkC/bZmWBHsrApNz01jKjEeReI9Rf
WkDeIi7ODekGXOl4KGvxkR60ViguVH/v1rW13k8z/Y71weny5so2PF+9TT4QGSA661yip+JWg3Dq
2kqEdejMxQ2zruNDKc26EuKdr97WhqOlSjGUx+7vc/hPhFBjPjgzjHnw2+DH6hZGhMl4cOignFyp
412aDwAIm+iYpBCU/PHiDRjpciPg49YFWglQ3hl3Mi2TN19EzAfwKz1pPhPP2/Eoi5XqKk0tkzZ0
noeiGI1PWm+ML2/dc8CAaM+AWqMYCg/0eJQACcqsThSedAvyh2jRiEPeOPrH3nSSK0NdWDbezo1k
C/4A+9uTPbfaiCHX/mwSd7e3/WQ796P0rgkBXhyEjwPIH1cj+hrH85nbREeimEHcslqo9nv+nVDa
tS7TeUluizrY0YQeG6zitKpaTSUar1Ia2GlW3UuXDSVCKzi3Zs8YcU35k5Govg8LvcGO2UuqRg8b
uNXpbb32K0JTK7Kf+9V1MLl7/XOeT58o6C88EEDnxj84nr6eykEJuBUHO3WL3yWgS/r/enulU3x+
e1A216lkb/RX2v4nkWUgF9mXTqWzyPTXfH9BZj4tH6asbSJHlt2Vk31xOOicdKbRtgIWeDKpHI9o
cCv6gQOz3laNbR6EizZTOm0uVdi+XbmHzxZx4+AQAGyt901sZLtp/rlJpkTYnV3ZzsGeXByOMFzb
6yt2ya9/qrNZMQowUV5lUjPYhie3CG6dCNCNWHP2i/hlT4MXdf1iIx8w/NQ0R17JPS/NiSIFqYBr
bWWXk8M3NyLv2053DnNjlxEq9M0+Dazyyk1/aU7gzgg6gU5ToNh+in9WroWpKBrNtg9B5qbxHNAF
sKdV3faNB2zUzq7JcJ6Jz/8l3mKSyln8KypxshPFSNtmRC/1kLcJncRmnYYE/5C+7LC3tYED2HbT
ZJSmTfTd+7U0nbDtUvUZMw4n3yE9VzeRNZnmGPmZGox9WRuaxcPR1gO+ogOg7FI1y7Um13Z1H+UT
tA5IXMCyUw2mOX+yocecSCo3WvvQpeX8pQJ0sV8qzd1ZDVQ2dJP8hxnYwJUU+vzO+jsqKsNUQDYy
6cmDMs7+qnsp+Um6ZuVjvUzBfYDYx71f+jigtdhHhIVbq52TNlrFGrj+gUJg/WjXefJjstzx5vUD
cGFLUtgAjwZxehNzPjlmKToPeMFD1A+qzH5cUBEK9XLp3/qMMmsEQxE5oa662aQcb0nKZQP2MgPq
GIO9PNiqcalieebbjxcQC94DY1PiPrPQ6yxTIP5R2IcFE47ImVDAHm122OsrdmnfoKIASJHUHnLU
yYqZlV54lvKtA8YOdRJJv5x3RgBRKuzwkr4hJbJvqei9ufW7lb4hmNG52OwITwnmc+EtRmkRv2k0
EkPACBB2h6C7soQXJueb9LC54bkNuXiPP5Sq7FFvR9082Juyd2Awzh6xNQNfbN7zUHAp4ivoDp9f
X9Ptmj05i6gfsENAJRFRnwr/uUtpo7e5EDAYcxqOy1y+5Gr29kaz+JS0khHzzER/Tvzlz+sDbx/r
fOCtWQL7Y1PlPJ5va3jolnP3EBWP/X6Y5PhYoE1/u4yuceWknVfPKAChDbBlMNw5qFccj1V0o2jG
cTEOldDhWXdZU0YosPXMem60YpdQcvuZ4by7A7Ht72lSj3s393I7wmB52CMp192B3Vh3+dJ0h4Ur
965MM2xfvAGlX42GWTDW4r7lgITZYkrc6o2mv1KUvnBf0HMFoMudQfP+lHEWIM6l82mMQ+B07o02
F3mU0DO5csYujoKCiMkIG4/kZKl6aesUUAbjoLnd+65PvKchyY0rm277T06+Pa/jdvMzAs/Aydtf
99QyZ300DkJbuXDF9CNopIna2HS79KTpr++0i1MiHPRoCFIIOMWFV8LKxqRvjMOAB0qoD5Z3W6x4
U70+yl+HuNNJUV3nMeYapJR/MqkKW6CunBv9oFdO5USQo7uveIpREaQQ4v/QCpl9rjMzF9FsIeNG
KXFW/aGcqFGGaT7qsCJ9o//TWnPShB2Kn78tr1+/q6SbinDGItPew4boRKR1tlNGHRBrEaPjx7tV
4obboLUduN8d2QTBzrYWJM34Dd5tbRn4bDdWgvevyO3qm1SJ/yugqffbIP19mWxffZoHDa9lZ7Hs
r7g2FHMIwdv5Yqc97AEYMIMR6hD2ALaaPui10k71OZKo3H7wi0n3I9xM6IxA7aw/lkIVX9OundPI
sqU5RZNer11kNP5cbXyZcgj5wRdn/z9+7XmZ31cYryZl7oZuCj441Gu/+nHl05xtN1jsFErRw4Jq
Rmf4+Pi7mKxMvlkuh4VKE6/8MCKtWPs9lRPnGuHrfLNtYcbGRsZZm21wcn5G0i9l5M1yEPXURelo
B+8zlZW/3jojgLG8FlTQiBygih/PKPDLZgXJpR/IM729OZdNiPVyg9vVfE2S6pzeQVpM4RcKwiad
jJfI8Vi6M3ZFv7brISOzayOS2PWWGkRFICGl6G7nLp80pA+zfNyVY+p+xkml+WHWSt6PokrGaCkV
JV+7qOqfb16FTbGKbhK6TRy9kxM3z22T1/CwAJ+2ZhTA8NzRDTVCs2mvdRPOXysCj83VZDMv3z7u
8SJwm6dB52TroUsMtUf61z5ouq8AQE7XFvw8EGCorRrBs7yhq09i+lEftMGvnQUd0YQk2miT5tlY
bcyFbTvVnqbCwVMoXSxEuV5fzvOtS5lFpwlPd5XC4unWdQanzBJ75pioYL0r6uRP4Cj9SpjDrmGp
ju9JhqG7jlozPBPQIMdL2az4UM9G0B+SWhXBTRsMi7aXtrEWeytZ5m+20wKG1uvUqkN3CNzPk/Bz
nXVQLlDitk+SXVbPpbGbHJmbISq+mh2KwWpFaBjKyPZz0DjmnkhmtveZM7cvc7DWWaQSMecArhGZ
uMEHkQJcK4O5PaRlD7neQVR5X5XJYt2sKmuKaO6pHYc8Yci7YICQp5FIqOI9NlLi6rKspZdH0jHT
/9pl8rWo8afM3wVV4z+AqUvtGzdtgcZ6XR2ETaHMF30c2zSclNQIqZI8nfaT28lin6RSPLtAoiXt
o9Qfor8q9btk1NNt0p3C7ZycaGvaGkm5s4zFxdU5MeV/YhmSjxAPyufJT91fbTJqH4HYYU/fao3x
0WsN48tojb4Wzp1fjnhT1RQM2r52XFDOpnpnl4YJ/NmZg/fV2NVJGBRe7kTLUnvzocdQGmVmT1vr
B4nsEU3itYaZMwltTGkh+mSXbeMH4pFkUuI6PRnDE4X4HgLLmumf2skvRVQ01lSg4bFKGa7CkUko
LHRD4tZtMgklzUzyHc1N44OtOmHtVWn2zY3MuvGz5WTWdzq7A2ojG4RddO706GpaVoZ+yqn5lIim
vxfZaq771g5UtrHcaise6qaqIl8v3F3uz9IPbSe1/wRd4jqo+TgLQDk7Sy0szxbj/aS4YsNCKP0z
xjJ2dyCqSoM9W6V7LmttqjEIMPCCMlZzoMjjZsEQekuu3fQt7dQQhUot4d1al69FX7Qsmq9xTrNR
W7AGa3qSyyloOMNC0BsLEmv86SeO/UMb3QGlD+mJu5V//WNK24Uv0/lEoGot+gfKPat1aPrJepmm
oByJKvVs4NSnKohcczZdXMPG7E9l1faD6SjxRCMUWQqt9MVTSWz9wU/bkiA38KppN7Q+LQg9N5qf
3aowZRq9UjE1rU/qiMtOoZM+WtNdnRXOjwKMA506KpnMTAarvU/zdPnTdIXz0VST66ETbxq01AZ3
UTvlkbZEOMBSQsXPJ+OSqv1xvQE01MsoGVL9aXI1SPcu+APeDpWKfQ0//1b6/gyMJxfNH7N2km9I
F7VfKx+6ZNiT4j33VO+tyAzIi2EnGN273n3vTelDK5rkRTWt9ofsry+idhr7KkJF1vutYEF8zfPR
NOIuKO3lYE6WlPela7PYSuTdT6hWToXrXuZnB3PMChF2/pQ/VsCF88izF/9707bTb0G56JnFSeA+
sIfmSEfI9XcdZKMXwZjXqlBhBfodIf3xZVmU3sQ16s/8qRdMw86ShlVHI7LUSbg2Rf5CLVSUkU6z
zggrVAJ+9AGFmz3+4aazG5eEDVKUTvIf/0wAUhuVGxapyrNIOK23B8XokmQ4mvdh0BYk8Jy88EPL
6Ien0mpQG8Mm1GNX9tmmRC8CPkFfeVkTWmBr7wNlJu1tgrb6dOBEBe/d1PaxPJsXGv22UXdp2Lsm
HVKBkp8XUudTLwR3axfyBVVORGhY937tLh8smeuRyi1Yxkpf7Lt2DQz2rJH56q43VQNNl3xuiFCJ
TWXIBBXOd57b32uOK54Td5irXVGVDu4wk25/TLJEPrtZ27t8wtrAmMwdjBuHDsZTHbjQmDy6PgSM
6PC0+97GOEELhgo03ygeVhRdX1rbNNaD6zVOe1fhnddGvZjQDF76YA0iMRXZw+ZFw96wlTsfak7b
dFjnoa7iacybispc5Vc3RdNNYGCEBMA61/1/JS2JPspokcZ+ktpcuE2FOL3slfPgjx388tJsjUcd
yJYbKZmP74y2R6BM4uIY48vJLVphDyjuMHhOB1xTMmXEjjtxZ7bQXl66Ii9/Zqam0tgR/pwehimv
RFyixEVmR6RuxcJRAVF3k3E15alovjHATA02IzyBSxsYH7HzKGivdxqRQEckVgHD1ZYiQlze/LJK
zE/jbpw8/Qa3WjMLHb5iwYcREIbmQM5OaI2JX4cQNYf/pC90dBdyHaZP5dnrf/htY9m2ysF89s2i
vLVG0AuhUG09h5aFnMA+91LR3yRcxvrOTEdPQx6u9j6myJm7YcCb9a7j0Hl3ntdoOoLndlmGZl6V
v0sxdqiOIXn0lfZ9d18jRpsAHDM6arKNR2axrM3ylASrNuFtU0nu8C5x5tDLc3jguWZXfGYEtm/L
OXHCmvwmHltPj9Z0eIBD1T9NSnN4i4jl8tDEvaw/OE0zsQTIV2Bilm6Gm3S4xydbzGkeAl1Lv/aO
JsfI6SbQ/PTX8jt9dJpfNfVCUlJndPIwt3UibOJgrdmVeUUUnCxLa4Rp49Zityye9jBKtEqpEDnZ
V8se3Hfr0ioRc1Fa867RTN6zzMi10AtyHB9Habfcl20+Pzlj3n+VdVLWkVV7YuEudQqYX8pokt0K
6KQIa6WcaceBKYN9Kqfh+0ovJUYfe/HvVCaKm7bj6djlHkHq98Ip3HUvCpUat1mlZd88fbKbXaMm
Y4zosomb2s3H/TCL+tCLBiKZbRWtEVVLIx9Yy5zMUtR9HYlVS5vIRHjvcS3hzv6wl5lq8VgM7kvT
OdbvLHCh67p9qfR9OfgI3FdMdgxzg+c61P2O62Go3f590XXt76HloYtRRgR+ZvXJQrrKtdv/TtXo
8yrpFJmrRF++GNYsf0+rYRIdtN1ivxSTpn4O3a+sPBi5XH/hKu1/ncu1IqJrKGXPyQDUxAQT4Yfa
5Lntju/m0MvF5fK5Hf3h5zCW05cage4ybCEgfxazN/0iPyG8a1yjUeFi9oR3NpKH5cctPHnOxkXL
4qnM0LMMsPKaQugJkEs6ZxhVhKLHnEXrvEIY0gMxvXSd6X1pfGf4r/BFPz6iV1D9hMZcuJHfG14X
ykTrHr25F3+coTL/My27ITe0k+QPFxtPc2/aFJKwhJVpyP9TfRjtyvhU6NL7OLWLDqpHasjLA2Mo
293MNaftOI1lcEsU5c77ojbmW3dlOwEJ3nZPAecB6ZQM+qufDt4zVmBFGc5Zk0EFRfHrWa9LK90p
bai+Nknh/C4gFxJE51PwSXPMzEKSwJG/+yTQ3lfdUr3LlTHvxWQUy74yOrk5MYjxu5R1+3NpB/hl
Mkma9UVBr2NLiDn7WKuAoN1LC8PDfRHWYzglqCMyh2KB3VzVxScWrJjuJmRePme1JkrYGbXWPK5t
Z2i7SafauvO475uQIhwPUl4Ix4sbw6AIi0hE6uzKdDAFiUov8/e6cpf6Uy+4NKK+s+x1V8w6uE1u
guEZVfSuiarAW4ZQslUfq67Tn+HXu9hk6IrrjcirWsKGsq4MjQzD19Af82AJiwAVw5COopPemAEe
dXjXzZ0I6U43474Y/PQz7rfBr5qGGRBAb87WcADI97FoXSx9BlfXvknsVFYi6TL7oExe0VAIamtz
ZydraGZAfsK5Tus61BI+J8exSqs7ZzDmDNOLyXqUqP2ace+O4s88VCOZtVkkuyCfpQdfbd5yj9wy
hgjLi2aMOgRCtTuFmZZAYcLPXnKvnGzuv0WbP2NHvEw3gb8Oy16SBeLtqLst3XUMU3lmAlNzKMe6
Y3Nwk1VUNy3khAezG4ZlV1g5te+1DIpDIsy6RxXPcv5sltGEoqryndt6rOdfoEa95k7aVtqFveYl
FJvMVEYFnIn/LKvmJBWDx0NSd+PcvzcxIJY3aTeWQdQpRxQ7Y17nz5U1jN8T8JRpVIxT1kemGprv
IhBdGgG39H5W+YqH61hVqxv6Jd8vEnhyO6GtDd2XQafTB+5L+t/LekQ7EGIsFTQpnfQBDflW2+uD
a+R7q28yXOp4ma1wBuOe7ko319OdtqYTy7OKTWwwLVYZT6aEfmF6Uy4wWUGXJHa9Em0N5Y6UkNO8
ttQjIhiVepp6z/2keejgRIYauLV1XXg302CNfagnPnU4hHBR34PssgB+pbIXOenU6jdtX1rm1xLn
k/FR6/vGj9Bcqt5lS9rWt0GxZI+SOMENx6Kyq5A8dPiKhtDw1Bn4qYfzWjt5FGgEoxEnG+7d6phj
ElWkGTUBC13x0G+XnKg9L4uPyEeVVjhOVYDDZz/2KnRRja5oqAS9igc+tx+LANuOyE+zKbs3KytY
7omMsIXwGsO/LdtGB1pXIRAblbnXfSyNYvxTFdyIO1Us7QdFu+tZjgUxf56SHt7nSV9yd0CRwG+s
qYfsQWu0bg79pWsmzC5lgcS3mDlxc6bqLkRKyP4Or73PdoXrNE/zjGHKjUYYEBcF7dB9PenJt6Vg
pXcdoV0R+UOrPzdjS9BoKb3O99M4ad3/sncmy3EjW5p+lbRcF1iYB7PKuwAQwXkSSU0bGEUxAThm
wDG+U69619v7Yv2Bkm4ygkqytWyzXJSVdJkUIgCH+zn/+Yf11jj9NYh65YUy62Xnu4vXGL4oDW6c
NPS4pp5Uq54aZmIhgfEw04fJZ2mnWcrGc5IMrayoQOL6g6OoMj3OUCF9clUsE8JlidslLLySdPF8
nDFtpIKSh7IHz8UFOSIpVM7O9FhgvHDSDRbN67AQAOYjdMNJSK2bImK7covBR6cfn3cIUK/cpLav
dcVly9aauFA3s9tEuj/YVM8AwyJzAErSxONafVYHXuJ6IALLqD64Q4tXnF5P8msjGKIdIXeLttW0
eFFol1350HdGq4b/ZSRDVZOFNm6ztSGuMp3isVEm1Qr+q7Zp2ZsCVgEDB4eSXY7GrVODPMUWDnEB
trhkheEN4SU+sHps8tyM/IbP7P2yGacDOsQU3YVYDfS4PxLT0mGujLmctu1gnmOlaXMadyDGv4x7
OQ5cOqyObQT5AIq7gJSYe2WoNXXcqshJIf+ieirV+S2X/ZczD7KKyVREPseolAW3exX23C6J8YEn
DKoX54VIiqu28PITLbKMbVO5xhv+DD+Zd69kf7iwq3cC/mp7OOKSNsZiWfG4HU1C/ize46IdON2M
6b2C94nvlo0ZNHg4+9ZC8V6Ia2FTRbe/GoBooRsyVumesU6vYPftfvFWDpzosS7xHhLj0VgT2VRi
cvDLD5GrYJYDTZlvrO37KmQ6mprYGOUWjSaS6tbpKA8Ij3kdIn0BA2OWydAKGr66Ehj2eavgYnla
xQM249E4nIucBBnQWOuQcjoPXr/UCzQWO0bIpMyGnhxT9i8lJ1nHy5AX20Y6XdAmZXrVTen49fWr
rBD5LhiLmAaeFCZ4ILL4I+w+HD68WXQ8Fx5OzlxnoNSzxcMUDeBtyifEZlC73+KTv7iJ2Hqp7iqU
QzAEgLr3vuU9UY9StXhUpcgCrRBK6ECFC7Do/2VVHjID1gWlCK8ABc3eO6AvnbVElpy3JkE1fkqr
crjgzv3GqnjxqJ6ugsoDbQaz7P14plwU5dibDYh9rSwb6ufFX7Tqly291qvwf2uuOhOmfQpTXDij
o8lyZvAw2b4FirVNJfGOS6d8t33+7x0pXPev/+HvD1U9twTzyr2//us8fSBsr/pT/s/6a//5z3Z/
6V+Xw2Mr+/bxt/P7uvtt25df72Valfu/s/NPcKXvnyS8l/c7f9kQ0Svn6/6xnd89IgiST5dDvrf+
l/+vP/zt8elfuZ3rxz9+f0D6KNd/LeZj/f79R8df//jdZln+9/N//vvPLu4Lfu3dY/3v//MlTx/u
fwurIi35Q3m//+uP953843fFdg8gJGPyuDq7IB5cqQzj49OPHP2Asws9I8O61Sh2ZR6UFV3uH79r
3sGqloOTg6kAw/b1dOuq/ulHzgHEIH2d9Zsr6Q+q/48PevXt5f32sH4ua4R6tveSo3HHDATJNkcB
ROR9Akut5LqYjXzcMOJxnVMBjDVvK4lp0TbLcnGrA/uPG2xCAKWWqBPDtoPY0Ph91+SnnaZWemgo
WVyddFY+8x966nDYa0BpAQH36f3S6+DpS14ZX0HqCWnKGEcXfl2b/V0peF8CZ4RD4OsyVgSdZdqW
x4yZKjvMnda9S0utAh7F1YaSWBpy9tPSNTMMz0SDUb0zA8sgVHOz8zIvuthvh9Ejnqx3IhEwz57j
w64SjsI4OjMuMl1a7zVbyDog3Q7bbq2YcGNtl86pN1HlDI9ebznAOko53bYU58VR5rorRmPa5nDR
JAVWfNHQ1U2geAmuNZ4XfV29w3of1ZJuhgO9yA1sz9w+L7Wu9oKM2vF89AavPyFgUp/9ue5c2sx2
Kgrel0VHSjGC5mLThJA90OhZ263U3LS4YMnKMewwIL0pBMDVkabm/dpEDtAumchcDRYW1+FIROu9
NuEF5zs2vx3Azpy6DV54+PsYdqTowaim5RhWk+yTz4ks1Ut6SbX208WtwC45/4cLqlNzPOzSsf3Q
FdbA9MaD1T9slBTC+FFT19ktDW5mBkPqFWdGmgyTz8SsOI+cQb0fHVdcEmbgfMEv2uz8iLoR8T9p
xpNPdr2pIbGZxWVuevJ93XiZGxi1q6Z+OaHPC5NIMb4szhTPfjeJ5S5msDgCl0cTIy4bds62gYYN
2qksShrMVQdtoK1xByb0tLGca+GADPjENw7W4aJUjXFimkmi02uM0RBUqABJLbK07h1ifKfZ4jsX
ndfWIPUQoMV5XKfl+QUAkP5ODoR5nwlz0O2jujf0LFzMxSWSeIqyInSLKccBO0IveFrhrzIelwrg
VTDosz7SGEadDDs51XGQyxiLEaHh6xhoQ+OZW4wkEyXsCyvPwjoz8uhQaVzz3LQLIYNYdnAgWhLT
jMNJY1SzzdIZplxSdf27Tksc2o/IGR+0YpwG32bLMX3g1GQ4KyVzERjAOCcmNChT4IHP1r6jt64V
KNmwHPdm12GxYo8qbiu2MWih1EqE72DGjRe6bVbd4BoVgdWXSuwFGOBpCAhz2GCfekuJXCZJ2Jr7
1pQpH2SH8a7fWZPyvk2HcQzTwrHeu+OofvAYXUY+rULp8MTXbAxwvnajpUyLDHdqHryqwfnMFCqJ
JKVIZyDsdvjilNlwpUzThHP1MBuM0uCN/wmEhN/4nMGGwQhnRbRl8ThHcCAPJ3uZp2BJs0jzB8/F
XywlcIRNtC2CPJ9IPs+SuHuQ0E5kMOaLe1bHjP79SjS8Nk6STrdJn1kXJsNkoL3Sa7QQalCxdXA9
Af6KZ4eBQlXHx0XOtw01KRFU9hjTFWFVkyofUpDUVahbrQflT5O0WAUbNWE2ZkseCso2hiYeWUvz
BgzOOWcmoNWB4liMMrwJUDQoh3Sa4LoUo3GqxxbWEIWqPhR61N+XrQk8a43kziFGzU3Tn+2l1w4n
BGR3phAlYAc5IDcWi7BG0pmkAP+x1X9QbSA6P5aYj0D9mSesfJCV12E6sHT90UwYhbvmCOyS8gg0
WKxx/CWOEvNclZk1+mqvG+TTD5lXBPFkq43vVgqWauZAuNLW7Y1MvEGIennqGLBB8SggAhtnoH1b
CRtR1LJYEmfFpdY2kR55PtDhW0EDT2T75xUsthir/I76zoGlQub4bgWrt2rSd1MLKQOvIMlQpFXs
QJW8DH2/iPNEqC0TUxF9HrPEOtUWZoyhifps+6w8+H7q/lb2xVWVlrL74/f9otbmWyI9QMuGKzFN
5F6lmXRGMza20WzsqtBOAA+HT1YtursmLc2H1y+1UnZ3vzFuoBBSkV4gXYHdu/uNyzLytC5Pa9ja
fVoEgzlZ3SbTRp6yJ2tXO2ubHA5YUuhQ6SAkqX3QiSr9bm77T5H4rEhc3c//vkg8bCkKv+6Uhesv
/CgLtQNsF4gChjRFhQe99j9loa0dAOvSRVKNOTC4VkHdj7JQP8AdyUQlvz5k6j/a5R9loXYA+ZO8
yzUdhdMKZs0vlIX7CxZkADY4cMQKEqBjWX/+TKswkxlU1k4jQkMoIujMxt4o2tAdWZN0wmd35Sfv
xgsp9notPq7+zcCHb7x7LQ3eiTbhQx42lqec5wBzfhSZduh182c9WwHeLE82q2yJrOP6KgdQIveQ
GZE7cxxC4BAB2YeHY78ARoKArkzDDjaf0h+ORbUthkpw5rYekxwmdKWbdT75P0Rn5Ex37KTm5PCq
hfpRGtevf7X9/plvRscHnoOoYI2R26PXO6QzelnE5RdFy7eSDiDQpq7acHo0voEUxM97z/YX6oI3
Npz97fXblYF21iUGK29v36N4h4SOuwF2tWW8wd8BNFI15zda2ycrsOebDZdBJ4h1Nf0If9qnaTPG
0dLe89JwtMTQhq2l1pusT/pQ9RBucMQbbagLN8pJD4mjB8jC8acZp8VmFLMTaJli30AhOnE46w+h
TjHmsmgU/kxGN72GlyVLX4P603OOVTET3r4Xp5Oric+inZwQORRYMPwi49SAa3Pcj9b04ekB/rOL
PdvF6DGfreq1ld7pdY/uU/nv//W8uX36he/bmKMdgGhwjK9BCSy3/2xijkmXSsNLFAVzY9gWrP3v
m5iuHoDYonXVoRMCX61a9R+bmHuAhh0z19UUHW95RBy/sIntH4WrD5lJTJ2GvQ0f4kWqotsaCrmQ
MPcGqlU/rQggSLGNPK7m1Iz8WPcqvAgH5RGqkLy0pzZ+S5Oyv41++wTUONQgSHv3ffp10WQV43dn
EzPS3LaNYQRmQqQ6M7pfVfKsZruEK6yhNqtebu/Yt5pWiQrGnJuCEWio1osVJnTEb+zVL+8o34i8
A/AlVADYtexu1Ymb0+73prlRhky9bMkj6gCJK1xDBEWVudWLXB5h3aFc2Fg5f4Azo6dv7GwrIPx8
y1n5p+sJCKkX70+A+d2PAGUNGoLQobuvwXG13dnn+Rx5ISdIQXsAg8tQI+Xo2ZL/2Rn15NG3e1nY
r/oqscRuDZR3/VjPDkRPL6ImV1tro5a1iP0qSRP1WDFzOE1Lotfexpu0Nj6WrUYYdeI19EGRatEF
enVWXcZSMe/qRR1nf4DNdVbWNtMadbCb+yyVHozJKo7pGGkqThttYYRcC2wQmU+ViPI8Y5kyP02i
xYZ+WbIT8kk1edi6iXmrumusYGpNuuO3jkjNryLplCZw0amNW/jI0V1ipOIjD0u8c3LD/OJmTTag
U9E8eVQIDcWj3Xj2u3j20s+04ZZ9LRlFFXcmc1nD9yysUY7cXrE/xdYcmRdGDtXtLjPn/BDx2zIQ
gJhpeqA9tSCqLIYP5B/SmGiT6dUX+F3oN7Ht0LrMaxezPDU0tEkcfjQwNDrVU9NTrv0P02btgcmb
SnTN2h5VT61S9NQ2oTGFeNQ8tVMmGabnEAlpssgcoeFyBNxkvxfSin3h5jlNGYvC2JZPzRroBY3b
6i5ehPpTQ1cQzpyEkEHj47Klw6dkWNs/+ohim7pOS1PYz8vo51FvXbhr1xjDJqFFKYht9+GXuGfO
CL09IAzHfSieGk906jSh+tqPQn4Th+pTk0oDR8Nq86JQjeT1o8IA4WZ5am2HScDX1NeOt8HkK4HA
uTbC3M7hqqQ5rp7a5FxUZg8T0Upon9dOOpJRESyo3Y9aZRycTUTu03UuneTM62zvYxsPySN0Wfie
hqKujFR3MSCuDc1h3eXy0DEV97TIZmc4FYpnfmoAAK/0xqgAhGCanDCFdRbfAZk5nybPhaW4aN71
gKS8DeFuMJ1ECsZcO6tSWmLd6TYR8ANst1I1l2Cgy7yYtKRvArMgmSD06EJS39KV5H2dDcl1nWe5
sknN2uuPsLS20yDv8nhDus8k3hcDN630Y5IS7RMYW1RJNUrV8mQyRbScEQpANHKtF9671PGaPkgY
DYug6rLlkCYPIbs+u1YT9lFJibj0yrKEXVLZ1ZE55vEXc5ht9F1eLlaKdO3agRyk6TdeJR5qp8IE
yZCLik012FAV6IWtGJeCoVEUzAR1yE1G6XaBREZOQYqtyzswreqTC6r3gMFHypy9UaJr/NTdyyQT
DgIIq47vmt5hjcOQ6R4dtCtXHhozNYBVLq7nVJPxRkRqTpGUFqLbupZivTexu/vc6lP5JxActCWv
yYfP3eJGXzR0NQ2biwZV1MLtjKwVk8TZI9BJK7oc8nZWoToxcA2QsvZ9IPJq0nz28pz4R3UaQUer
jPdEc4R3ZTNvlqE+lNqHqCC+NNDKHi4z2E0FRyYt9QtVCiPzbVdqfZj1s+TPDdOFMNH7tXzV8LXY
pmpVm6E+0rSs0ODyqVFsBSeVXJb3Vlwh6tETWYltWfSMJTxDQdFaDdThvKyE1YSpaySEnfTtrPlL
2XmAEMqSx5dGjeFeYGTF4Ia2WxOS0g8G3sTKqELyA53KmdXUU5v7kncHZqDWJPDzNMSyNLWpzuYy
uNP91LcKU+rKqdWNOmEpHkjHUBafuiGON41ojTEkg1BNTswozayghsK6khTc8t6NzeJqYfXCh0Uh
bfhGWy2X9qyUWoAmOHpAWyVWkfLQf8pjRb1tFGAZ3gg8AXCscnBbalUdkmwnSAQJ4b63LugNzi8h
odWZF45dad1ity6do7IyRBuWtjtUJ2MvWZlT1tp3PWbDwq/V0oUsbXfZW8pHZgg7Ryl2vYxC0dqR
8Ee7uW/V4VbsQFCqrY3S9NZ13l1XjJtPxJLX70yHe/X6Gfqzq60CG/oRCjKqwt0TdKlQCNidsDYp
3PkruE5LOI6Kux2M3ASIkY+vX+5JCfP8xLZXhwIgU6S5yGVwd9+9XtuWS8sWYm6GJe6vEzctEz+x
egfCdustvW9B8miDMRFMNwS2leUddEYlCsEOJcQMD9JN2Jh2PcOQ7wDK+rKDVBobMRr6oZzHc8OD
vBJi59PNAYOGVD6WnHxvJUu+hLDwbkMSw4nOsJKgMKrl55UH+sieSR6mf3lPBnlgdo6nfTGToeMg
WjLPPqVWmvTjRhQqfhaa2rXwZFeuVsNu3X8rAP9piJ43RCtK+Pe4zsl9cc/Ab6cjWn/jR0dkH6C+
1bHIwH/exGSFH/2Y9zEKBOhBkUfcJTmAz3oizQXYwRQC4M5hFI0i/6+eyDl44i2s4M7qKOJ6v9IT
IQbee+uBBBDV0mXRYlHj7TuF6RKFo1drYrtoKqaSePWk98Q9gx+P7BJUnlVZryi/p72rNDWDTtmV
zRCSuzfMfq7C6AxQARPcUBRdDUtJ0UwSeCFGgaAkzhmze6OA9LSyGicDFL63c+XISXMc8MZ+mEl8
95bIj+qm16HjD9mHWpKKsiEJ8CSJkuLdnAujDuA1YBNqx26OKotQSBNfGJNSNUecwKGCS3e8WRyk
JX4aW8b7ghAJIyyRYp3lkV59bHIkB0z1bT6gbkSXbl6VcNIyjHXIsOk9cdhYnXbVjWrhHSVGMb23
XQWWNRKepUG5o/ZFUDSjCbW9o1SCO+heVHB2J0Z82vQYa95EvdQU050mcKKatCwvAnXRsmP+WvRb
NnrtAwkv+hfY8NhlgPKl971ut6Pf6FmM/VJs6elG9vokNtrSq+/hGZkfsi4t0iNEPt4XJ22aU3Mc
LWeDl5xSByr0XhNOmshF2C+ucqtZaLoC/NeyjzThJuMoREvUa33Cw+kMV3ysnY7Dbl6lAT40tk5H
kRFFs+9ICAgBkxXlM6zVQWOUh/BoGyOE3QDZOPeVors48Sip/Ai7MXlY8TjXr+w6utRxEEt9rKdb
IyQ5SX6GxG4YzDN0rBVqkKjlDK8H8VFBMBl0nMJDmGqZoFirpDWB5Cjp59ZU6sxXCqszkbF4xuPQ
9FMa4HIzVUjIWrHtOiv9OOiRkW/smBGmYsLm96dIH3FARW+GskHxxigYomRN8+oH89ruIIcT/ZeM
J+ZsknjDBRByv3GKvejonyyNwNZ5U0Fa91Wlouog7UL/3ELkKDcpD5HiFs8dyVH9xqVeNtvYtsCG
gYDDIebst/R5n+ZxS622RcRypTiLYCI+kk1itcoGPc96LqXDWc0frzShjt8YYv/s9M93+nU68vc7
/fl9S0Li/l6//s4PEF89AA4AYcJKS4eoYVHzfN/rAfHBxSg8HFw74GusvMEfIL55wC6+pl+rWNAa
q9PpD/jLPKDy5EegaavPNMfKL8BfT+k1zyug1csXRt1qCgVCRxmxWznkXQ/TtUpKkKAGurnnONGR
gDHZ+/Y8L7fFkJjodzJnO43GEiZxP36wl858LOwkuq8V54jUevII9Vp4WBVNeoP+QjksyeZDZzwp
N6bEjGcBtLhNBXENzijyw14fwWKyuvzc9J16W2G49djV1nUcO43tz4Y6hBh+Nqdi0JPLrrCiE8i0
SWBXrWP4+tyZF+6qNXUK9FwQr13tq1301kfej/ZqHgyK/GXqbuJa75AsyMIiZTM15I1QSh0vwDr/
E4IF+qhm1qQFVcRU32s0t18XgcDLH3lJr6Fe9H5s1BLZ0WSadHpwl9FwWPAgczlY1dYYOljMlTZv
IiNePtp2hDEEJ8h5BfzwOSoax/faEaEU6SLOtp8dmAsZBM7jysv0r3k1xIdN5m1h+V7V0ajdQa6t
vxrpIt8bCm3mKg9QjxydONlpqWmC8hrOLLV4c8xEO1eRgi3mCYphJJrz1I9+ghbx4dlC/gmgxRrb
Kf2x1qAKYdViubsmVK8/fwZnQcbWTICkMrTszguRTqjH6qx818X/s4fs7CEcEa/sIRUD4ce2vZc7
BeNqCPtjE9EPoIyuYz3SM4iRXfeDH5uIfqAbgLlr7h6CVv741yZiHzBJJm+ZHg6S5GqS8mMTsQ+g
tFDZ8T8ymYEv8iubyAsTMapYfCnhPxvwk3WIYrsrZXDHjvaCwqe3je5OICL8lGTTYW/mKpoAc9RO
RmU0rovGrh6RZ9hXuLZMJyVzwxMgs/6THWc6XPmsP9UxBjmeUz1/Z2uAMN9mUf+stWdrTV9tyf5+
rd3cl7+hv+vkv//3l/v8t/m3i/RxeOyeL7ynf+GvhcdcYiUSMjWAmLBC6X8tPKIOCL5mDTmssHU6
/eP0gn4IXXy1zaUdhQ/FqfJj5dGpeIR+oWnSoCayw/zKytPX4+n58QXXnuNLXY1MKP7p4ndXnqjT
GXQ1VkMcysS5XZnZO6M0yI1DpqdfCURrhKxUyYlVpVq8MaxqYAzREYYMd2wuaWcUOWG4PGoPFUTE
rUqR/j4FP68gt1jzBZr9lpZEX5rCL6xCOcWe57MbD9MXXIlsBsUEqgRQettHnAO/99E7FNrnhJAX
/Hu+HLXw6jSHwyxz/r2z2bMZaJakN4cxAuh7NFzan5NmK2eCSStDAwX2DBQ87VjBN/bGcwtPW8cA
6celGY5NTMK+Z2f/0utzWT+WN7J9fJTwdfdJujs03/9/ib2awyr/+1fo/X3Z38v++Svz9BvfXhlW
Ixsy6OKasuJoz3p73pQDC3M7kjTA0r71799fGCIRD1SeMP5SFGTs888KPoVZKORg3kGeJ9aTzER/
5ZV5Sm7765Wh0HPZ9ikdMTOiy4fUvvfKgMNmdeG2N4M12R+Ig5kR7qjmIdYA5ZF0JSn2qWGc4fiv
H6ct03RCw/V7p4CFi+S32ihK15xbwlkuY4Y3oREbyyVvu3PYuWa1WcQivzy7uz+pQ3bf8W8feIU7
1nQ4mpz9WM14UVNE0Vl3E83REubTsmwQH6nAqJ231fLkrYHskxv9/h2ivObI5K7z/1gNzwsf0Vm9
u+RqdwNarb43G+8StgiDtkIZN5hAfshyszqRZS6OPCddcW8orITf5htwWtevleE8I6YCaJ3mE/FE
T7Mbd5tW5g0kZcRHlScctFGmcyiw0jk2iBB8Yxa5SypZb9nqs72iNxz/7Atrh/qsdFu03jazuaDm
tTBs8QoKxBkjgMAzunwDc/MG7Vl3rHT9zeuP6gkY2r117D3YRK6cOiz09+USCkhBsZSTvKmiuT+Z
FR0Fe1ynp0Uv+xNPmi37rtIfI2wbj+qZ1AicfDsMcNu3XLR+9km4/kqO4jxjHL33EDGmMQhRa/ob
rNS6I8YcxpmbLMMZvhLyaLbM7qp3GxzdOrU9diyBlqTLIrxHUEm/cU9+8jAwKQTOg2lnwO3fA2dr
E3sCJsLLTTZXeFlF+Rx4Yz/eNaygQ2fOoZFPnePjZ+cG2lzWF7xN2aZIIchGQxMd9+rgXkNUzj9A
CNPPadmG9wBR+YWKAe3hGx/25csGERbkz4RwxdRn/wEahaPlucz0Gxf3gXMnaeqHBJ/9wCrT7jwx
GFwbU4tnQjSXN6K22xN7KFli84IJm4rt29ao7GXLj0km4gi6VFJFfeOGrot3d40h+uG9ZEekd4b9
v7u4MQ9qzLgUxo2ZdsahqOcZ4IqBlqCz+lYw/v0R/JPbwfBjrbzZK80XFqu5h2uEOpn6zYBDUOmj
BygXnN+SMQ1xxkj1QBDbfjtgdQcPnZbtHVY6k7NNobLnG6+G+u0nWkpGOSSXfto6cWPZp0rqaR8G
g5bz9Ye3Cwatb/36CQkBgkoDm3U9Q56/9Z3VWotMNOMmB3w6bIcIxzVzqA9Vhq94pAj9tMmX+ThV
3DIszEh747k8mfjvPBhEYBD0KAktFIocL7vXp9yv+5zs9BtDG6xP+WxPEeL8GEixosm+kVE8G1jL
TFlGNArMAR9/KM9Eop9jLCjUzvqMnHEuQ1lr3rEW1RbtuzJFd4aZOw+eCq8cBwTrNCs09Gx2NuPK
kdiYAuLVhKQbeyeG4H0Su/GmK9z+nMsbvT97o+iO29jGE9Hrm6rxgU7xISyY6S0h4OqyBF2FDD3Q
o8m8HbzGqv0YpapcLRSzr02FON/R4w48ei5iZMKQA28dK+FVQKy4PGaGDSIZj7beoAGZQThj0Ef1
cBYMs4AbcMjYwqr19I0ci/owBq+QAR6Idbnqqos0WHLDmTbakGNRMDctGva515IOqLUVpypwXo3y
uzVyBPOalp2LSiB17p3OyMI0SgsrBDq4FXabCr5gnIX4ohjadsbeMTocZCumsEFXrRzX1iiOR1W2
1bbRi+Sy7sqVAK+PlhqU3Ygf2uvLcW8qxXqEuAUKymKge2BT2dv44hI9EG5Kzo1dTN4GVbzqF/hb
bwelNj9Xll5cqS3fGek5xlC6kXwljOQtBfCLFxhWJbQu+mad5gVF5O6a1KoqKUCVnRulaLJDnXlw
UCrASANsq6PCQZTx+pd+sTlxPYo+YGhvba73IygcODmzxJPhRkEcfYTtSRZaVexsXQ93nNcv9ZOv
RoAm6heikJ5ysXa/GnusUKxx8W7aiomikVjxNlM06pROj7eF7uXb16/3k6/GMUbhSF1E2bgvpi7r
qY+jyfVussWKV3dwm5c2eyzJk3pjJ/nZNwPPBveESAXrd28jacxEM2GqRTdjrVXH6ujFIZba0dHA
gRCObTS9YSn4s5WKCyZ2gnSsWEE+ARzP6qWizpi9eCVwZa5XRxn2H5shxedAc3lLS5sTLZW94zdT
iVUcI5YjjzDwN1bOXrv39Lo8KdWxFwdKQQm6+zzh5A9dWynWzZxCEwDhgxB9nDWN2oZ5SrJ7aE2F
yVYWmQvyKShWYyBZhHHQlo5xt0grRdVT55H11gdb39PdfZ1+fRXarrWkBeS8+8EMo3Az7OG9Gysl
/X3youM68spjrbG1G6PMnJWDBdxpRLhV4F9FdT6PF4Od2G8swJeFOfXcaizJsqcZgrO5+0HY/UCQ
Uje7zWWhPERxl360Ks+8JDhVfu25GXOokQkFOiry6V6v2OYCtU9jLWRiqmgfvc7L3hM1QRKqYcXv
hZI2qO0cJdLOs65W7zAh7+0wTRycGWnVyJtS54LbXOfYkQRpXTNWfP2dernSWeM4Z1sqjHy8UNaf
P1t4OLAiBuv66EYh+9XHDApXjcXW8E4s++1ktG+9wz+7HveNda4yQXgZG2nktlosdnTj6e1RXnUE
IGbZuyUtLluJrOX1L/eT54XXGfAxLYEOoWMfndG1sdNJNVJukGPmN5Uh00s9ilcjTRszHUKHjrFv
wzpH1dswaVEy4lw8Hhm9/tCxM5/DiEz8dI6GQ2IHctzZbVf4iYdnXxHFVoelIRi802KHldfNcjoT
b/fRgAT1xtf42T1jua2jFsQUlJy7z6igdMCTN40p82IMkO3o8yCWr92gf8nN75KYvy04X+6x3DED
QQD0AICAJ+vTZ+sBZpHejNiJ3RhjLIOyMD4nI5Y+KIM/vf5sXvZHbLBIRBg96XBGML/d/VZj38li
trz4tiKG7XODlvDeIG8d2qo5MUGcG0soAdGwXUqjPWCsFmvS/jxqGDr6GATJ+o1IlJ/swXwgioS1
UKCJ3GcawZnT0gKrvNvcbp0jB6OLKzkvVjDCWD1SRSc3+LPkZxhb1QiII/eStqT+pWCidQtm+r9G
LDlr7UK3tndTIPq4XZ4kt16cj8c1s9SNlc5vDW1N/pXd/RQXDzjKaHcgbLwwky+7trPx+kxvl0wm
UOVGK0x7HJlef8I/WbZruAeNHJ0cm6ax+12KtlolGam4RTna+KXS3WDOfSzxcQy1fn58/WJ7TKr1
ztF7coSCemmeQ2Ti7tXm0sZvpq3FLSc2yhu1jM9GwkzKAKfuFjvNRCKozAfdCaM8wilk0XVEQ22t
zVdjM7bqBprAfEcypXeFGW71RSel5tiOgsZpDo2CuT3Fcom015JOe/T6Z1/f393HAWKxwnHw3Fwb
f47dj25rg+It2ihuO7U7EXbK0et0d1VunqpW/qAjN31j03/5kq8X9DzWGZrwF8eYJRL8bTtD3I4u
XN5mUuJthKfFpo4G741F8LNLgTmuviYsBNr63e+Wl1ZcGL2W3Y41Ctdkcu1w1FoLLiT859dv488u
tc6gVjcQBE37OoZWFwR3IrK/pf5FzdRU8aGN3+FxouNz+/qlnJcVyeqjjZiIAlHF0GJvS8YHVWSG
KavbzGz6a9du9Y/x4jpfbDz0P/XabHw1hl45R3aPwN0qMudj0io4AhRYP0HG6FPlbqi47ZloncQf
27h6yLLFzAL8BbCYqx3ByLWfrYY6cBnlWYQ2bAlZksaywYu1uyozqzJ5j0x4wojC2k+2UttfWjyC
Z380pqEMhlYu8YmA5ih8RdXGS0U2zrFI5iI/i+1hOlPxAMjwj7SJFi3m1sb5KV+M2J9EMgZwyHU7
SL1Jn0/VGP0WvOPUvWairEKg1qNSblvCHBYf8mHzSSnM2oGvnCSf1XoyyGcVVZtvGof4Qh8T1/FP
bYwNjq2m3woFxNQfsEjF7Lev8xjbg7m6wAm0wzzNbj1K+3gYEE3ZKyM+FV53ZjRy5QjJabrItOYO
y+JIbHJnxtJL1urn1x/uHvnsaSvBsgnaKUg1dQMTop2aSIfr2WDoWd8WcZHgv8BaxZRMDGKCM2s5
UaipCx540ezamF6Ra/AlsuEGB03ettd45o/sGEbjfFio2WUIK1vd6m6Df8IQTd0x5EnjmDD3+n0e
D1agmmV6kbUJxpR2b8iLoRn7fCNdY7hObeE9dOMElKsX4zj4k+lkj42lQlavsEV1IYZKXA2dUYqP
KfkHb7VBe9K5pztBO8m9YBAEhLmvesRMSkjc/NpbM9O9B6vECMlvu17gwTTUuJ7hO5KwhJI+zv1Z
rWv10FZGrIoNMf5f9s4sN44rzfdb8WP3QxgxD48dQ2YySYoURdKWXgKSbMc8z7Gbu4BaRW3s/g5l
uZhBFrNVQOOicLuAsiEL5Ik4cYZv+A+QvHVFMBuRZOshLxat4oKcCr9KVqbZPowj1USyV/7YQ+BI
UUXXy2teqUbNE1RH5aZobSMDKaGP4OHNpmgYsxrlu54PgAB4YpoXb3/1l4cwTUE4UJapolivb5PL
ekCBIwRzeC/PqrRT0EM7xsr4tZe0Oojtxbq0MqQt3x7z5YlFaVwISxGaMvo24VINp+2dsavuFarW
flO3IeQk3Qrkdlo+vD2UOGdP7xiyOlFF1IAcM95mTbcjhDmMBpp78IFxYCrdABloXs8cwSL/eTGK
KFcqYhIZ53TnUEA2oOU0zf2sZ7HfybAMBqkJonBMvbhf7pBXRcgWXE7w9tu9krrSl0Jpig8n6tzb
83hR8AwuLKu77wg7PsvWKl9blRxfL5bOKoXZeltnPTA9Dj/U+DL7HbVS5/c0jq1D0hbnbLtffRy2
DLAp0Ut7caND2SB6zM3+fq6Vea8nxb3aCl9dY5i+LHjEAE61l/d2pZS71rAQ1FiX8X0RZvJRrZPy
TGD7yqcHYqUi3wMrjvrCJsVDGLEt9Vnu7qdmVAVgNPblEqGJtz/BK2eFQSSJQA8LGWGRba7VRLYy
TChu3CdJqlzL0bh87TOsh3qEzPsgRYC7dbnyGnwR9O5Y8KxLoGhOnMCXgkYDajfnIkL7v6KeKg2t
fdFEUV+4cZisX4e86wZwQJI2edgSxKa/Inl7OcvSguZJyB98Fa3Y7NAWrfEVbUnFU3upcLx1adNz
cnBPaf7zZU4RQjg/UJMQhARAlqfLfFDsUY+SZb536LDt1bHj1syQT7hosNfoqePsS63rrvgiD2s5
pg9FqSKwrsqGG9MV2xVRulCyaKrjHJbjDt9d8ClRWPnZJM9nEoqnNtP2WSlkKZTLQGrC9T59VmdR
zKSvDchhsrU85s084mYyIGedZIgxtx3SZRng4BVVTehxqX4HMka66Oy6OjZW5NyooI0/psbQ795e
L9uzT8yh2BtsWUQn7K1sWz2idW2Y5XLflJDGalCil4M6IikyLPG/MBTr0QZP9hSHbj4X7kSaWfbq
cj8kjePVstF4kxbC1tHi9swBuL1FxFvR98BAmR1nsoZPZ1vuZSk0CnO5FzejN1pxd7/gVeRFaTMC
Pc/sa/ATjf/2VG4TLTGojToBFSGMQ2Hwng6qwDJLTGtk0EbHJV6dNbfVZykYUZXx5SY+V2J+cbwx
IKseUUQOFexWtlkqel953w29fF90zrLTCE5msOJJfFWPLUSrLGz2smgmrDOgSFw1Hsa2Gh5qrXCu
pzJqzyzxV+acT0uFX0iDAcbZrPChdiT2li7fU65EQD4Z5ruKmoM7Tbi7NpDUAmOeljNz/toZAMKC
Tw0ggP9t95XdIjqu1vZ6b4SSdIkYaolxfdKgYBX1+041zEBrpeq+bst8J6+ZfN/RevOpJdWX2FJe
S7Q7Lo1Wl98PtdRfSJChr4j0K78xccl7e328stVojNGFAG+BQtQ2nsX7mtayVaHcHyfFY1oNqoiu
MFZGJOzMVtsGAKwMogxiZ42lAZJEPV2KqHhzAGPKcq9bw3pBl2K5yBeYmEbealBHR5kco5oDpKr6
M/Gb+Mqn5xzbTaCwZNrcyFpuAhygJDK1Z2e9N8dFPvatigh/Kn1+eyZfvh6KI5xbgjVDQ+mphPSs
OoYhT0GKm8v3ZY3W1sgff4FRWqCoBHMeNeb52DYIlRVRP56JcDTx/Jv3e8rVRbQIBtPeHGILBith
kWjqfb3qoOptSb8DmIxUcOwMqD8VepK1iPmu8ueyi4ic+2qYJ78HODl4ITLsAT1MWfZqe9QcNmZc
P6gd/n8zrf/Wq6KV36SnzjvNqpDXXctl/WNGg370asleP0CBHT5MlfTRMNb81m5BLsAt0KGI6Khk
Cgn46tIBS7Ie+8SK5l3YZcmnAfHjizYB24AHYa499tiFzG5CgniDqQtqaBqQlXPWU0/FkpN5QrUB
kzyiT8QeiOc3Iaidj6ITZ2YPaSc3l1mpyoOfGtV8hUMKHF7I3I16I9G1KIRXRPG+sMpU9qqwyFGi
g0czgHcuKoS4Gy1C46WXyh59ouYzBgtQ6otZtSEb5wmORGVZ+mk5zgh3xWi4XEp9D2xiwZRBdYui
Ge9WdCcipNx647g4YdS7iiEhtka9pzvQSbHHd5hBpB/fXqIbpRp2ODhJRaNSjEQFVUQB939e0a+k
YqomrW8eLFirl3VdDAfFQDwJGWuzjDiBqipxC8jP70hr0kM05UhrNyg6QxBsJKlxK3Qi0RtcYoi1
2pqPh2jOnCAfG+SShR+i4YPWXK7txqbVbDlZhciNNMVfdPpSfYBaW7obV2onHvYI7U02KdQYC3PV
+x1GivqZZP3FtmArwmp4QoiScMibz03/oh6zyK4exrFpdxG3i+by5eJjmDj6nlVSBYVhdwc5ivXe
XYusuXh7vl/UsZFkBU+KHAiVFEh1W9NEBKyHbrCT8cExsumQVUUTVFafHXq5N/wV4bMLacq6PWJ8
XMY5vjoT9hXvY6tY9meeRBwBJ0sfBtW3BhUQDAG/Ov3yozwnWllW88NSTP1HS5lsEHN9LPTmMjD7
XlQb9I9mtVZ/XbHJGd3IyqKbEh3PcZcvef++0EYLEf4l//aRfgi3+d8UY30L3SnG+/pM7PXP8f9f
SrDSBBSMlX+O1RRwZ0HR+fvfyp/+Y4fa1tfk838+R27++Rv+AXd22LgIpHCRCRol6/k73Fn7mSKx
6M6wycg5xMb/Dne2fyaMpvApqJLsLHF5fIc7I1YDsx6FJZgz33S6foCtcxpJoAHL5WeT3JHf00Bg
lZ2uMDw40I4kIvQX7E0OOB/oXqytcqCVyXwmaNkU9L+N5TAS1DK6FJQUTsfSDAQq5tTR/LRbpwMS
DkVLgRCtLR2bmdmLwE+75YiuVmtCEal7unFzvrNbnoRAUN/3fyTIDh76bEVCUieRlJPYJxW+sjJM
1J9909tve+w5UvpJ0OUfW+/pYclkaKUYNM4pr4iJexYYqDYK1yMfz+8q6xHHBexOMY+7su34unIm
d65HesK1/YCiClLRzUFGLHafzkhaFp0tu4akcdMOmcLZZX/Jkube4uL06h5NWKsRVH10+VU7bfx0
JV+rMm2Hh0q/j2LrSMKPSbpU5wFyC3jogBnHTqyMsIe3Ef6cVn6RUVT4PqjpEc3/y9ZEMS1Jfovt
8E5rnHkfGtI9+vxHI6yMb2HLD+38/x8Q23zyZyvmhT4VpwCKVVfD17//7fPzzf/0Y9+3Pjw9S6gi
IcItBKFE6/X71lcAZ5PicLrDg0AIgb3wfevrPyuU7mRSP2pGsGGJi79vfe1ni6QXwALcfMBHPOIP
bP2ne+z5EidY53fQFiWyekpvT5d4uxh9WOOB4SeLtkNvNXGCbpZqQJfx0Wlm4ysubs0H1HL6q1xp
J1o8YH33QE4vYW6VGGcZOh4UvbW8L1dkZV2j0NfPuM/EV/00lVerKafooVQNuDcaCcONOrdXZIz6
bSapzmfkYJPbCPz1nZQkihchNdNcd0uMaq7dm4nb4RO8osS+yLsCDngZ9EYzPq52+R43tyHzZJp+
h7n/U9H8h9b3f/Nm+7eVGUer6621fd9CP/3t829Qee6rL5+j6mSBi5/9xwLXAf6D+hCLmUyN2+Mf
C1woiQsesSquOOEM/n2Bo0EJBwWdR5oQFDcEneD7AkejDbwnhtgAWMg1aS7+wAI/TSDZeCxqk9uc
nAGbdRLm0/UNHiqamwg35Xiahv1IUS+Y5rn3n83NKzfFU572bBuBX+PGR+mN5j5CIzLEt5Obop0S
RTLnDH2OMA3vEw0ifJB3o9G69tTGH7neJMkFgNWYvryksxKsIyvYVeh93SyAoJcddgAgjEz8a1DQ
FnIluyUZ6C5pJslFF8vqfFVr+nBTjM2SBysulV90/MygwCGBvo/mon+EQAspFFMc2fDHRl1qr8uV
7uNq1O0tjmVRdNmZK+gjNLK191jeqSip50MLbNTEzlIo9wNX7eQoNS5CjNOGi9RqxtuUDZ+77VjP
70YUuc3AgWEqoXcGqNRrQr28KkrkBjCuKQcktRB0Rm1H5/U8EHbrH5M1NZGn4rZzk0lx8piQLaRI
T5nDYwMtb/IQDU9arrpyuRrwrtVwWm/1CzXN1uMyJQhC4dA5rgGycs3kFigSAfPFGdDwqgwpcM/I
qkUIAFH+GCGW3oP85zKtDN18F+Mm2LnNZKD9pBOu4/+ahzuCafxuAeVSwNP73F4RU0Dsx9OlTH2H
uJz6hcyDklNhzvZvby+TzWI02QuUUhQ4ksBAEKPYxBN41faqtbSSp62dc+hmfPwcPODPhC0byAtJ
ghhGVIUo5qFx+FTTfxa2LGVo987QgbbpyukiS6y7blRUv8IP7dLW6g7D4DC8VCgZeWzb9GoO8Y96
+03Z9M+Slm+PAEbLIHcitOWfp/shSmuk04paAmIUd9f53GqHpEtUd9XjOqCuqZ7ZgGLmTvYfr8wh
wz/Zihwqm/FoZ6IQLwMtqgt0F6hc9D7FzAxDF0s5k5AJgZXtWNi2Mw6ysQJ/zNH1PCpsanoXnZ2i
zdWXibRv1KT7VVpGLNsQWhdtUq00Vl+qUgPZKqO7rSJZ/n2idEwxCYGRK6RzYtuby2q8aUaeex8C
UnFcXRsTr8ecq/fgfjcJ1ojOanuLmdrBDOb7EuJ59j7GLA4rlKr91k763yvvOYdVfKp/ntRddPnn
7qf7of3Kv5afPKR2qu702uPn/7z2UB8VmQEwYsWhsfx0gf157eGtQThlCgQcO0Bswb+uPRWlZJTA
UWcAzELvQrCq/7z2+CtCMGCNMnUsMjJQjz9w7Yn1/mw/cO8JrAMiNPwqugdb8NEiLVIYgxTZqVPW
Py6FHrnKVFW+mQsDiz75Y2zT+lFTKgLbv2bs9tsIz1OmzT78Ni4RrYAFCRjSZm+si1VOeKtGO2YO
49pOa+/SDuW4RC6Hc3CdzT58GktwwsBziMnedmWYymEcxwVfBFvwJ4ok2mEZfE7HXTzxdiZJsh2x
4/mgWymUrtPhKCqMAiq/CPqumHZWqGQH5MRKXE7n4kqqwkDV9203FRdvz+ZpD4RMXCjYknwiU08c
Qxx1etIYOEetNpX2HQAVLbBi/QqJumus+JKd2iZK0NZoSLw95CsfkMRCcEZB8ZHxbtDimhGmeP1h
NjGFTUKtT9aY3nT1jMaIz+jGvjKzJqA++k0iSKO/fPp2jhPX7SRJUiB1dXILTUb2nbVMLkLDyi5R
NvtkZPKljdXUIe8R9Hn7PTcd1G9zS6Am3lIHMamTlz0/xU2pyxjbkIJ6rGwvrq11j8CU5iJNYh8K
0Gy+pq4WkpjLsEvSFYWQfpR8xZ6onma/0i7hh+TEODMnr02/BkaJJ4NuhXL/6VOtCtdlVWlSgOCU
szObNfcoUcIcgl945op+bQYoHoHeA2TBIbblVSlNOiW5nsQ7OooVnevQ+BJXdv4JjRTjoRmRS3FM
QOpyWl4M2ZWEV4RHQJUGCabmu3Xs1/eZEirruQrRJnQQix4MI9ISQokGQsh20RdyHfWdztE1axDq
29wq3BmCa+UntaNUZIa5fZ9Hi/JOGwWwrZ6WGOR2uLxz8Ls8Tuok/TKYMz8Fwgu4Cr4WXlSWdXOl
Dui4lxpQr76IfNwN9askkr4UGaJVMaCR0pWwSzuk5mR8COce3vuZNfdyP9MRt2glk/GDItlGDnTr
YhIVvm4bW9nOGNfh0nJS5FK7SsY4I6xi+Y85rPAOxRR19oEiCl+VZVRdPFOA4rVzvFzjG0SIUI+1
8wsyaObiA6iIsWTVlip4+3k33SmxR7i8qFuwPzljKTucrsa5IVOoZiMM1gocA5wvtFWrsgTwiN7s
ZQoK8g5Ys1Jx+JbD9Zrq9m2qDkDa0iXEoViht+WiPdLDPpgxWXKpmKPgRmtCc3vVQSkYUBYlNDxM
PtTVOt0mjRy/b8MI0Rupmq1LYGjGLeab+V2SGyiXlruIyL9HtLPX96huqkfsA4w7sPP27CndvNDl
AI86reX6kKFC95ASLH7t9X7YKUP7Y3hrMTuI6cEX1awn3qi+2avaaIxGpOkhUj30CfJ6keGm0g1+
+yO8vOXEKPTlgdVTOd7ecvUap6HkyGHgRFCaJ3X5vapN+8xp+DJcELqAvIsiJKB4tdMPjXNRsjbG
FAbKZPa+ka7Wr62qFRAWSypDoxW5Qz213tKW6pkr7pWRaSsTDGAnyB0gJD2eH8Pg7x10WTonGA0t
zaj2ZmTqGajQtkON13rAOCZ+hFlqnXljUbHY3OvijGF5E0EYws3wdOA2NhMpTjUn0CowdK422+Gj
NrbdZzy3M9x0Wkq6hSJLGCJNBbnsIq+Hai5qwxtSte7c2bbqqziTl98Q/rhqpqLz1ZBTw83KvL0P
1VS6HGNLuxdu5QW+0mV8J2Vl8RVJQh2NWSe9nQHnn8lNXl6p3w5OSxPVExbn6UvNtdYs4DWdIK6d
cadPsOpQcLtDY54D3poH+IKoXGlqvHekOfuXppQNBxZRptvxoo+ASqKE1qwTVFk97PtWj71QKluY
kTWaBFkz3uQYfLo12BlfAkrsI+Sb7ZBE0G7xIFqCprQfMyussNpFkUFXV1Hzt8pDXelUHbqp8Yp2
Uv1arn+PNOi0Q9F+xm4mfNerWAi9ve02DcCn3c1u4KwmqbSp/m/ig2ielTEeLStoItW6WzlO3FB3
ksu46JXeXaZW9YRSwUXSh7qfG41zMQNSvA3bLnr8Fx4FHIwgqVFHpgW8+aolKmFJVrFHWii6tTy0
n8cB3qepDQCPV0W6seKVToRO97vpWqysF+tK0dr+7syDiBPtNBamXMxhBxoEQsOL5eXwNfMJ0b+A
ruxVOagX+CjJF1jMJFdEaL2bQ/T0MHC/WjpJP1BpcPZUGXK/TlTjzGJ7ZaVTaeMzCaUeYSN4Oiex
poaFRGAXNF2lPUQxGCyTnXrZKWXjo/Zk7a1I+ewk/XIpWV1zhtn5yqGs8UU4LcnhdHObXlVN2GMC
yOiwFsPrsHPsnVagQvE03/+bkz/LyUXx6q8E85UOS1F9/um/it/bFz6X4gf/zMXRIUbHjNYpuTOR
FZWvv0rQsDlx/MCdiHwU4MTzXFxS+Cuxt+mkwPiA8MGP/ZmMIxyLpg5ZuAM7D79C+K4/ko1vQlq8
UXk6KgWcjNBKCBhOFytw8Ab119H6oNJg9QldsUmdFmTd81K+IOHqzlyqG64D70nPUrSOKbuThkOq
Ph1QlTSnKdZqvLecRYOMOfY5kbQS28fVAXFrT7p6hWl2tJMbXTvAdcWrckFa2ld0QBZpOPbuPCRQ
TDQwsRdaoi2/l/XwsbCxbXa5S/W7FhOGT5GkUXoOOYCk1BqlQOuK5GKBUvEZpHiE41BVyn5s9pNH
ClKilhXvlPDRGuwZCmyzqkE9N8XHZwvkfAXi6dWBTFLuB6Utv9AYVjgXEFQY+/tMCMMnthrDuNF+
XVsQLm+PtInmGcmCAQVmWFheyUBzTifZ6VHP13qzuC+tpH8HDEm5sJpY8UPaYamrR3UFJhCU3Nuj
bqu7T8NCaBD1Y6pP0OZPhwX+g7Y9dYf7tkGPAWqxRanTaX1dW0DhGzhHVtGUeSZW9qU1f13Mbr5/
+xGestBn98DTI3AxwqIXdm/sudNHkOVoaXVEJu61BrH+CHGJ/UzJ2W2N4l2FQhrumNkUgDGLdrG8
vpfjbrhwAOf6cpZlQdYZiFZk0rQ38zb7mOlYKaFalFyMld4e1fEPvS3q3bK27TW+Aurh7YffxH2Q
E6k4oHRKhELWy6Y8ffZoHTQ47on0IZV/MdXIq6Sjmp1bGtsNLwaBi8cABoO92PBj1DUwezPpgxkX
ezP5vUehg1Ngj9HE09v8T1wR/2YYHGhazz7sKzdD+dNj8vX3sv+dWq0o3H4zvUvKz91JzVb8mu+t
Smq2sJ/ZrCJ6cUDS/XVPoJlLbAJ0H3WNp7osN/73VqX2s/BOfjpG0R0RXMfvnUos8WyNhAl6L/Qb
sZZ+oGS77StQcBOXFEgf0GZCyG1znoSO1NrSKuhyYwmLbipKOuCmYBJ5tYPjMQqDmYo1jqY9pouD
pYA6dfYtR3v3IPeNK08qVCa9UsOdjslbuldDI/0V8VkZs9u5ukLTsI89RVKje9ssTB+Xm+HD0lfF
EgyA8Q5pp56BcL8A+/BGNEkoxFKj4ijeNl8TR7IsPS0zf0q6jnvPLm71eoIFlmqxZywdehNdZ913
KHj58lLl11rb6e8Hu872OEG0tP/70ZtT5TalUXiEfYidbKw8ZGZkYN7ZLYe+bLsz58PmVBdfAdy3
wkKA/Q68elMAtVv4ctKSoZaj4ZPcT+scRFPxSE1hxHulqdw+7KYzwez2TH8aVITUJMFw1GiJnx5K
fCRHA0qY+g5ySg9ZujzWGM+6ygDfrrL0G9VszV1Kv9zTTSvZ1UPpnIlolc2R9fQIAgVGNRTxOFoa
p49gNdTRrJFHqEtMw0wNiuSiK+Wvs6INXm7E1rXc2egpYIO7V6RUCrJFFcWpXgpMc4kv40TBqKTO
vtbFJCGEcVafawOBpdxCKCbibRoa1MNNYUD5vFSwIkVfDKXFJGmPyXg9jJXXSrM79vjxloPbtJWX
pzdmh/SRPB8x0bnKIeyaFu7NhZehX7Koeykq9iSh3jrYvmaVvuZ8XFB/QP++JiZBNWKXIHwz6N8i
+X+qv/DK5MKcA0tKpRlZ0e2jNzHN8UIFodVJuEmvwOn9qrRiz8nWyR2ltT4TAL6o7eKOCJwcFhOd
YDAUW2KgbYy6M2AFRRYtLbvJzi/lpU73FV7JQV5k4bU6aF+GPiUOyyuc07MVkZcJF/ROGVDO6Exz
34djfuaxXk4DTyX06mgIK4CYN+WJwbHbXB54KqeFsEQvWPWqum8PnLGVv0hD5/+P3Y7/vjiet4Xk
vzU1H//+tzb6vfy9+8lt8VT8P0JZ/vSafC4tr//MIhW4M6AsJ1KjKL4i/SzSKWAFxrcb769r0v5Z
4NKJq9DTFMkUgdX3exLzESGWhZo0NWQu0h+6J7eLSPgfQM4BlCnE6kGSnh4DIi6sZ+zGqOy3tPqn
uUNmzHTHdT/kyx/PYorzyQTVY9oikEKQVQCqykucjiV3OUj5LqVhUBoDpPooDcwGo1En7h7fHmkb
U38bCswGNXfk9oD2nQ6F3Z7jhAmvtU6xV2rO5Wg/lgVkD2XRs13RYsw3j+OFmYWSH071r4s1+2so
38ZJVH0qtD/G6I6sNg0MqZB9jDa6kEq4BpsJnoNWBGflTLf3pJgacF+ihEoHFsLk6fNioVUY06Q4
IrtK3LVr6A5NOLlZE12zWgkXX+KSCd6epaea+rPMgzFpjYnwiHI1PcOnxPcZtCUHb5gPiCf5dQoC
yG6q91Ez/pGjSvYeE83rKYyFd8hUXceJNHuzpgT6YjrXIyDFEtSZ39Spn6B4AG2AlrGseVo3orLX
XNfj4wwrfZcoyuKZwKTRnrTQdCjw/LIj59NimG6e1dWHqTXfz2M3B70uaSA+Vt0bTDsODCvZZ4aM
o1iBM4xSh4vXtk7noyYjXN3zXzqB+5nH5EyQtaHtCZAycaPGh6AyCCJhGzug3RBNSdbjq20Ps99a
heFpS/YbDpyJm1Dh9Icu+rXocTBUKFTLoXPM2x5RqDoy929/HUWUFTZfh6YlX4WAmKRn2/1fqgzu
DY0pX3YS3FRETXyp6cqkBTZia5NSIcwpTieqn8UKZnBd33uLjhOW0fwyjWZ7JqZ5cVKImfnH42yJ
+I4+VFaGJIXvCM+XSGsif9SQhNWGx3Zaf7QdJL6D0KondKQMBQjrdEMkc1QA4XFsv2nC3HUmyGJR
bZ5jjHFWvpxj6hqczJowU9qW+JHkWHIlQdFFykMEN+b+kzbPuYdi8HUhYUodpau/zLZ2rGOK4qEC
S8nCSAwYnQUxrDNzGTscq9ubc3FXa2qJnvB4ACb1m1YOnTs610OuhNfrJEeepA27sFTHoK6SvaRL
ppDGklxnfIcc+Og1sfPQGsoNIDv9ElfRxid5qd0mQgjESeoqwNLOXcyif6csvo1bM9TvovDDmMp/
IVk0y+Ii0AVRzcrDz5Kc/paV08cokpsrOy9cyYlW355lgIkOR0qWPIxJtbq22ShIpXY0deM0DrLS
7jxnLM/1Pl9dy2RiiMAI6jvTffo54zlvJhMyNdTGfIH/hVRIhHtfaVSHHmR9PMbVpSIjRkfwK7lW
5BMAzjQCbG/kx87Ej+Iw3W4sDjzQbYS/FBA3d57l1ENvh6HtWxivulo3mah2VrIrf4WGUHdT59Zx
f04Q99VBKXJDPcYcAiWj0xmQV3RFa4wy0V0iy+ydHfoyvau3zfWatCAjcFZitZ0p3716nJmAedhA
gvG3bSKVE/3osUm53uFYdSCbArzWsz3etW6FopKHuvQnWK8SWjPWp0XOEIEejYPdSfG5pGxTKXo6
WFE0JxKiWACpfVNoC3tjreohcvyonXRvKeQRyiVKFzH+qx4E7NpbqTF4TTS3x/BJD7Xr7UC1pHc1
UckRTSSpGmhmzW16Jkc1Xly+nDWsS0A6IhOC93L6aTKKjRHKILbvFB81q8lv8uXdkuH1NZk7wZhn
88hoE+jaBbbP6PIt1xDaOC1QWgzSAnBkFnFHKfLoYqaFgEPtfOzQbsAQNS68VLtL1Lbz4i6lYoWG
lSshp+NZpelp9oB4dHrd2JMd1IX0cU4WP3La2jWzz6aM/IS0sDrm/CqbkDGfwhAn2Kj0hgoV2V5q
ancy488gZGU3XpddVynrlRXdNFY5e4CPVbeMuktJbgZ/KtDxypnoKJpTH6yx5ScrMC+lycH+62dg
N6/dFKiLwbFCUwGN1U1iAuugLofQsv0pdUZfw9sssvtA7ZOHRFXbb0HM/0TN7t84KyF+/ed9nW1W
8h9B8NPDw3+eFO4Ey/x74Y5uDF0YxBCQ2hUNSNb7d46BQX+Hcjj8OkGeg8H2j8KdjV2IBsEGdosN
7vo5f87CqAZhORgBImgCxPsjlTux205OZ3FagXKmE8hJSUfgdDcS56pThIu072BurSbLfrHDb2vm
nxYQxAJ8a4hNtM2BiVTCxBBzrF+rNa7bNXWX0fnw7CvcfvuFz+GbL/bB05tQ0AQTAS1pq/TTA3+P
ehRKUdObdpVeXFXV4meG88hJdqYW8KLgJBIICCAQAWGOUJHfHK+OgViUvC6hb4/jZaz0l3gUu0ja
+0247Jsy8xJtvKyWaK/H2TEplnf9oh+WSDuI2XWmZS9L5pnXf3HjiUcSBkbklRxC27aZkupKXq0z
VrqxRHCUH+IpCjJluIzEh23thyifz8j4nBtyc5LrarTQNAQQUcjRL+XCsNA95nJAxzT1JLjpxuyc
yRheW67P31KstWc5VG9nJvVh3rLG4DLFgBj5mjMX1Av0xFOSThWRjSHEqbYLKbUWUJVRz8cNq9tV
Lj8h1XqQGAs41bVZ6NejOVx2feo5fXVLb+3c+CJb3u4X8EwCRMjdRNHp9B1b3RjULGtD3xw/1Xp7
s/aFv3T5ISudKztMjnjmHlPDuZuc/NAU9kPc9WeulI1KLXkZi8kCGwBXT4DotpLdDkJykTYWoY+8
+85c049qW1zVQKlwJHnAt8GvksiVhynA6uSI+Ern2mpytOPcH5QwKPEYj9BYgKRxwVK4yp3hMsMq
YJSzw1hPiA1Wt2/vfbHfXkwZNRo4wILvv5VYaNq6NPW44pMt5nXfcftKUaCrcEQm54PUdZeUSK5L
ufvy9rCvnWwkMhqI9yeF2k29vQgtNtxUshrL6YvTFrd1NQatGd+9PcxTSLR9ParHpKVPQiZbGr0W
2UrY9pRyEG0Bn3Rb6limFKsW1H21k1PMp0f9CJRyJ2fSlThisC8MnEW6Uhfnairz93W57sG7uFKy
+rMVvTdpcRY4/fUSMlfawnm0zHs7jXZShahw3dzU5C/muvhU8n151o6yMgYMjl7G/u13Q/LrlW9H
kkJxDUQvWPhNqL7GuAdIveX4peLcI0Jwq87jJay3axMp5jw0fXDAmatq4w71wovZrFESyT5TGAhw
sT+mmg7eMvk4zxMQnjCowZdO8w1Svd4s6V69ACULDW/EyscNsay22uJQWqgLwOqJJ/Owrund0rIu
28rFqzewssHrlGWvWvlhJn2csXiMumhfFoZr2KSTzKScpF6ocrJ2bIhu+mJ1UzA3xqFlRiP+e+xM
74ymuQmLT401Q+XqLlKw9gsqfsMc3y2T3om80A8rLBUzhOiyqLhyrDEIO8Nz0N+Y8WsQA+pFdcsu
v0IW2rPweIzm3O/N/GOz9JeFZf82adKu6+Z9k5jeEqfHdVaPUli64br6UIAOAv9tyO1nvLGOSVre
jklUeFLc3lAYu7ajZY8i+d6YissKXqwVhR9WB1mRmri7bud36sS21e3HQknurKy/SZrc8Os1ux+X
unJREbpNHWTf9SiQojgYov7GtiXg1slvdpm7XEb7KkrQoR5x4lV/QTXzmu7IYyruBQOQ4uIEvYXC
JGW/vaFdZ60NCS4MxEFSmX/EzK04d8Vc10sN8y3Qm09UV2svKflPmvHbHOmHUsB0ufYOllnfKWlx
1YY5Bjp4G0zTJZoou7aUrsTvqqixRmt342Tx0YrDoOvzq3mMjuhSwAE2lj0+wvcJ7zECIumayc3C
xCuk9SHUjGvTYOFJK2CS8bqPBmx186samnqpOldpaR4ayXkvTh0pkffoQl7bebxXzShoUuMQZTQ2
h/huKinWgZ0sPapeX5ZC2qX2KP6PO1LJtQnMIM3RkzfMB3DJwdy3tIfwRHbRl75KG3lfD4ZboL5c
KN1F15ieHOr0jOKj1E+7MkuPphEFkzVeatVItWzx67C/yEfDpVzkdz0Ta5kXSTTchVAY7aa9Abkc
VAj3aEvuR03hlyhS1RGLEPFOD7rs164sMreSJ5eM6mLo9KP41HHOnwFuZ7b0KI39xaRPgdJkqJmM
Xt4AxamknY7eDvhR2+0c1vE4XPRTdEdwfMyWFZpE+LQGoEgf4XX+sWTrvlHDII9XH08RUAcxwkDc
LlyspnqPhJ+HSuTRUKYgYlpb8WlELtUmHztQ73oBsZJ1MhbFwVDCh0Kdz5xQrx3yEJ8oXsjYSgBk
Pr2O17YxcxvIt6/Z7Y2FPUhU4uNonMN2vGg4PxWladEDvKTHTyv9dJw0xCumQUzNn5zsj5hd3JqR
G+XVbW4sfqfox2QpDoPoq+OZFDRSeZuV0a/iTpWN8JcYx2i3oy5m2v0vFklsKBteOp8VGXvttIZv
gSIA+smAj8XfPw/AtDQui9CmhKcsBrVyGZlVZ/06GfohVbXjzL8lRzkq5vBl1dRr3Zj3Fl10N6rO
1SxfVlsIUtDVFN0cbg0oJ6ePgv79lCPe7/jLFN8lvX2vl+uXIVv2PZW6/8vel/ZIimtp/yJagAHD
x5cIiCWXqsys/QuqFWOzGWwM/Pp5yNtLJFXZqUIaaUbvSH2lq84OB2F8ju1zniWguAMTdVUb+bmg
aicpkoVnJf++e/1ybVw8wmo2xqGyqh615L1Pxlsqc2jxN+1nDlzAv3/PrxYHDCU94OgX4BZ2yqe/
FapUheUqsnRYyo+t7d0E1EpwrTuqOXqMkXrIEkonFMz5DpKmH6bulRdZKUEWirIOam5D2kXRddMV
ZxiPnQzTLxSsf3Vsxv6Njgp6GxH+z2ouAuCqStotTZUGHuLTkDDoQ/egSHFh4gCOP06XJdqK3lo5
ClEVtrd/n6Nf3P9Q6nSghQbFE1T8VlMEFB9hcrQjIN8/jT1Lwsz9WuAcVNYvXf9+ce9BLxCAB/8R
RLsur8KqhzailNHe5adKkyTg7p6j1ti604G0HjLyC5JSACrj/a5OgItyBrqXuPcDDLqaXOj/j5WC
VuS+9XAQw8ahfbSQOvAHcdDtHJfFVIIOhj8ut05Um1JNwhYunuK4rIgJlzJPopxOTDJ5Q1rN7tGf
ymMQlNcQCjz3c3fqVf4B5a+0beyDroZEmiHhQbUf8Rk4QyUUp6Auz28AwLmuCusdSmgPI5R7uexf
OTAEGMLouhDY/Jh/Vh0AJ7l/Fn1x7iswwjp+V3HAL1HulAFH7bP+NI30nV3K6w4PvXxejUM6oSqu
WnIEh+oMt1FAOHViPOxxI/uwnMY0vq/u9ZUvWdKW6gT7iZuR852j1StvypIBp8AJLtCQwz6EuGYv
UaIj/L3vXtnImBB+PS6HJWP0Tov8Q+5ZKHTixqL4GTjsH0MojgR3ZQ+KjTKaX+t6tGPBhzSAkOtQ
9CcH5+DlpEWx2aphwO5WHjNmJcy27kORH3wnP2C3O3vT+NVz1dWcj7dL/gbm8Jy5nwqZ3c/QxcGJ
9wrGK9ij2xGUVmTrIbwmPD+V403A6k+Ozg8ZpP1lk72zexzBg/AaZYjdBHnu5TSazWrXt1gFUXGX
4/QpceqlDUy+VHQNgeG47NjZEIgjYA4HJV/ZVX4foQ8Ac6rD8rlixsEQO6o9+sdhJDdWhP8Z68HI
4seI+Wu4vqrCN90w4abn74DHSJVd7IDFPbkCDZlM3Alg44HeXSTlkk7h/FSWe2NPh+UgA9m+d6GH
kmiQkZveGvcR2DAZ7iNZpF7RerodoK3qCWz4HO8Uay2PhtgW1bUfjLd+9Wqm/J53OHT3n8A524Gg
8nqpGYUZjlW+OTgtOZtqOLUTOxPsQsqDDXsh7uap2OWNuapxOW18cVfjwsqjLtxbHaYNH2YDxyG5
ZQ9LLWRZI8E4HXKkqcEgPWENLltsFfWniQrwAOaDZ1dYryaJPHUKkF1VhvUJpRi3m+HfAKl0vJvO
0gkwaTvKrAfaYIIsXDtBxfNHcXQ6nOTMG4T0239Pdj9vfguGYGlWgleFjt1P/UHH5hq/Hf3B3HpY
7gOup69mnCqXZVBz71iI/IGCGFp406HPcAwk0QvX0p8SLh4BRUswZuAKAlDqqvzT2NLubDKi2wEV
Q/j9wY4C9oxwpYHL5u7ff+5/UKdPEuBSjAGRzLXBs1qwGE83QKeOrLq28nDv+fxszdGEfp7q4qJn
99Se92TGMb73xJ3ls0QiD3PpvJNs/CQlu28nqUE4cc9Za10PzKS4yIAuab4EXrELxxzItAZXTuQG
B+C+eBpwUrcWU2FRnIe51LEKl2POMrm4pKGvdAC+/OhMuBSgVRy65mACvVuKXXOAUxjsvA9BOx2M
8TLo0YtjlukrcCrPDSU3EMo6+wT1I1rc4/5x3yN0wAy6jQBN60Auihm0D+dQ4vA/eTdNmdcwXwri
vqIz8IP5ex7OLIb71m3tTLdGLTfQEjmKuApWADWy4Fxde11wYxT7UJPizhLNa9VV8Gkcs6Tzcalo
kS91RZFjsVbRF5nc7L5zsgdbBHFtrAR5+PHXqwk3avh/WdhsofbP7rWbQybCLo+ep75YHfs+jQGJ
RUiOQd2+DgN9GhC+FkoRfW7dCy7QRBqyhybwdw7BG8ildV2J/L0iuBHi5lgPsK3J5JAgE5zzojqY
gp+zsH6tfFzqQNo+M1zW3Bp34GZIgZUYd32e30uYFyAjE4G9ToXXkGJ6EPhOlMzunExB2ba8ljY5
Q8fgJsR9urSiZImLHtRVUnvHEQ1dLLPzhMs+CRCiuGdof0hVy84tN6no8vslzdKWvnVMDX0ovRs6
NJpgArB/HDziR3SJRFzqYkfBDPVleVQuNsW5OwY9/qAh3gENqAe39ZctGMZZBH6JAaSedOif4GNo
xYpJcgQAIIzrBhYb4Q/Ix7RxD8Zk7GXsXFoClmvjLQmnva98CNvUn6GY+FB0+paUC15EHKlqrpeL
N0dSnnGRam31hXVlGFuV1cGmYJ7OaLffKUXf+S67793wXiI5J5GukLAAZ4V/49vlis0Woe2RFjur
A9cUGc0d0T8PBMxX8iQosVM2IA4aIO1a3K0bKwGd92TjngxvxU8BRLeW83bpRAD8ImfG9pxdNQ45
o+R/LmnwpofhVSxn+GTQ0Y8bStG2l7BuJCH/GNUDSwmv9hotkqtlp+/gdvTvuWM5960yBzhwODOj
34rT07pWr1DeqqbepvswMjgdYTKx8YJ+dtVD/kegOvG7XweoJ0rUC0ka3K41jsQuAjYSVS8YB321
nE8Ybs1hXX9eVno7mhe+7hcbAZzEgE5bWPCogD5iLi4uZBMQb4CcGbpvkPRLXLAh0wcW3WwfULPZ
FY74ZE/swYTiumAVhGygJhvxu8ff/N/QFYTKOP75V5P0Z8XLlsf5Hya2CUjsxer4CegPE9fPRff9
SWtw+cRfrUFQv4A6RNmTogW22C390xpE/29p8S3yrfCJQ03gn9ag+wf+Syzlf8RW/gYrun+AOgXB
Dwi7gP2JD/9Oa/AnfT3QCcjC2gQSHhe6n5ZWM7kc2gWVs2/BG33PgrLZjQqgl3jmHSBIYgxlEvnw
fO1K+Q60Evuh87zsBCuU8MqP0DD37PlDZjy966QI9c4GiAuyNbbD4EkLhEYCxfEqNj5haT9YBkJY
s07m2lY4OovgrdZ5W8amG6OPIJuFN8AoBd9BTeFlnMlQnsbR5YAoiBC73RQE6RQOsC7UFYha0O2A
qW1jso+0d+aHi3f4+j+p47LRuL7+LdOCahCkHhyEHDChT48iXZnPjp+5zr6HFTVqm6TZl/XQJj78
FvYjTFRP/Zx1SWX51eG/K85e/e/tvi932+e77zsQhOfPzdOQwif+CSkoVIDABOU89EKX5vjf3fbo
D2jt4F8vZ8g/Qb5/0WQQUsv6RCMefA+A9HGU/Qv/C9UjdAGhZglFINQcwRf7DZ7MozLL5WYEbCx6
+nC9ADLpkcD5dO1Mhe1ZbIaEGNxRrG+zHBicloxqr4a2s49icIN9E9A6bVsv2NWz/XEGs+IKkE0K
6N8sM3gOBnIPQREHUETou94VkO7bzU7bmdgzfc3gVdR3D7kzdKlXZ9DHHnhDjw4sIstjDT3xH8Ng
FycQQjI/acIGt5aqSAYOgYMbxYor0VEBm9Vi/hh6Ek7dfmR6uP/0uKqFDCeWxgFEE4QW7N9m0GW1
5yj7MNxLUYoYVabPF+/2F6G2vmIsoYY7DiYDlnDIkXibl9VGvQhI2Kp295Yuz+ixmx2glu/sApbF
8HVpb/4vvPKiqZ8GC9b28+H18PnL55/+879ii/wBhg1FqxMQzj8B9H8hWfCnBVMP2MXCHQSk45/t
CnAVOAQA/gKhK/CDlorxX7GFP4GAitgCCxX7VUB/J7YedfIuY2uhPEPJE6akIBGDPLJqJDq8Deic
he5+VtB4nAQ9guIZwb7F/ICjedybN+gd9oCIma89+K6RU9gn0FduSV3B/WvurpHF3RtAuFFUI96N
rz7+3/JaLy8sDbzFf11gf6uPX66zPz/3z0pD7saiWOTFF27iRRaH5viCzoYIJQ5FC2j8n5UGYXFA
Fhb5VaA+HymNf680/AlEPqTcR5VXLM/fSOIOFvPqRrEYegF9Bb4bABJr3RcFA3WIBHkEQD+4zHUO
PPciX77zCzAY23cqh3xQ1tRvdD0ZYP1zbyfKooSYdoXOYcDfq0IbcOHYS72Zx7rzKgAWqaPFeAe4
15+YeAZWSnbtD2TfCmNi1Q/10e/sK1BLvgAkaCVQHP4EkUcnZuX8um07NJCojr2yeTfN9nSi6AEv
YuAdVMEdp7NjA6wGajs3ADOXgDqWKDNoVJIQLq/nOev31FBIfItBgi1AeLrPhVfuonChY4EYvetH
lOv6KQ5CAUR0O08QBrOvcMUt978fWP8/SHovLZfnU/f/W1hSChziy7haPvJnUPnkD1BebPCOYCW8
YP5wrv1L9ZH8AczPIp8Eegp9hBT+RY2yoO2IEqNnQ2sICuA4OOFjf+ZvyweAccnc0BhECQNybL8V
V9iILsIKX4SAeoz4p5u8JzUUujJWor+r36Oy9yXT7y4m4hfHiOdGXh0fSj+3FXrvZYKoiTlk+GeA
DLYNvdpsinlSnhwJ3FUi+tom1uvSAWVh29irWmcLSnOdiUwktiGQTPTBVc2mMvhP1DwLy3xmUtZC
bhmg2X0Jx/jEGaCUjsJ48SdI+LdHXi5OF6WIBu6r4xTCcWYe6+GMi5zel2J6Cef53HOv+ntu1s2m
pk0JakZHd4UHrkgA7uumKXeXg+jFo9MJwHi4Fgh0I0RwzKGdb2wRvlCree7Jl/3kYvA57AtPUruE
xoiMs3y+Lrr8uO25l6+8GNoHOz6ErUuZlNEh6qEotS1y1gpSeG1tC8ycSPq8d297v9ZfCS/scbft
sVeBmYUDDXkBV1kQ8E6qm94I/yWRtOcmexWYVBpwX8q6TDgoZVdoZDk3WWi9gHx9bvBVZPqKerqb
MC3M/SrbHMaPL3Wxnxl5qfdcvsgsCLKRchcvktdQUg9LqIpXL1Fxnht8FZjF0IveA58sKVqg0twh
P/rtaKeb3uViEnH55NBjhZFwoXjS6wXXpr1vJPs9udy/t4Z1Tx9syqbtHTRMu2kqv85dlZ967kan
TU/+iPK+CB4PesJjM/Q4w3yY2x1pt6Xvx+PjxbAZ8PxTwTGs6VugeKBVClFvZ1sueSTPXwxeg24O
xglWIKglaMcbGHsN49YnX73KQTgKtpewyYZqIhyzxyLbmVC/5E/13CpcBT2ry2zOUYhOwqhEsgrh
O0a9P3XHfnfveUSnXMzLXFWzyfu5TCg6SWgSwjxuour3LP3+WYeruA9crSFJhdFbft3rN037Qp3j
mSlZWwR6rlfDPgeeCIU73FRZyQGrbF8Acz839iroAzIzO5rBqkaJ+dSIqvrMGp+8gEx5bvDVZiyD
ELhTQzgQIoH41AV2L+Ko7+qNOWW1Hc+VXcjCCzgQsUUKD0qQJxzrJWDfc8++2o7LZtLwWsbEuGXZ
7DO/BrQjABR1U1JZd8W546FgxQGdB9UfIEazc4dv20ZexU+t5sWoPizQh7P3sAr4xBxAaraNvdo1
HehWy5lInqDf78UFlGkqWrX7bYOvokcNVE1dhwcXQMaAqsfjkou7LWPDJ+Xp7jOEgCO6Ph6cY1ib
1G/7qnq9behVANXjIp4LO8SkgyjaSRF6truRblrhkLt7+tyinJjX9Ri8AuPY9/edt/GpV6Ez9l7f
Vdhzkqk0O+YiwQaUv6QG/evQgWTG06fuIXw62QHDMpEA18PZxUtgv/J223wvX3qRwsvMamuhK8hU
QDKpPGRONPkfaQNhhk2nN29NkaJA54BqXPKEAT4VWu9ZRza+zVVoTtTSYwaDjKSxprPKWwcmavOb
bdOyCs3WZ1wPdEajvzJfLEtfZ34rNyUrkJafTnljUz2OjAD1TsbgntvjW8/PX5LSemaxrHV8sloW
BYl0keQOu6kthXuPbfpNOydIkk+fPHKVZcPFHjBA873LT2F93DTba2H/nrBSDjnGzYy9syNrD6Xj
bctvXTasVYkrpQMEo6kTgyYmFIU2ZW/4AD+dDDf3HD5JsAbsIoT0el1/xIWWbRx8FZZZK/DYCrCq
Qok6Ca0e7rJVt+mQAobs0yevLdSpChgHJG3xEZ4KCWP2psM9TE2ejgz7ajBNiMew+sYw7loAkwPL
aX6Lj/jXgRAiO09Ht7nttybE6FkOJW3C7lzVuBsnfBWUqjO5pS0E5Zh/xqaMYjJgr9vGXusClGHh
GF0tK6V0mwQsx3d9HoXbYmfRpL1M4GYoKtcFSSOhIEJx/+A22+6BP8HfwbbA+R7kM8SNgqkEOCk6
EC8RCp7JU3S1YwJr4Sk2YL6rUNrQe4FSXx5ZZts6XHQbLyeF89Hik+WyxJ0GOH4a2IO2cMo8bEpX
a6d5fxj0MEInNgFP57YU5rucIXWybexVbPKsywaXIRV2FiCvYKonYu6zbTvPmmHq5aEZJAsYNKmg
24e2noJVomTbwnNtPuN2uc7tCY8eWlC6aF8H7Ydtc7KKza4KZ5XnlCWkgOAcN9FwN5gw3Db6Gjtm
GbflgoGzkE0zmjRZnIfbjslrvxSgomsjJEbmkgOMfizREN00I0v373J9d1MWGRlh5MpqoC9Cvowa
FaxtY68iE8CpqbSWfU2YztkzmA3u9Fj9p+v/mxUDOBI/fXBwrUjZNCCKNDoC2nYe9hBA2pjDF0DJ
5aywvgwqZoGl0KhriCpUw7ZjT7CKSeo2WsF6BSj0Zrpuy/Jmfgm/+EwWXGu42V04j2Gk8MRl7ORx
v22DX8MTa8/onvWAweNkcgqglEAytt+2OlaxGEkFFSZoGSVkDsDjvCFT8QKn6Zm5WJzOLt9eORHb
jB62G4hf8nvwd9/WuhbbctPaFAVOCzmQsHiFTek9dOFNK7Nt6WPNVBw9QlXnYSPzpje5Tmq2bdGt
ZY2c0rO6biGlgnj/dYJr0jyTjUfXtaymioJcqQrLbmwzfcjEJBfOfr4tgfirMER7XvT2uCzqxuqS
2V0UAiCQs2n9+atYJBWFbZGsMXhet59p2DrXzJ+tfuOzu6tFGAXdwCGVnGg5h/HAxgOQBWTjs6/O
r3CpsiFAiPOrLzr5fs4aHaSEan/cGEGr2MxtKBHwvMXZoeSw2hpjHk7HTdO+hl82A2XQtUT8VJVz
ZOVUQ9oY0m3bBg+fTnojg4F2ZgnO6kC96dU0/gky+93tZq24P3HiFxAeRLaqQ0h5zPIA7gzfVn/w
VhulqATvA4IsOym3nVKaz1MfU66B1d02L6vNsrOrCbc0fEFnefOVKPU3Ll3vftvgqyjV7QwxP2Mj
bzlvfNrHzrit1+2tjfJ0VroG/xaHbwYXZZL1uyCq7I1z4j5dK1Q20OkcMXhpmiMrbmar2HaqX8uZ
lKGrUMpE2hJh/7oMLScFWohu2za9VWjSaYbPRK1pMkRquNa2XV9L9HuSTe/ykch6UcQLYIAnKjUH
8B3s8n03ePVpMtLfOPoqPEXtcGxFKkjzoa0OUafmU6agY7Ht2VdHWUpbNTqqQCbMzLAjNJ8SFvBx
47OvY9QK58lE0EIXsDE5dgCRpyOu+dsS+tqe2YajUNTVMkhD3Va3kQ/9lnLiauOzryK09rNiyrI8
SJmA550PV+2DxZyXlvsyA//g1/4upqw1BWpsdLVv8SCteMO/QlNnfs17MseNlDx12iLYduInq4AN
BBtVCy4GTFA75wq7tx1nRZ5ti6u15GQzMXc0U4NfEQX1nfQkOUGCU2xLNmQVtTbOjHKc2yBVetR3
viXHY8no+HrTyl9jggq48MKTtw5So8NgB0ZZ+KHytN4274/i+Bc5oatmNgpdBmkNRsnREoy8HqRS
2662a8dwWlWRchVWTyPcRSlZVDfG9a1tB5k1MMiqLSLh47asTR3C/w22pjc2RFQ3Prz/dA+x+8yD
3TGGh7lBk0ordPZVmG8DqaGb/HR06kwg0xZYNEayO2lBg6gdQrPtZvcTRIigcshzvFVRVMWZ9P54
zGx4f2xbkatY9W2niuoc+cz3RvnGb2r3B2sKunH01fG3GHIYwULhGJwFDVVfmzZHjVPfxjWzitXI
7gltlmxZhZNKRwNT1C6YX1KsXl7eL7LlGilUQSC7Yibz01xrBu+i0kuG0BbbypVrM3oPeD3eedhh
FRcuaFlEJb1XbVyQazxPYVCQ18zCs/ty3Csb0lM68LeB1rw1nicQUvYcjtep7w/uEcexcDe7k9h2
xl7DesZZBn2obQQTSJSvmJ/n+xkm5Nt22DWuB/LbIcBIJkg7U99Ly/fOuvaCbVemtTSLFqJuXTBn
Uls130TfRieieLNx8FWk5hXUruw59FNd+sEe7ln6wOBOvS1S17geouHuKoIR7L7aZp+kV5IDp22x
rSX36G1zsTMJj3ekrEiQOiq0DlXm0bM1EWjibUpia3hPzayo5V6PrUnqaZeFZIpLOr7ktP5MIlg7
HGeBgpp6Hfmpy2FvXdVTsAtn/pIt63Ojrw7DQ9a2nLgIVU9A6CUD0HTvtGFUbZya1Wk4pNobB4Il
2aG1fcXrYtzZUJnZdhpeC827ZaSqUSCaZOEGsV2JIrVC9pJS57I5/yIDryE+IXeLpvLdINUMNlBj
L/sr4Y/DSTQy3G9bOava0gha3py1SGXgmE8fILPV3UUV3IZfmP3nfoH79GBQwBAQnXn8gi5q6lto
5tU7FLGw+CWFIM22n7DaY1kbhFg0gZ+SdgxOEbPyD9jGzddto6/22Hooagf/+GkQ6uLYOgU99MrZ
Vloma1RRRXkBd2/PT+c55Iex86o0GoJs004CTeins+/meHBse34a5gXFJTCjB+ACyk31ZZBhn45e
+kLjgomlw+B6kHi9WyQAc7ubIgsC7k9H9yF0JKG346dTwExSg+K0I0JGG0dfHYfhJc6CfsYN3Orz
6tgUXRbPfjtvOmyTaEl1F9meLTwWWpQ0nXzkSiAKwyOIhNsaYWCtPh3dUZkBNx2nPhuOid/Gtoeg
RV5Pb7asd7CVn46ufJENMGbxU0VcN3EtE0FutKCbTqzQHX86+mBLJD4Lp22uBshBQkut+97mjbsN
AQiq0NPxRxp0xp8wfj9NEAkKZ0oP2eDBAW3T7KyhRiM8UmpImfgp4BjqfWj3xfVcNsMLJ5wlcn7O
92SNNQLSdSiCZVX2EJ3JdyU6cLsoaqJXFdxl95no51ijVZlvC4I1BGlAh4K7VNCUoB386BR12xiH
b7rqAy7+9FXg0jaHdYYCXV5KGbscRufwxH3R7OiZqVoFcDCaYLRbHJInABLeYlfvoPQ3ew/bXvMq
gH0smAn6E3gRthmu0FVU6dypbfBAWIE9nRlYT3RizH24ogAh4+zqrunlDjmIZJv6aDDmfPoFDpru
ZY7Uk8rKnd/pMPN+dFG4rYYDh++no4uamGGALkJqhnF8GGrPeeX1eflCDCxT/KsYWEVw5TauoFaI
qXcd9Rpyys6OVmWzbUdcw5IgaW8xq+5pGinTZKcsdJoHhYX6kl7nM0+/RiZZYHe1tltFqd/pKM5A
gEutCeedTctyLc7JpadDr20iaDFzcluVlX0d9YJ+2Db6KmA94Yc1Y2GUhj0IdZam0du8a82m2tyj
rezlntjboEQ6mkQp9SRfFPWqOG/HYVuyWcOT6qyZdWgFUZrN4ABDSKz6ynLSfN82M6uAncALiAbt
Yt4Da3oHQBhsRznAm/fbhl+FKzynRFTQKUot4Uq19+cyELsoi6ZNBTS4FT4NWN+uwZAOmyyd0JKB
MBxMqG27I8m2p18FLDTmjHLrOktL34FC+GLT0Phc7TeNvkYqQRQyajzwhiHDpqxYV7Z1bFX5ksLg
M+G6RisVPfQTwVbOlnJ0eQUpOwJp81BtC9c1YqkqQSvL4a+QshZnY4i+kFtVa28b5oAsAgWXEVWw
LKpCNmSpbGw7sYjFP1d1pb5sm/jVBtuRfsq1W8Pr1QBOGMByN/UH9B+3jb68kIsTMh2jJkPBwkpZ
VDlvAwKNz9aw/tu20VfxOrcCOjsKWnxZNY2JhqnBwSjL2fhaV+Fa1VbH+6jM0rwvS2jZTeI1JYJ8
3fbsq2CdxkaMS5MtheS0e8McS77BFb3cbRt9FayzzSoV6MlKB6gcfoD+njhnkLXcVNOFIdjTt+pR
3rpCt1laz7ObmpbfFlnVHDY9+hrOlFXGkT2UtlLqWy2EfMcMApjQcN82+uoymw2QlrTEAE35wW8T
YP75wSyuX9tGX4WqmxGd+7NvpaqGqNdJQoD9gWRBuzEHr8FNeaXQKc1h0uBQQQD4MKZ1dq4u7G0B
tYY3cdgsOtLD81e2CvYoIWfviVcU2wJqjW8SPtSPe4ZUo6dOXrFp4ico+790qXomxy+OWZepBvu0
S6fQRxaedHlyQR5+JwJTvXQjXF7hL86razGgtsVNbWqMlYZM+/ku06N9AMtNp0IyAaVKqGzN24LX
XwUvIGywfPRGK516auImJy4IRk2/bfQ13KloArss8hkpmSw+LF7uxZBlLrcd/9ZOuAWwVJFV5fBt
ML7xznAjCt42KIx06aYIW6OeWNRMagxteVAwBkp94psjb/uN2WENe1KW6zUVbfpDI3JYD02DqOO5
KeYf2x5+tdd62ocxPAjoBxqN3V4xH464TPBtqW3xhXsSAGyygsKtrIOncbpkTWkO8AvZxuwia+RT
xiIrs4ifHfwJGqu451vBdw8qbdsKRmvvBRukA9YLlR+Fa9k1/I/QFg9EBz/rbVO/2m6HXjZNBn37
I209Ox7cQV+rVuQbV+UqYmcUTQuISHXHXsMJGV5iOSytAlZtoy9Dwe7pqxW6JpXQoTwa4Xe7NsRb
raFXsm3hPMp2XhzSJGwx7Ezk/rGFYcwB+IH2ThBltpWP1+YGjdAG63K0joVs30/Gr7+X1PQfN71W
smTri0fvwoGbqqja00C88pMPybZvrapfAm8Gj2nlF1l/jYIS2nYn2H61J4iDk/zKR7Uocw5UEeLX
8F9isJ8AwafnkKEKG+rdQCfLCg/wspiy72Zx70aDruZdwWIbvtcadh7WbKkby6MQq95ZYiI0pYHF
+BcJu5wqpq49TgRuF1XgnlmjRVtBpjGLoFBdDER8sUbSghc2e4FxPtLlIyMOkIWc76E835VnKDQW
1Q1lsEg5+3nY5h91raUu4rbpx+7BllKX7U5MSnk8xo/I8i+WaxwYoArbbfg3aPYrM0PRV485BPaZ
kUPsQWESi66ZuuxV43h8vK7UOAcdbK2GUO0drxLZfTugMnjToG87W3sOzCi/p1ILZ4jNmNsjhff1
5Hfvyq6D5w44B3V7ikKoV8e5Gqqh2Q92WVb4/UzP8jR3XgTSgG0x+cFtS1LfLvqUstiZzgvUdRMN
rqzguTCG4Td4QDvyFnbO0v5QqXJw7f3gVAVuXw2kbGi3q10Gq/qYwOpvgqI4xpRy38vQc77MpQ23
09iEkhftbiJjZlcxMMsubeLIxVGxQ2kngxJrnpmsueVTrfy7Lvd7jBD6luX6cQktZX9Kckja+694
D9+k28idB5ie4W7S4gdlXjOlqndw75zDsCjv4NzVGnePDR6GVsyf/P6m16SUZVxAH2uAZZbvqnKn
IMibQy9znPP2yKBuZ32siJr6Oi6AKqTQ4RyremxQAxlhPQ9F+db0GpZnnHQQtdTVRMjVBDtrlNVs
KMvPcTbW1OcHqEqVEC2Uc2/5aIbUYRYUkFOPvPbzAC9l81YXbsjeysyXQwdlAOjdFBCXc0cIGlhw
52OnAPLdwaeid0v+Q9nUmnkKIPnswo8vsPCxXQBbhPHIR/wq5zBVWV9aMYeCgWPHTk3xvUkdASaH
mDCNDn/Yfc4IjwsuM3ATZahr64M1Kw3HtY7NZP7qQP/E+ubZFPKgYFEouWO8jaqEtEaO9VU9iSXA
qIQGegI+eRONe1Y3QzReeUVDnC7lNsTS68SKmCL2ztcEbkjQHy0q891FvUHfh1U+Ff1eNSoLdkLn
H4Oxa2jCexXKGKYEWOadpIX66vSYo2+S9y5c4+a6cqZzbdcVvQaJvXfvQ4l+pxPj3ljeVQEMqYwj
7NfwWyi9b40ZoMwOia/5qzv3fE+8iUL2x8nnN55wTP4th3ipd8hpxChUWcnIZHYzlo0S10aJyYPD
yOhlEUxGNMOiEjfezCJ4m0FxZoQaoBFRx973yA5ek8CAmRZs72aBac4lJFUHuQcUMudy75VTYN4H
FiRYv49WN7Rvgz6yKByJGYrIdqyJp+Y75mTYjvcldganhvUwFRxC7BKQLwkHL7QZ23RAH79zj9Qe
oHB1ANUR9npxBdUh+QPksBZi/zlUU1QLCDnEU0KYakyhO8RUcy4/FrUCeiEdcZgrI3jfDbCmj/s6
gsN0PFuetDHtsDm2P8DRforuO7c2wUcyWSp3YbledR6ezQzG+1GqjjR3BetD+WFsKsjJxt7otfo2
s7k7fjb5wEtItU12WxzKzB86KFDJFkpRcJuEUq2TmjyggAmIqSPCvRaDYw8OjP9qSYZ9F2YEOILS
tXrnw6jNZCfUE4H3Q8NyyCpPfZNHTZlSgUJ/CiHRvruVA9d1A4P2cZjhiAKJugcGZQb7C16rhhtD
OIZ+UcF90DYR3GCUS4G2aoBJwWdg/Gy+cNJ0UMKnfLSdLoZf9Ojqg5AtDKOh+tMG+asAXvZy78KR
2z7ZhaewX9BgCOGRJE32bRLlwO4ELY1+1WTSdw+Ym9z7WsI/xQHDEK5h+Vts9JrDcABCivkQs76q
zSmU3ixH4NlD2N3DJI6jB75T3lC7Zkd1qfO3XuQ06mh3bm8+9KXxamsn/YLB+rFUo1Rm15rRHu60
RJ656TkrF/Ecu3B2DgWebJ+XcxRW/0Xdue1Iiqvb+olYwgZzuAUiIiPyfKzKukF1yAQbMDbGBvz0
a0TNPbW7stbqUk9pX+xWSy1VZScRgO3/MP7xFWYcyX3axrMtZL9xKoozIbz/FNQ28eM9YnvRb9XE
8kSoyy1VPt0txKj1Ep2+gIUFpQD2HCDXJvFW1KiNgVAA/vs2fGP9GnPYSebtguJkq6dYCRiDw7Wn
gztD096K1E7Ysut6jb/CfKyXQ+WdmMlSYPZmUsBVgAG2fjJZmpvboevEKA9tKNouO0gYIGfhjjQk
4Jd0BPpzu10y11FZ5majjb+OvMezKjSZ+wkCgnkL67AaaTCARiATPFxZanVOrovZR4G6V3NmsOww
mblRvfMLinyymCfWyOy210vzWgcjQ0iwTjNd3wi+u68L+E0L9yNelhyitNUQCaRGAEwH0A/ZEpVN
ENaLLuAluGQPoSWQrja54UCRs35DSv/Oa+82vVfoHOXP2AFDygsXc4C9QppYmxymRDnA0aVs6fZt
015NlzUIPeFJ6NQvT7L3xl3H4TbOYTnrjrMIsYXHJtAVCuvRt8/rYvCClNTMKZnKiEUzH8ttpcP6
gl1dBF9suoHLVwgK3OmhEXnUvom8l9PTlNloBOJ4jNqMlLpPdH7FQp2Bp2Lt2DkD+oAa+cUmVw4s
V+6IVA7m0tidHpYgddiS41jH8i5KwE851vk6J/c+7ICWgGcJZ7CYp/PcSFNOuCfgWpAmgsoDISn8
U7u2GTFWBHxt1D/mcsRRDuZPy+YvALu45k2Bp2cU5MDDYrfCoRsP2kSn4BRTBEsvok/E5WfYi55G
JDBFnVkfwEy+hc8T2RkvVYf1tiEgBECpjzdxyRI3JQ9ozkb5I/dgfsx4EpRoFGETzSXKX1mC35cA
9K5OGZij4qX3lsnvKeUAgxWxjFaiiz6HX+x3zhocAwXlSc8/NVtTT0D9ZQFin2JVrNbHwcD5Gn6y
EVTlLwb0t7AruAvbADcwmWe8WvXGU/CmOOJYWnLYdgrsg44FBHMd8ICxiKAmpMUFH3pVH9vWGtzB
blvJFWIOUD2jHnvjXnlytvqSHhZxn7cx6rr9qukydUVshqh+HXw+mnt8FIZNrobht7lcwtHQO3CQ
s6DIocwjRTpIO5ZB3s2kLwW89+qHsY7X6UjWvqd7H+P5IOB2Y/48p+06YeTRNNtr7dOps8XWBtEw
F6QNx/g68FgT9+EmID4rFBBc3VjwJmE9xxbbz8BE6W1sBNCoq5Og2oRLzONuF+WmSd9MBwczVSg4
AePnB4EG6wUbcEp9Aqo7TU+rAA/rc0Own3z3I27YfTfNzN224xC5mxXClvYEKVSKcTukz0t2mqWZ
5neiYJe+g0F8ymzhLGnHi9pFwn7uFGw3HiOIEtsHtwSRHYsRg8rbS8dNpy/Qj20XUmRhko4vU4ie
6Q8/ZESSXTS5NVkKiibh8tTlmiKgd82i2HHTYuHpxQDIAQZPeRvYoSA10J9vxHaC4XwFK/ZlwSaC
+4OKHGe4B2tQ4ylgPWt9ufqh919DiPfuN6Ra7Cq1wZkkOtvwbh0thk4iPvH8mXMu3FAiQ5rYddDl
XfdK4S4lbjsUIeh+EliHXxujsSbLjtU5w1QWMO6YoSTxm6vHIL/f4BCwInlaQAi6kCGMeo5oQmfz
09jTuf22gbyFr4+tvttuU1CIB6y2fpvldRNswha0aRf5OVoRRhYK1t3hUahGgQcXAqBycJZ33RNj
qgWE1HUbHS56FY8au4CJXizUWOrW1s51ByPmINBgpcoseGqVbuhb18+LPeDkA0ZJQkBHChyLKd5K
IqipwtmJENg5W+cvUsk+xp6dMVURbjP1vMoY9UjcZY9FYHw6Y6jAAm7o7gOzzCg9266WYueYDrrK
ZW5OH4LGALw7uSZOLwQAjT1GEda8B6nHd74BqBm7z9MK/horRznZEadNU4OikQig7ABQb5MHeO0N
ritrmfYzcDEks/EDynDM7MXqOuyECzz3xT72KQMJ1gwZTPmVcY2pMKIMBCuMGlp5heAzdac0a0iy
G4wFEFpEWKGnwcuk3rHYCyS7KScavLkuPJuR2pF3l3yI4R1d4El28zHcZptVFPluf+MgvjJHsDrQ
Y03afhyawuITJhepbHhys7Isi66GEC2RiiWBUPiwGP9KCwCrfXhZT0k3fm+SITOfbUo0uSU9omgk
cBhRSm4bZbppNxmwAq+ShSbqGNcaVHVKrAuPPJ7IeoUJUjhQFImY4/xLN8L3f59x7+RTh1UMWwfh
iT5MEZKa28SZWCG0ykTaOlSMaD5c952k/sYluNGyL22whiA2sg3UPyDfkpqDu1sHW5rDdZMmQfSf
dRV+0rz/UuRggyYBYDwNWNUa8z9otWioYNA3/vKfFVGiX4sogOViXbmpBSww1Jdor4c3HShS/1mz
6OOQFB1mmyJO8kc2tqZYDNFPW6bq+//ss3+o66UMOF0ZjctRJ5ycaNuLT+eI+Q+fHb7T/2PV/+OU
lGBRNzZB2x3HtmZAn8aJh6ciiaf6yKBFwugaDBcbMLRpgNd+G6BjDOGp/cbzDrmWGBt2w/EizSiY
IvTyK2ga+bQVQTxtEQ6iDOOHVWyHDD9gVNzUB6rHXBWiUzQtQIoOmxsom7k7NY6TFq+1QU9MWL79
yQjnXCj7HwpcHwe1IJbe5kasyzFPkT7s3ZTP64WpyfI+hjPpqg4mKn/qBf8vHZqPY1ur7qLAmc0c
HXzvglPPxzxgVcRJOFb56FGGKVjtY1ahmhAA79PCcW0rIJEjAfB6Z0v5AifGYnaEzcG0X/vaTBf5
AHzDVeLqoCuVxMSc3cVzF+QWBYGpl+aG0z5BQDbPymYz3JKNUWBV+3SxN7AIaJE8mDbTp7O+bAyq
tO6QVe+4CGzHdv06irSiU7sBurZg36GHLmlAhHbNRJanYTTobRR94oZ2Leq+hiEXslnk79tBR4yg
EKN9Y1qgtTc9VnSB69BuaILVuFOcrbm7GbKkgR9Yt5hF8urnkvh/ANH6/xfuc27D/e8O9uWII+Qb
//pXA/vz//FvKkTyXxmLGWEY0UwytLHxov4fA/sMJvU0ozkcLiic7H/+1b/ZPuy/MOQGCTdNchLC
xx7/17/96+P/wjGAvwJuO8xJFEIM+Q+4ED/buf93UTL8A1RQGoUp7ORz8II+tBUwdDRtOYLJvcE7
fTW8jA/zFeLNB7L3+/qwVlvp990N4cV6NR2zgzr6Su3tjf4yPUymcO/dk4adb3lyu6UCZrZ6XqrH
K1XSKj+EhSqw5xzBYK3QYEdUhbBi74tt3/34yy2/+9fH/Svd6jeMyr++BTy2fn4LAM9/PV6WFJwW
xHLDvv9sd6oCGPiAVQfGJL2jqGm9QCS8a6r2OFz+af7/54DWbzcQ4ApwNYCRZh/nFQ3Pt4bEetjT
g9+vryIq+8/Z9fCSkUN32ZXD0Wdln1Ze3sg/9Lh/3U9/PjqQD3DdFJgDGIh9OFNhTrP0mTXDHuib
vQQsb1nTA2kB73Xk4e9v8G+XQg3uJ8GUnnHy9KPvUG2iyIYd4/s0QxLeIokC+SAUF+P0z/zm8aU+
XOlDtyVZUG7yE67kooclfuzX57//Jj/H9X55XgnsYEH0AQslykBC+XCBzAo+DxOKafEoWv1pMy6h
0FLg7fkEwvGgb8DrGdmeBb7W74PK1uQxMSxXx870Zn1R/aIBZkj9uJlL4KRndzGuNk3LGHAF94IB
0CjaoWlZ27u//+C/hgfnGwNGUcZIgt0A2IqPctBwHQOFWo3Yc/e8DQgjgeFU/6h/9vMawNWiEp8A
44cX60MPsF8jRPQG17AOq4ad2Pin0dif02kfbj/2QRDFCM3iOP4YDNh0Rs3U13xfs/mHInIXoWLY
zfVpqd1zHsZFh8xHx3UVyD+8w+cP//uVAcA7XxlCZuypf+3jhVOSNi7ElZNr0FKv67v5xO/Ww/Lp
75/T7xtCgqWCWwjqFPBS6L/9eh1mjBQjzfk+Kr7oQl1FRViCE1iNJaCuh+YpP6Bh9IeW8xku9PuX
SwE2QQmYAmb/YQOUeVqjtN0j2zr0x/GGXcwX9d6fxE1yERzJn0LVc8T78VaC/RiiRZ8DJvhRZRME
HZNRGvH9UiYHsONvx5vpGJdr8TbvEODt3A79vV1dROVUwGrkD1/2p7fC75fPsQoi4GZ/a1Ujfkpr
yinfo1F00viy62V9TI5ZNV+4i2DXXacP7IEh7xtLV/gyyErxJt6CH9FddpPcpMf82FR5FV6mR/aH
O/PzPv/NR/t4nC6qCRcPKeh+beALumvwfpuLmRwysJT6wiGnGosa5Q9VDI+ozAJz//dv389s4bcP
kILVF8P0+l8Uqr++5akcUWXBVM8emuiLaA+k6z470XK5yHbdDZpen/nlfFsD8QvS5V19G+/pZXAM
q+VqfBrvphNMywv7j3LK864CtuF522I0Azr0o7LAqlGlubAtWpSjbK8B6J4eBEH34R/pOs7XwRkI
NhtgMNhaAEX8deGNQV+3FIrqPR/t2ldbT22HoizaK7u/v8m/b8XYiBhDtxmlWpJ9nLRD8VkPywKf
D46mRzLYrHRYK6X1/k+G7L+duyl0vRkYwDQGKC766I4GdlwgM7UFO3CoD/mQ7Gh+krwrI/mnE56e
A71fXpzzpXJUUfEfDFJ+NDRpyWDq2dhgx4ruYbuZb4Nv8yO7nG67U77Lbrs7udO3/nlFdepL+C37
w3v7c1b8w+XhJBWB9pSCkIaY5teHpxCbQiXQA+W9V8fpWJ/asq1yhE90r26GSpV/CBnPu/1frwew
H8W/McsQ2WAr+RD3koR7FFixTiRQQhMvoais/v4t+fjszuhAtB4YuGaMRmgg//qN4BlApW03vt/K
sczu+ot/JnjG6x7jlyIaAZwzJJCWf7hl0CJGOt2CM1YD/UfYuOVFPC/qDy/7xxsFJiFizAyxLUGA
+5vbcdAlU283AHU31Ln3Edj0l13G5z8l7B8eR4r0h6TIQ3B0xshrzifOX+pPIogWvJxdv6M6UNci
JfVDg1Gdw98/kt++S4JIGacWeIvI64Hp+/Uqeb8YN2/jsJPCEKDiIGPQ2fTPzHQYxpVwCGdocmYE
3wrM41+vorR3aKjJYbfWaTBWk8H6RlcIqLI/LJqP+9D5QoCbMRhFA1+Jx/TrheYlz5uaTvg6bkwL
QrUsfTws8JYL4z9citCf6tNfVgwDrxvLkGF8G5v5x9JK2jlu+px3FUyVUCfG6DVtbxMj5y3jlR7U
NBQY1UmHElUmvI+sa7ypVgayexHMYnnq0WWCwdMwheG+Y6FPi75pjSunPGq2UqVL8j5vKrpFikeO
TPZzeGicId+idoR3LUYVwzuRRGqs2hT+DdWWtWoPiLqfCxEztN9ijVS26Md4bMrZQmBS8Dayc9Fu
jj0lU0tsITA3dIEq+dJfwnM4n6scEpB1BxW7GBCEWqgLEjRt/WU6RCGtZCtgSUX7UK8vwL9DtzF0
Ub4+RgmMsPKiJa2dgeY8K0uyfm7Tkg3DCjih7ty9aQMCqiesa+/6LrHrgaCldOstX54gEsIHhS8B
lEDtGuMjrm7qv2rboNhnsh5vZVfX5iGB0Pta1+Fsdn06xGnpVEpcldjekANuJorM6MXVt+C88L7A
05Oq6iNM3FZz4DZbsFC5H1GjorSA+3R6kyjr5A4dVCGKVPLk3inh49ILHw571hLXF613443Eh1Jl
jjzwU60jdBQ45p9Q1hpDzYHZmNWyR11yMPjpJElLMjOO/TPli6wgleuuRu/ZXaayRZaQtHn0irEW
V4gz0Kwp4kFLddp6hastvmnmYrChispEJZIUSb6oLzraBk4vyJaGU9GEffpOWWtUmXqBEoJNLfrC
TphxLmDm45cSXfpgKzsxBQ1286C+6/xcz7s2nWrOj33q8gbYoUXpr4JuEIBJMsx8lwY5fDs3Gqm8
IH5br3MzZqaCL/BsCgvRX1NZwaDQMbGApX6O9tdr23kJndEa9lOFpjJCuEyMHYQ0dlx3reoytEfD
IMYAilzmrRRcbnWBgtz03CjHVUFjG/krt8UCVWpbK36RJmud7RjGH/tdK/EGFlp3CqqOkULWJJes
yAxqD2e1iFXlcrYXwmry0aeUSPkCXVz/g2YD+5oCi6CqEc5AUTkz9IyKFHvPxYLK5yPWtGcXUxIJ
shP46a9DMoipDNI0+255DiFaY1L3jnfLa9Qp6phAkHz2bRi6eXGFoSY0Rb6yFkARGWf9vokiFFUF
ZDWQsuF12qotNQT3awn1a87GFa93rqDRLtvMZM+aMiwvPbOhgTyhC+UFhTxmhoIMuxs0OPWYVS11
+aXq662BwsuFttykmiB4cEALCeAcM3RN5349oLCJJsJ54hXpLzKU70YMvNmFug8ewwiO/4VpeRhU
dEzZisa2qMEs8G0WlTrRvYPkTfT9gUeofpc1unwURV9H+E6ILHyFFxeluC9r+kwX7l4VQ3cPleIY
I1HB0LlyaKL+IIPeomK+hQyLdWBXbGDCliOb52cbUfeQzdIR3McE9WE9hKs56FjMl6iq975IcV68
0dVq1G1Tk94IhWS/igK4H0BZoTEE265Q/iQVqRvWHnVLgZwSQHO9dwh7wx3tYuhO8L7h1NI0d1tF
IEWcdsyyjVbj2gyQhvEaKoJtGmNR5aHVqqqH4bRC4vHIJAnuqXHLUDkOKTp0QQF7awIZ50fVxe10
ATvlJCqaxvAZgkkSSwhvaL9WieQmLuppoCjraU9uqOGqLXOZS1es0ixtgXERCTftGTYCEFYC+FXZ
HjK1Iqizeto346T9Dmy0oTmgYtbQahZTzUoTuBbEsbZG6Bm30AIe07auD6ZRHalmyvutjNqcf5k8
Gh67HG2w4aZJu+Gxx4rqCshHN19mywR9hTg7tBWQaPGpzNxZW+S9WZtSNKP5CuepmO3WAW48l3Zr
R3oRa7IiylRtBh1tGGOpCTPZCtqxRJTZNllXskgDEn6epP+UG5WTMthy3ZZpp9RVPylKSjRWwKwR
Wd9DSUVcvVwvrubdTq9EtTe2yYgr48G6oLJZpOpiw3wmVICCxp8baSkro8Xydy2CNtlhpddZYWfS
dMdYQm5ViWzC1r54G/Tl1mQG/XMXmje1wVcPqhQ/BgXb1ugOTfBAFUsdY0WSLORJIRDd/rDZwJMS
uYyb0OlYWAbBeAO/cIrxhqmQ3DY49mLJPBZzarE/bdDDFqNB17pE9VmDhzvk4ytgPHNUtBFZXbHV
jeBFALqBgsiEppfYUBxeDDXMMf4864g+Czim3L02NlpHEGAy2N22GOO0lao1xlHNOPHP57YvUuGl
GX/U1jcSx9qgyKldk8yXoPOFAMCnCUVrdenj+xEFqSefuxk4VCSAP+AxbC/zbIbgBS1ctHhRtwwo
ToJhuXWZGtoS3lHRD0zveXVYkJzqUtRb7tAvnyAKXQfLn7SDDKwIpiiKqwySy66Ilib+OjCZvqG/
Wq+4dGtThDPNGkEROCGAgBJkO4z6/MeLZeO3HLqLBOKNc1hiyBYSKFiWDbtXgqnksh0MIbt+xNK9
WCVIWG0ZJS54hWoJYhhlSBdhaFHJL8GYWvSygaIA0k9P4vMcT9h5w0Qj5oAoRXxxmOVzpdb+rDSs
N/UGLQFcb/wSzv5i7uNxLbXTPt6xkIXviaNolIMOOtHSoAjalHHo59dpiAZMYwdQyUDFRO1LTz20
h0MW+bhigkyPAgct2SWhcI/1avNwV8fx6svEY59LkV99jXl9Xhyp4TEWQ8+3HyJcoeUzYJckDfAw
vVQ3E8eoxQGn72j2kPryr9M6EF9GWFJHOwnLSmys7FPfxdzCmWJur/U8bHmZTrl/2NIGfe90IckP
uMkukB1heK5k3TzJchYMgoh+rfF+10v6xBO2VWETZXzPScfmfWy4hItaDV0DYAQctd4rDVHkF6dx
Q+6lDdN3j4pAuzNRMlDoO+fBHoxzhBRjvUTm4LFXRLsRnm9XudaIB+kUsqFULeN+F6Ks8JxDBu0P
UdCwz52dkQ5DWtS2+3FKgJm2SQ9RatT4DOIpA6vL3sWZLLsh1t+bzfi5UsGqoDxYI/qu2w0CJaiA
c7lLYI43FaEQcLclTOSF2gbUXxc44xStjvL5EvZQ2SVedscrkgh0551XeQRtKWawd6yPxHudKTi1
tlbWu5HPsFSGB3p9F0L4ku42sg0vAJFbcsc3EXTNRb0tk36fNQ+2Z1Sxo02UCIxCaI1F8N0PZB5Z
4aPZLZVH2L8cApp4e6FHWFm8IsNRyU1ba4z0Oxlm4NEPTd3dQ7GTzBemnemCJubiosLoevncchTj
dyaDX0Ixj5NE53LKorkSHdYexFc6RKSwiLUrO96l/D4LJkSNWy/DEI0Gsp3nH+puqGjUtN9RxM3e
1tXjTGrWsSWHQA9d/DKnslblkMbha4yP2xwlkT68jrTx5ITCPY9NueVNH5QdNRTP3s61Xq94DdUL
K89ikyuPkhJC8l4MLt+ljgdxUgnCoLzFnlpn+a5L+PbN0fUsKZqt/zJPTfwSoZCuDh1SHFcQ3ung
WgjstBdwhainEls3A5lgJDjnV+jBZ+j5Ox5Yfohd0/ArpTayHAODDaQrlsaLR5ytYLEnPWw3DlT5
obl1zkXLBTyssVsjxk+H3WRZAukvkCzLKclH7OVwzUyWU2z0JA+pqhtsPhBy99hV6/xphlCQf5Yw
9vmM8SqaH+oFgrHTCpLR9xx6LA3dGeY8LxLY2zSl6dnkAEVt24UdhIe6FsKHkLT7s8xw3Jl53cg9
6l0uvaESNkrQ8QRnJzTY+AeQsjhMtaWyJ/EDHN7UWDhTA8tX5ENs3mjTyfUwTYhzMEZC6/4kiCe8
khKH8y3IpgM9z5NR9pgmmwg/OT+ZuMpNwLqlgLqxY8cMwWHyykM8lsovmGTH0AGWxjV8JrD7zjYy
09dcw0ZghzIAlCxdcjYY7qmMm7sJALsVOZO3kBNDLJYVue3BTw4XWUNJ4WmASHLoSFPKAErzuzAy
Y1+ShEwGN3LtIK3ulazLSWyb22EfyfirhV/3UEqgLeyDbgbWX808GjO0M7QgZQLASFwlkUwfZTj5
B5fb7G61JhoPQxJO39mQentiGLvp70cRLZ90Y/PggN0gx7xFPoFrsZlhJtc2HF240+nqceKxuVle
6bLFGGVzdISl1WA1xJgxONkPc8flF/CAODnQrM7fCfeqP8Ue+dGNCfGoqhSPMzylHYXf1jJNDbmF
f3znj9C8j4iqwwwSPxyobN2GKlCQlO/mmcm5SCTcZBFBtGQtRdqBmRt1gT5pKBwwCmP9opbLEQ6W
QTXzWCESDCGIe2o2FENukmia+yIKDF62ecS0zI4sWctux56T5hJCbr8WPUextYwt5yRDkXw8hzhh
TQZXcD/Y+hRRCMxfxhg+OgX0oe5bjLHnwvEoe4EiCq5GHE74z6FhqXsMoKseSrotwZuqkTHvfa7N
dxpkAXJuufkTqFJBd4ga6x9H5RSE76Jt3uYwXqbqTDGOfgxmdPXLtIjh86bbllfec3Wdc0+bko0d
qvfdtCBTiVE++AHT1FUch1Dyd2q8DkrZKjZ+pmMY2Qpy+FReAkAWvAaIpfLjqkcMkDGvBodchNvk
UmIY6izmt91zLOc8K7sFitY7VH7a5571zXgi0Nt3R5gyiABadJd90vDj/+RUPbs9UlRdFzMLNVgR
WcyhPmQBDZA8x+tSJG5B4JkkkBlenHeo4XbG3FFfUjiykHKYHLIIiKfXq37A9lG0omdoYuN0wXeD
PDVFkD+S53bAjlAG+OWPXdjgrG87ZubrmKyJfFzNLPldCDdvehLez+bKBUhGpiKCnKy5UkE8fmNh
lKKaMisHoZ9EylA1g8JMAuYTvNyPNGnvB+QLcwFg+hbtY+4FK1H8HkTp2BQEO60h30HJx2EawYw6
ptedbDdyyRskq98Rn3X5xaazrCkxcuLmK7j/yzsL+qgrofBLkMn5xMZdgdFw+d1MTXKXJBCIHwSm
fTWCD0reUXeB1k9nEPgd4kyARyfQ+A8rbzExtYtwzM7YCSLZF2qOGLr7GjM013DKxAAXrPp1cIGJ
T99CroN4pWi2xYETldYhhreRed5tdJz8VW/bEDMCLhiS9jVtG/W0YdxCXLgmQHK1YakyyGRZaE5p
A4O2YgtUAw0+3ZK5RLTuXIGhu34tV1orXaWiWcbi3KL+glEiaOSnAHFFAfPq6GVphX9Neko/L67X
IA6CqhmjLrRhgQWNCDDY3LQNL9Xc+f5ug4wUKyDCjJdjPh5RdGgTX8SdaPISNx0ma3WQUI+BtAVq
xwZZVFSss86+j3mE9dvoobmm3GLCytSSbDur4XF9gQlndldPQfql9m39kIi6ri/jNujWCoME4uDb
YEEzyoKXVHVRl2UFchkjDxNy91MeYyrshKnd9o6DvdUVzEl/aptcBVWbwGMIw0Qr0mWFex0XQ29Q
zlutn56460bEYBoOrIijjfkCTT57jAGlfKyHzuODA7FnSpobKPIzsbivKlbrt6gb2FS1qFFCjzlw
cyQaXM/SEyyiHalH/azSIHyNajy7naEMCGHlVkwwujTAL4JoDjbEE0bG3VU29WaBNF6LqaDZRu6i
VMJrMxDwrSvMptXjoscMs37tcLtK1PCLaQ67zzlAPive71VqlI7PZp1hW6d3KhJyLYB3bR4wJpaK
amyhzZZ9YvpCYsDoGnOkiPYhVkRJD97fyQ3v65kd3JnptDfCgvFioA9mJRgt093CHM7yVYfoQfo1
eOcNZlGKrI2aYDdmG6UVONd9W2C2DIo2kaGTcawxpMZ2rIXCHMp3FAiQDjWozBhF1Foij8qXE5aP
3/CQCHYWI+OUlyg2xVfMmrSpurDHuGI4bWoq4PGdUpCj8xZ5hG5+inwldI9JkrcQYrTLFzJEpC21
HJuL2I9JW5qJxo9jnaRfrIPcp1pFjIeLuEe/p02ATU9IL+dqoDWKDucpjDfhYvM9n/SkdoNt+TvM
YTDtEpFleJ5Vvr7qNhxuc92vah8sbL5dISFuz+eTeZNTFLw6u2joE0ex9ShWJ+x+RM3/mWH8F4kj
GVJbTNR6hZM6sNgekgWzQ3G/tNtlUm/j5xkV17DipA9PvKsxW+r6GrEarevsu15ih2oq5/4y0Rqq
mpyr/NTDkjwoNMKCoZil32K4JgJsXPnI5p9RqUPlNstN/yUxMT/nrhJHMUmmLC/jDpOwZd9M43ez
dXIrEXthMjZba70VnKHUVaQY+iB4lptTBebR5DcwQPIjGHlOlEmG7bqMegged36T8n7j4TBhdY8I
lWH4NvMKYn/E0KGF1XC5EOyrp3x0wyOFdvTdigQHvg7b9En8N3vn0SO3lm7Zv9LoOQu055CDnjDI
iPSSUplyEyLl6L3nr+/FqFv9FMx8EVD3tAsooYBbVyfojvm+vdcOzfGp7/V8dhtMDz7huKrmTYvB
KdHockehkJwNP6GDofGo5cjmrwxfIhyhbPZbJfmo5YHuZzgUbkSDGrw2iqjHR0KHyA1LB+F9huXw
s2RLh1dpTJJ3uW07XzsqEL+rYGyvdB1Xg09luet2Ot7R3Xq2JExlHwrRi53hVOM7osXNpyUasnfU
2YK7DuCA5dZk9HzTTWpG2O3q/GYJJ/nTUoFvklFqGuWtmVRMMkuZLPiIOvUWG5V2r4xq1e0UJVt+
KpHNR0SJtv0SLlP/teyxb7lrluKLk04zAt1G0g2JTSu54zifIaeiwhySTZGNaBScpX3R6Gzz0Upj
+u1QtuBvIxDnGTm9gTKG1la/UxfV+W52Ax8e311T4dhEUOOh1y+/mUqcLTttDIyBIAo2akyAo/xo
9BxiWdWq/j5XoqXgHWUz4aqDFBkbapu85b4ra7TZbcF+emjyn1jk5CeV3jdygGHOn2K1LZ51PMYa
Zuwpbz05TxKPUpzow24K2jzyCrMjEDFJ4+CB6OwWu0vFTphIwML55qD0l1SHAuoZBvr3R0NG1feQ
/VOFmylZyxRKUvxajGZ6hl7WfLHGqeDLNKNf1CmZ4gLarDi4HbO5S9Sl+JHTvy1cq8yDCZeSZlwn
2pDUvlMX8XMStT05uKUuH80w4RwcL0FX8vKhYfNC1c60vSUVzKCNGKV0C3s0Kr+qNYvNL9QSnGCV
af6cQ71bdhIT8M+Fcgff6igXfZdWSchqToQ31uEmMviUgGn+kKaYdH7fUN5L4GUIDynjK97qpehd
/CcxQQlBjD5HSbk5foK9iB1OylquiETnmxP68H6sNXZFOJJwmHZN7nyQpZM/L2pVmy4fUUBMIX1F
12Yj3NPWwkHookdU381GYX019XVTxnLWC2Ql2mi5I33WVp9cYFjTp3JSbAKkOaTh5yJEK3Trfv1m
DZNanq9pfbD4I/Z87M/9GKtuSR2Ba8ZElXsZN7Fz46JP5p2TtrqBlxHKkTeJucUfOVRR7NNzDPor
TF56u7NNjiP3zP7iUjThRiRPbxVlAAnmlLoxZ2r2NjgjpLtlIRfP/Era/pQeksS6Xup3ZAnftOaz
0JKDTnwBfX2/NG0vdJydYrV+r91SkHvQ9MKrzQci49kS2J4V9nDIrgdqm405Xec2aUjphb7pWx1n
hw66oWkUD5wtuXTIMgoeCh3niMD3Z4VW10NWhH9H8Vk7zoZKZ9vUDN2RCLI2ur3a7gbN6bvMX0qC
+VCNyAdTKsr+fPd8K2iQnGgFzWbqrhae4a2+JmmlqWuLlfhWly1P6tgM9xQj5LXNBtO3U2v8Sz3P
cbxVTIccEaDdltKFi4mlPBeJXxkNNYI5YeuK8u2COunNq0JYyb+J9gVd9WkTvaexi9THTPyiU9GO
6Up1ZVpsW02KMlcVwlfv/F1cVRl/ttFp2GsaF4V+mxfD3KZsztWSWZC1bC9f57XJNB/UUbCB5+DA
oVt5V0TZJarfVifAkM76Xqg205BpqptLhAueReSFWl5ZxsFVqeQUsrsWW4RaFBeu7vVQvIcIbFWW
KVuYYqN9UNplFmLqLU/RnWJn1hX9/ZDS1jRklx7c9tOyVd3RV02Krhu6yTty+uCYvMTccbmeEkTU
3qLGFl5TaxySzj+wt8YxkdnzOvIBSH0jGiFYEwt+EJteOhrGlSXZVpST1C8IYF6/FoaJkMdB7YUu
CZH16dVUc0sDHEGRR4fBeGRal2zeFD3fp1GUfuuzgraIARDswtv/+uIM26SVgxFBwwiwjfBIMoCG
BECZ2MfLak+NRruu8S/u//YWopVDNo4HHy2RIza3ME5YauSSml5kN8MNmYKrCbb52/niqFxbp0BY
4PRRjY2GyJrSiBCFxMThaFuc59VhlyW4Pc9fy3a+YBRkhkKX2DqwYOjG6YOKO45OfVcZnmjwWokl
0PZYAApwC6Hl5Wpcvz8/3htPyOGuYdAwhdTlVtlrjbU1Uu00PC3T+n2jOMOjBDvz6/wor18/XCar
7M9BV8YKu/6KP/RXoN/IipoYhaOj/i5mHT70Vt0+Ye5U3i8prabIttkcnh/19WyxSlSZKiRaaSb4
zb10+sUJhywymAtJaHVCqrOB2cVuMVTzv4f6/06l//ELs183X//8X/9zxbb+904l/0f/8rNs/jQq
rf/CP0Ylaf1rnX7WVRC1LlYDvtF/jEqO/i8WkHXLxdRE3Xf9R/8xKv2LZQwrBeI9xPzH3Ib/+JSs
f6kavQ/HVk1hkyD/Fyalrb1Hs0nN5lfh2EBBzF+2vkd/vJ0KJvAIe6fiY63f9zJ9osu6a/LfhWVe
ZZNzDUOjz14QxGTyzpaDz5HY7abyulb6A2iAQ6Q3PtCrC2LvzUzAr2IiMAzN4UzG1mcriMtKpDu1
ozg+OpZqN0xpsRtbmnEtsjM/Fpx0/3hc7/+9R/jT5XRk9v+xddBsFnJWBme9E6x6+maCw7eYDHxP
wo+XrKVMIAorf+hI6cKJH6UYiUPDxOw9FookNFTtk8il4aJ8bDUkXihK2qFwp7DOHvpljpGihwHH
QrW32oSzQqt80Oqo+1ynU9D4QKaoSRj0fTigccL8Uk20Rt1wiJbPUdJZ32B6T+EBg/BcrfPtmHws
WgcMRa5jl3WTMq6D/XolqBqyHrElKhororGhNtROnSa2b4x6fZpZUqQDpXC9ewxaTWq7cs6WfTVp
g3WIFzs8KHSCLC9T+sykjRP1+ygPVeGWlYH2v8yK8RDXVm25U18kn0MrNwxkVpEmvCIpAAplw9h/
rU2hQANp62hfBVA86cfpWetFlRSlF6cm0sXCmhyqT07A8u6EYY1uUMsXFU1JWdBXjtBn70xAKj9s
2oaR6wRt7dykYWVVyC2ZUN2EZlHqFeE4v2vps1a+QE3BIdhIOGUtSkag2mDLvPPDxgHSQ86SFWHv
ViyyftTMegZK1sy7qbTFJ6gOhbkbs1HrrkIV9K2m6MOlyI91Q7F5mUgHsA32vKhuWVo23xS98WwC
4eWbsdFeA+x0HgSd2MotFfR0u4Ci2HWyRP1NpDS0FVTO4f/Myf9trLD96idoGlsOfBx802xONzu4
Vg8rDuNC88tG1vMuW0/6u2Ww9eRmkUXKi6KMuUWDDwGmO0kqX/vzX5S2LjB/3AQLXf16nsEwyGYS
OfXmFyztrDT9kqr+SMzbU5/W7XuqB6M393lzh+akuHaysNgHWuzsMC3Zd8pIQ0UGOUrbLMJROIAs
O/+btuu9XPXWOr/I0U0NGe466/wx10lFVPGsJpoHHyu7p+DRv6MS1Dz/X4yCuRTtH3sKdsmno4RT
qCd4vDV66uDN5rgAJxAslxjCr9xe0jKExlsG0QY7KxuM02GQ8XQBdG7No71tv3cG23qkhGH+0kzU
gottPjiz84WZ2fRwprc7aD/RhUl6845Z21+wuVC8fOqCskDzxkn7LU0ksmXbDUgziWoVNTKeMJjd
pJ6LC4D8zef1atzNkhXMSQnVGNn8QAP1BqiWAt7I/FZHyHzdrqqrPYWk+edciDjarWypC9vGzeJ0
HB8Ruqo5AkMf3/npnScDFO2iqageL3W4D8w82EWR1b+XU5vdyNkQ38+/UEeF/smnxKPGjuXQCNN4
pbYJMDHHykBfhOrpDgA0ksuk16qV/hxhjd/pku6olaUOmmNleFg0a/o1i1x+pLU5dRfWyddfEFFD
Kp4Ziz0Jl7/5gkqVuXlGJeYFCfJbvjH90azn9MP5C97umHmx+EIhL0puLyWR9QX44zsdwUUadI41
jy5E8tQ583JdpJN8siJ8GDMQS1bLKAv+inlMpccy2U/pHATwMHIS2YwKCxT42qqMpAnBMhv1qb8M
8aUIuu2+fB1lda072Jv4c0tYLmFKzDxO1TNlG+2nfKoPlPqbO+hu2dfzt/H1e0o9Ajrhug7hWtsG
Siy0nAx8SbRYo2G8L5yx/ARsrHepnpp+WYXJBYvrW5cmUXPizaQegpX+9LERfm4VSCvBpsVlfbAG
haJZOiZeP+XRhaG2TlCmZSY9Ha+YetxXb82AkRRNpaah8Lu6HRY/1AqBKh9dwHfYrfWwK4Wertqi
ehi8ESLOla7ikPPmsK7mu1xWaud3YT29H2kD935aoU64n0j30N1wVJAKnn8SmzvDr2VjLSil2BQ5
HChvp3emDztTNmUCmCILJg8OaEkpOpn2pLpfKkjp67r6x2Tx77FW7MDaQmCSWmftPz4ebemXvgCQ
5PeiV7+Ny5Ss6lWrfW6K3oH6OheoVJc0IjkzJq4+3KWhbd7gGRznnY0dqnFbtJ+okuPFeSGBO7WJ
fAwocOeTYT61bQaNQ4D8Mj3gQ/gtA43Yyeu/vl/smihxYfp31qPA6TWkqTMhMIgNX5sN+07PDPtm
0Zv5FhJN/3h+qM1cs94uZjO29hi+hE3T6nSoogaUSRove7UOwduimcsHSH0t+8qkAVVSqMETkLj+
wgx3rGxtnpLEwbYu3NSm2IidDgs4VeVVzA3kGnH7mNR1gJSxaYgGaAjJ8btGG9BCS2rnXTpBIuly
2HIIbZGAIwanl0Q/oNFAKxHddRMDPioPPeqeg9Xkeb8bWicubrRRz6zbKcxkccBSVaOX6AY7c1Mt
sUfv/G3cLAzH2yjwF/LI8MbRfTi9nsLuYKCoHFL0Juzunb5yPARVl/IX1xlke9cE9TRKvNAqMWSf
jkIfcsyryUb4S0ID1Jhe/CxFAtgn7uzoBuVAjf1pXO6Ib3GeehamC0vEG+NDdbM0vJRYVE17s/NA
dKe3ZWIxe4bFXdMYt5Vu3kSyfgBf9CvvTZiYtvyEaPHH+bu7mcnXu0v1nLobKgAiCLdZgnWh6HFB
qcrPK2PwU6R71yq0hJ0Y6tjvcJtceJqvr5NS6epydphCcKZt3k4ktcIJlVL3U9pid04JU9HMo+I6
5RQNoRXzl4+lFFS9Q94j7HRxKSF3u+Xhijn5822YnB5sG9fq5knHsRnrsuaKybb+KGVuN7t5pCjN
CbfDP1NqcqAIIbQxc8sU/w1NyZgsL4Gt5blGvDxemMJfv+CUboCgrEUAbs7WaU07Ehl8Y5g+/xTt
VF38Nhac5+ef8/Gy/usFZ5NHL4tCzEpSUHFdb93/ZKZ0bYFh11fTJFhg4gnrB/kI2uTZlAvNfc7k
/n7NOUVL20lb99oUHdthVIvot0D9/FVqIG1d2U9L5So5jT54v7K9jZwlbvcGrimdCg6Y3Z0ZLdnn
Nk2X/CpMbXwHTeKMxWFpu/nX+Ys6Fro3F0W7gqcogCY5mrl5mzBSllURmzhiMlg4IYhvPQF3qBFK
+mOZlkl1Fy1TvsW0vTF6DHV/6MpkWq1j2MvbhaxSMy6sDwAm0+fzP+10XeZ2E7aKW1Wo648zxbbP
4Sg8a/DTEiFZXHtDZ+Ol0yngfACZZ336y7FM3CECYjBVNskmaXMX+n6sWzog0pMszF5jhzk66aXe
TRJN0t8OxVlBqDpncISyr9oqDnResLRg+6gmGXfpNEqfus1wsGQmL5yFNsd8buF6LqF+KXi0FhP/
5kSQwfZTl4qxVNwJC7+K+Qh3T59r8odjUO6yDSpI5bD0e7V3oOILyMVOnaqu0UMIxNFiXjgevnqo
6+6dNZ2FdT00beM5ddwMhtZKrl4x532Lh5Jy3gjDormIXbs01DqP/rHXkmaj6kXGUHFUNv5MUWMn
24x5slvCC1PD6T5lvc+UJ+lurq0Em9L+Zlun20nuBD19uKVQh/cDSq9PJdKsx2Wa7Q9DG2pemhXG
hfXu9ae7jsqCy5uLIY3V5/QCm7mYI2cAojaHiF1S/Au4Fc3kGj2NfhVmgY25GJCNEc2lL+I2umNK
L99HIm5+DlqDIH9wrOFxyWr97x8ypxqBQpQiMV22zdcEgTVJi7ST3giIbV/V3eJN+NT2GPRU/2+/
JmKTDG68AQMGO+RmKRrLsDTHXEgvX0r1yghbcU/3NH1QS5k9nx/qdJE5PmSGWqv96zJD7ej0di9a
BT/QWYdqcf9aGRo8FZH3henhtG7zzyjUjtb9LvSE7ShCsZrKNAJJP1Qim9ExYnw12rC4nfLEWmBl
Ov07URbLrT0ElwJcNgv7vwfXjzfTRGRl2ZtLbDGqo5DpoXYJo7+hjt7vw7Q234k8wGKdR84htC3r
E1WNbJ/LOrtm4x+/hBKY7YXbcLrJ+eeX0A8m2VVScdh2PtQiDBAqFpIq9Zzdt0uQ/mhFPT3kiFev
jEKd95LE42c5qv1T1fbFBQnGGx80CCO+Keb844p/+qzTeFETSIfCcyxlus0V1fiEYT3YJ333xMYf
/UzaR1/Ov19vXrKFhkDXWIBercSiELNiT7n0phIxW+oQ6Fxy9r3Gp6l8Z3mdbxdTyz+N7TwdklxM
T+eHf2O6tKkcwaDntLW+fqeXjIoyTZyplh6BrvUe53D/fiJ95L7T9f7n+aE21KZ/nu4fY22mZrUC
vWxni0RvjdiSE7h1Uyatgcu5r28JK2+uiFQ2qMUvwwdLjsGDGk7pV1ik4r5P50uJVG9f+fptq3gC
6QqcXvlsktKIiV96xCKMXocnlQ+7/M1m6O8AOv+57v8aaTsxEjlQpAojFZkz7wLqbH6hxSsLXK29
C/d4/btONnYrvIRO/X+uanPoy9DNocJqpadVYny3iDz0Mbbo7yLsqpWoE9/GgLfLahlkuzY2hvtm
HPdZJi4dC9+8u+uBgdIkZf2jsu2PZbinTmmyHEjPGObGW6CQ4i/tyKfQYvvCNb81lEE2Kxu5tQK8
1ZJEQTtrWcv0ZUByOGRNZ+11QkG8jOrO1fnbe3ro+/eT5M4CkTSPcrzNG+xkFSzfic3pCHzZxS9Q
fHPUpr81HTPfL7H8u/zT/4zH1oJtMQfO7ZIazj3ng77kadZAVXqaUjs8+9OFfcxbU5BBT1dQSqI1
tC18ANvI9VpjlGXR2pt6XJQHI6JUp6gNWsEiDXcOLq/73CQ2yBjHS5C8t2bdP4ffvLKT0UrZDOuk
b1G2z2DH7mGI5AcMeSqci87aUSdKDuefpPnGd7LCiujy25Rct/VsCCoqBC3mvZHYLw/eRHaNjjy9
MMqbryaOSLa9bPwp+J7OMeiT84pgKuklmWof7GKyDioKWSkxz56/njcnV74p6gMUy6ltboZKIZSI
lHOOlzoZb4hSUwYRMejhLCXEKIhnf9KHEtL/VUfQ6JfakssLrXR19ivKuRfeqDe/E2nSLdBVrnr7
9VdmI7um5e5iSdB9xE/1vZkbDhEmRu31Y3eJJv3m0/xjvM2JR40IsKDVz8VjMN/VXWjCITGcC/f4
rVGoDApqxkg0WfBPn2aQ4/IyVOZW4pfyR62BmaKMkXp9/kleGmV9p/6YObtizFcTI9+8WKJDH5Zy
31ZL7J8f5a1vno26sfaiQRy92vPhPdUKjPhenNXNDS70WHHJFRi/DjPdM7ckAY3iHWdmV6Iy1A6Z
PvQXfsIbH8eKU5ToDJkf7e2hEO2aEQx5YXvTGPa3fdSD4MXztMNmYH46f7VvTDGoT1HzmLR6aNZt
1nrC+BoiGACvTHpYfB0y4hYWSkYtCXLfGpawfVYG6v78mG88R8a0AGKhe+VwuP6mP55jO824JGbG
DAmT86Ik0W5UC/vA/8UoCFBVGmQWOuXNiiQHsSzE1Nle36JutfXyt1Eb2YUX/83bh2KA/yCfYI09
vZSsNfpZaDypmFSfgHXBJs+DGe/rInv9HeXl9MOYaH8H5z8ufpQv1q4uU7TOQe90VHbiBrlnjFpT
m7in3GreptHFRu66umw2TIgAVQ7T7FI4WW+mjhYmRJ8rGlPHiMA+7WXzuZvwL9hkR+Pk7LqnhMS0
A846GELqCK680udrotqwLSp1fakk9eatBu24ymLXOWZzqwfcUyWiW46bUYEbZYyLaW+Men3IMCUw
defj/WyCY7jwhN+YDlYp5P8Zdr1Lf7ysxJhIhU2T9KwZGrxeDcGvRamkD22h9vKwTmZXGo1DsJ81
7zCQxhfGf6NmhRaT8hCwNfqjfKmnPyAGXNNlZWh7TTGln1jg+nynNRZmhYxQpxd7sMafSytw24Wd
qj2VONxfMCGRI9HlS1761WKFKiUuSTPm/BemvXlvqGxQ4tHYIm0Xs04Qbj+BafPYv6Ib6VefEnmC
Ci7v3sZ3qKxJZuYhackYxNyy+LVFnlHTi/lpGU3zV9sEX6XMgp2SxOY1BuFkr8Z28i4W8RgjNA2G
CyWit2YeOnS0JZi6VoXC6b2crUyxc+S8HmIXUGOhjK7V1Yp0/r689aY6AN1p+cJz17Zejzoi0E1V
E55YBvmiikdlcuHyjnvNCKeDUxDhtQtLZbEujPt62UC7iyQZBdUqH99mdxRFmCTS4RRha1W4i9D2
+A0Zyfukg151/hJfV2UYyqCvhC6JE8b2yY9JpfQOcjcPZEL+vh2J/3IT4GWkISJByX0CKZO7vlNl
/g1e4HRJMHaUcJ/OTbxyOmJyGkwGMpPN5D5WkChzOwy8tA96E1xInf5KlZ49FFpD8yHJdAf4UK+K
Owu77OKLbvyoqKQvuIQqVmRTFTDrfKBYAATNZknIM1Jyid1WVHOzA0mdhAe1HsyXeJmwLgCqDro9
K6T+YM8hmWUE0TSjH0q1eWRrrn9YC5MvbTgouO6WrCz3OelLplvm9fSu6GDUXdghvH6RV3Ylpb4V
QLv6Yk5fZIcms07WK3OzFY9+W8rksaHK+dd1S0ZZZRl8Kyxa231I1VtEZzkptbemp6lTLM7eWoZf
ACOmCxKJt94nnathelvbstvSrY3IEPIZI6FYra5lYujPar8Ye6NqKPIpcNJ+4+fyR8UyLvUE3ryV
a2SqLbD3sCM5vZV6l5o55DaGVhutdEeoZT7ranww1Fl+AUxVH6SoKiLOZAsBjKWwoVV9y6QGRQ9z
KxCd4IOF4/TD+U/sjXPLerzllLAKt/gfmwIUxhzWuGygADW3lkHbqdU/CsSgT/SBTPKLKjAwS6pl
P2YCIgdM4zbaycXmI9xNkxLWOK77+a/rgPwmgOYchSmm0Fo+vVlAnyJHOLP0eCvLhyzpArfvh+Wn
Zpb4sOtlyUDdhZcENG9NbAJpKj3NFde6FVg3esRHiHnAg/8x7kLdwjPZyJ/aBCbkwk1fL+BkYrHY
WuiCV4FNMaLQzQU2gdY6DpVOr8YfemOjVnYrwAKPTDf9XWzjYHGVaNS/ZR15C3Ah+0NZ2Ca14Dp5
1Je8+mHjVf1ZTbr6XijgPdwMh/aFyffVsrv+Rl4M1FB8K0R/nD6EICQlCFQJv5EEyfc9TIwfQRME
L20qgKC2RRwRsyWi6XfPT/sykwB7OH+XXn0ymx+w2Yo1YwGyhUhOr+8zxOaR87wMQM7PD/JqSlgH
4QDGxhpQP3KN06tMOpI9O9YZ2HfKHa28m5Rw5t2kGHeNNdx2pvVotc2F/cGbTx8RLGcu6kp0WU/H
HGtwNWIF19jQEgo4THnItCcaTrP1IS5C5cv5a9zoYtnJrxeJC4ldNqcwnHmnA1oKAkapyMCTah94
IaBXL2kdEBCYHJvf05DX34vSsdD2Qb+Za2SEIr90eH/1da2/gQ3DKtfQJS/U6W+YeM+i0CKPKEYk
C0cRsiiMIeuhr/rq4/nrffPF+WOozf6LHmeIXoYXpygm84aws0cAY9nV+UHeeog2PV7+e9T3bQaZ
pTlMoULYlY7dMfCLpVpAOta2egjyVv1Mbqvx+/yIrzZ8nGa5Sw5PE7UkZobTO6i084wIq3aoJgXt
LfHb8z1Mz+xDNoX4xZc+yfbFgn/6/23UzVSVBh2eqblxcJs7JQbmXvzW6xWU0MI3xLpb3Skz8Krz
g75+gqwuaAJXe9BqN97c3DpdFjFFeuCZSSxvTRVcmqaF2fX5UV5/+4yCNIUtDhB4xjm9oSsRyl70
IfAyRwMhGw3I7iOTjm08LgLKxgw7NE9nEHtlksUX3p/XJy5rHV2gvKd2/jphJYVAQBa2FXizoycP
7XrM2g1FVz8Jo70D+a/tiqyuruc2kh9lnTovHNHUvaCXf9NoTnRLZvulE/9bN4StHhYrzACrVvL0
hlSxFTfFar9IYHAg9CvTqwmT9qeg0bpgZ+olgOhCQHMlMzBxzz8MhBH87dtFEY+IxSyBkvWVInTU
8hmHxkCShQF7MFxFbTuYe0vvJ7JSVU7/7H5KWZFKH2pT63I6naqdGo+Zyoeni2TNh20aN7VqYR0A
GMcGNhk1+8xqH32mAfu+DAwouRXNH9OP2ggqUpQapBg7kHZoK5dgvXwwkuaXqO+d6DAZpUSYUbbN
e8hgIDEKRRs/gDdV3/WAqmMoCXnTg1tUmNGAiWSpV7f2IFzaZsilgSOjSaqwWqou2CvjJ2aL6Tcp
oPMdoa0tgD/ZJJ+nziqAo9Llpc4+LeZHo5rJQkUCw/VAXv1kpVK9DwY5FWSDAsB1cZDzZxEsNLNm
siazXYHe/cfSTWTjWqJTOhcXkIBJAJN3uiHJeOjcLmhAhGrlWE0UwwHqkzJdY1tdYLa6EeSY8E6x
9BkVu9rU34kDC0NP1ORxI1XpP09opBMfGyrYM1HZZfRBGSEv5HaS2k8ppM108OsRnNeOWpI9QLK1
lSu1Dh00GEXfaKR4LXkj9WeNXhEHI8n15bVHMG8GmtjKq+A5Dg1aHLGtlk8a1FhbOxDek+U0Bsem
dAsjAoRrBvmY+VqUOgYBdDIVniV6eIlhFtEpUWpVvnQT/uVmoPm1S0DKZkBmQIriobEtdt1QnyCA
WxPnfkCAabvTZDz9GiA7f6hoSP+KxlR20BoI7NxlClhiz8bAsHyCvByOe9h+QXrVChMA07KoXeVO
E40hr9IUEe+a3mbbVpPw9FFrC0o5WkYxy6tai1OrntbwhzKwdIsvcaiBQ1RCUEcUucEeVUcEknPE
IcWhhhqoWylJ88pLmo7oJPwqzXsqLQCVwOUF8LyPoKXkCF0qjEE82EcUU3bEMkWlBd6poodTHolN
RGjNP2kHwHGaV6RTfaQ7aSvoaUDN2MIgWvlPwZEFpVg5OcdHQtTQ6Nk7tpf2h24FSCFKgCW11GVF
uVMvtPfzkTYF9KMZ17cSClUdlC2YvyOdSkNMAM8bYClRyUeClWNN6ld9xVpR6YFwZelUdHZLKJrr
uFHVwYVPYzZAM0Bj0XAeXggtBnNFNxCHIUhsOFp4IJaPVhCqH2l86t+sI3ErOdK35n5pnoojk4si
KpTgFIa+8PQ+hgXUVzOgNMol8a/OCOYb4M3gvdosjt4H5gr9MjSo1ekRBday6ttrVPbUeORJgwtj
Y5bQJg/RgNd0CcM7uzWnR2WljC0rb8xqZRddiSTCvpgFKc7swNZXlCqIMlNJVtpgIeWPsXdCg/dv
5ZkpR7YZ2kAYKDasYHuX089cqItHsNB61YCLNheG+as+0tIAEkFOCwEvA848EtUyznSEuepTGV9H
TVp8rfWq+ApgyPjUHplsat3AZ5Mrqs0+UtvmI8HNOdLc8pwELLeL06LbUWmE+FZ2FnuyxogOY2KM
T2JK9avWihRMnPDWiES/6dMs/j7NiMkAdWXJlwha0ewCom+YgC2r+Z4P0OVClPLarrNF94XgeKFd
CYt49HViAIcENip6hucnnvWkT9s91Lup9eYxzqevVM2MyRsm00r9OY70D1McDBPQRAVcphMbav8j
buoM7vKMoBqIaNxKaHyz0l0HpiaMPTi/hGCKdqLZ7RAvU0KYJhNjV5E+LPw5zFJy3qIeyKbaTeoN
AAY1cwXlc4W6c6p+q8wU5uxsllDNh0wBQmVrnHKA8g3q7MnWBEk3kS9EcECsY6IoMMoL6HidBJjc
hp9MIsvJLG4Biu+qocdhNk+qAmInEZlK3qoZhoCikVRdpbkcD3ZCqhrkxSTtr7RMGJ90ZeiDQ1WK
Jr9u5QAhW0Xu5LiosAL+HMNQ7ns1yONbXUzKIYpa9bferH5Cc1LT/i6z8hHUWcKOete3kNuf005p
CY/X6YMcoKh0A+9LKPinOEwTtyItffYyOx2/9GSzF+5sxaR9alBstauiwh33bGCBzX92aTKOHuF0
ceHmoq1utR5Ebyhi8awSQP7FZAdq+Myg5uLGRhB/hr+JnzcZcUY8ABgySh+SYJF8D0Bd1q5GiMhv
FAkOjVG1z6jVGtqsusCze6jMMlJeBqV1cuowlCa8DJTo5C16FH9D7zc9LDmpD4+82iPZHGGlXSVa
rPxoTLPvr40+KF9UeiXpDp8xyKZOBCFzh9M5i3ET9xmLQFkoHYHs0hnN/YjAx/IRYaImwGrQpb41
i/lznHfaJ8UIQPyGcco8obAPebFj2JJQlBrdLeD2gZYzO/MpFIHypW7NgSO7MXEeUNrBgPxPlRQ8
VZNGn8GxwngtU5BWOTIi3avLQfut1EP3azSW+Stu6ZEPD2z/rQxAdrFBmcFxOIsJ8ipS1Op2aagk
7wsSBMJDJuPs2rJaMcPBL8z3FFKyb7qM9IfGKnQSNOey7J6NJonvQboZzZpDWz+0/L8CIturSviq
HqXfI2h30S5OitzagZdlOyfsZPilQ9JboFYF4i6p1OpbXza9QrKllnb+MHfYjyG3Wbdd4bTdNTS5
ujuYVUrkmZYVOjqTHr3yzhygN/D7F6vZ47sxP5hRMX0MCiD3B1nF8JuHxRyhw4+UQdnG9Y6kq8B7
7eIAKWtWUlTtLqegIvKgamrBTpAw8pJ2BRhTI8mVdjdwX+4VyBSOK0sc4xjNsxJieTLdEFFD2oGR
/zKGaAI2WZvKfWZESeottG2sUeBtjnmFWG2oIQ2HqCvT28yuanuvOmPyteR77HYDDHwoQE3VLzDD
TeULwRh8hFYXtS/NvOaUD5zgLV8olX1TlAbxII2iYq7UkM+9FADJVSMjMmTg97p5ruuHpGzU9ns+
yVAFX5Xp8c6084C+BbHnGFKpQQOGhgEes/iDSzaSsVShBCvjbaP00QPasSIlmF2ajxnwQcqMS7mD
n8RV52nC9phAGpaSUa8yDIFDyem+DJayQwOrjGCzpqqofdgy061N+AQYUgXhgC/HEM48M/+UehDJ
pF8Txd3tRBTXP03SZX7bkNlgpIYiv3dw2lhu2Ayo8LM5EaTHdABudxybGqL39KUhdnXCf+0GAYU6
V6tBXu1wahJ+wc6X6cyheY+73bKK1p8Tbs16yNIvVa2PbYHTgwQ+GBow/LkWEbfqVMC31speVjws
KREOIc4xJNA1ZXULAd1xAzEbN7zMy5VCRseVLbvxvbXYtTdlcfAxFqUCIVsuV04fysd8cSwK03Fw
WzSD5VrAsQ9ln3WgwExy7gpYqxAHEK8vIyTRtIUwW9XP549Gb9RvsJfiacZeo4Km2Jrn4Z8vY9Cp
gdc6dMCEI/83e+exJDeyZdtfedbjhzJoMegJEAKROsmknMCSCnA4HFp/fa/gvbcqGcXIsOpxT7Os
6AHA4XA/Z++9FEG4qxHVte3cAv7Io8JI8js22BlYRJxbd93gZhf4r38v4OCd50DP+ex4c08Lxd4c
TC3cmGBjmwU0FT0f3rDWsB0vl+afH8x/GerkHKppfdNUOZWOrtSyOJNG91ZLydErOUTsiwWjxFo3
Tzbb4w+v3+nf1B3w92ClIhwGltbPI+qLNizZoQQw9zLgXNGSCills9UI2ti+Pspv7yRyZk7Y6AT9
08rqqpfSL/I82GAQUx+U5fkdKXtk0FJ1u2jS+f1gHKepAHpEH5wUOSBoYeoHkEEpZYYOVtEkZef5
Jlg4N71+WX8/vzNBKGb8Z6Tjf39x8wiczlCf89RoiM1x5iVV7C/HrEjHQ7mb1lNErEr29Pqgx59/
8q5T1kQ9gIWUl/1ne+PFoM4wJVldDMFmWVugcaYnN0K/y+obI4G88fpYx2n3t7FwINHGIQiMK/31
AtsyrfrOU8EmaUz7+xR0zrSxnJ6U2LnXNwBiyqestIqPhLQa+7lyzPevj/+b2Unp1Dk2DEhnolfz
6/iTm7DtNqkbW+bkvW8KXI3gJsd/teP+L7roRXTRsZN7Prro0BXP3f+7fT4+sefuZYLR8f/7d4KR
4/3BR4Z+GdlzCLnIyPkzwcg1/mAuHruZ1NLozx8VDf9OMNIcg6Ai5F4oc7EIeXga/mKtO+YfRGQQ
j4bdAYuajUP2n8QY/fpqaOjZORfT1DiZJi3bXHRdsojl7NzPGWwLArehojsC+W/fWp/1TmrvPNJ3
PwpZy6gS67SDhuNGSzIvYFYWYOprLbbgi433sh0viqR/fZH+/GWn/fRMy/Wx820Zsx9T16a91Dix
Wr7QWC5voTskkd7ShmjoeIfGuBRve2t9N2qZsTOxBtOuSBzwRqAqNmTYmDuovM3GqsDTeZU/bwsK
vW9ePPeHf73bLzOQTr68f/3SY6X0xbKiV3w/+0DKeEjo/lnt0IaFRpo0BcHsq05S+bVrQxsa14zc
GCeh+YbpvrrQrj47+slCY/ldEoyc6Smhmc7O9eppo4nU2fqNY0Zt1qsY4VwBxGSqKT5NI5nOibjQ
o/y1FvzXlZ98L6rSEqADTRmvCD3KsHZH8Zhyrj2QbApJZwr0NzAEgKT0nndJBfXrt+qvMY9/f3G3
R5giJvzCPK7loHaTGrBo+mVxiyjw24UHeu6yjmvriyF8IpmUvk4yHo00u2b7kJHnWlZPJPsSS78m
GSG5II+CdNFJ4VVlrNax3/npeieL6acfZRPYJdg+2X0B8WHvKmEOkaEZyYWH/lOT/NdX5q+bYP36
CxErVmXnTnlsynyOyk7kW2Kyu13BViW22DRcTUSaXBEyqyKPDvkTOtmclAeQKNWgp7y8aQeGrfD2
lpyzK30yzLuaA9m1Rb7DQe/gK1CE7EJFBefu9bt67rmZv/5k1U2iL3ynBIE0KxKlHfbQcz7uocZc
aOn99BL/7q6ctA3ZMaSFzVEoxqxR4Cu3GoAaFJedop6vaVxiTm1FtadeUGEDXFqIT2Rpj4owcn0e
jEeIZss2a4/sD0K26aqP8kNfpnacghqJvXzhqIcSN0pWFBgQF7TtPFfYQqFtRkY3GFsJEa6hQrhV
SWLuxn4trznrN4e5nvNN7XDJLTXKazu1m7CTVb0ZUoLuSOq4NdPBB5jUWv9IL/PXBDlZ1/PFWcFD
uFVM6V+PqlpgQXRJP9Prxdu9/kDPrTynsvymJcYgWGZut5d3O7TJ+mZkrY76crhDCfIByNAnUiHK
zWR5Tegra7nwoE/0KH9e3akRqtaSAe+oXcVSuAMsRSe33WhiI/Re55T+XY2+RxZ1XnguzuRF2tFQ
G8G+C4gswcs6O3q89lCkLmz5zv6ckyWY5lNdrZXDzSaR4mZayU+nxSNUDCrDo4ZkX5V+WiA1tAiA
G4DiaIaUmCeaOR5tdSlj6MQi+NddOVmNx9LhddeNKqaVIuLSJBRPYugh5TZ511gTEJpSNdtF77Uj
mtDfrjTu9r6/Dhe+Bmf2Eu7JyszW29bGXCtif4LMYugacuqqaK7B9hSonYmZeH3inVlJTiURyeLz
ZhHEEY/5rPYdqb587JG+6kbz9PoIxwf3m4XEPVle2yIIVsyNMga8m28SWs8AwUhTbBxjONAQOcJK
F+PD64Ode4/sk5VxKFH+qWZNAfF11m6RrnwkBF/jw8OqIw2325i+lR00u/4xDLQ83DkvL7xJP/VK
v7nS02wBz1v8ZWl6bS9EVl51tUazrPLXTwuOz9vaMMqtY9XBGmmZ0+6T2kxnbjNGgNAijfMLpfEW
aBI3Pt1YkwjugMom1qZ1liEGjqd2ml2msaWEcWQBBPUXkB3qI/kX9T4Y9Aw2gUlgetiUDd0TYS8z
HAbqfPdN7wb9/vXbi1rqzNM8ub9qzoeSc3MZ4xRZviHwITSI/tZyRVlMC3ZwWaCGyM6FXzi0RXFd
EMSfb/oBzGBY2wEFDL93ZxBrdetS7ZG3pC8w+USPTLcYfXk7F60rQyNf9K90qZLnRiXGQDfIyj/J
pRs+ZfqYohHvkUQgSIZ3yeGX7qvDtyqcoMMBlCuzQO7dRHgPug+HMIImQV4NsQsj2J3ZvO2Gcbmz
ksIctisn2EOxdD7bO2Fo67ZQCcQFCgW0a112wHuXlruB/h9/KFlMDbGb2JruU8dHG2gB3rkWwMUM
ij8KtETZmdqHxW7lj4AC3bztYXmoGyie6SeHbds1pMLZvxuD0tg67mxbUQ4sFwig1ZpBOORT7kYB
ES4ukOESCPtcpf3ezCr3iXyCSnBl1fpDSwD3TbmAdZFovhOTaWc9Nv6aUgALNPumzd3gaemwaGwN
OxE1gy4l4qNRmfCFqwHoQpBMeOczLi8k3nJtt6AhW+dmISjA0nr+aFZZPFjFVaGTaBmWsziSCojR
GyPDHPLnXLfmJ0soeS+7sT40QLz3TmrS/+5bhyePLrr26eTU2RJiTZlE3C0dx+eSzDgCXQWZn6ss
jY8uHXIrnAAqywgQpLx3EThrV1Q7u++V6xQ/ECIH123j1cAVYAVt2YNVW8N3RrqSEKobsDF9MiLo
HZRENT/7T8pfecqGnIo3pSpLRQ6X6RO7LpT7UVsFEeWg5qDMNVZAbdIDqvtxUgLEyLIK29hSU6fU
nZmppuJgzqyP+eKOseXL9h0xo/mzIV33q6KzCDs6rRbiXXrd/UquwKrt8BnOwA5Hc04fXWGVTWTU
WpXh5PPZz5tQh98gRVXvU7MqU3IlTanHshkaWKBGr++SQpao5MfOPEgNZ/BOTO26Vbjb6P3Qa7zp
nCUAyaCNOBRFLZDPuD5K6XDO9OHR7nnvQ8iXtPV9gZR0sDUz3YieSHWogWWxmWrH3Sg4PKHbBsG1
01YwcK01AQqR0Jz3W0IM/ZzDaQj6df0ULE7TRGS1uGVkJnP/tqlJVAsde9GQ8Q+wUCbfzvb2PA1A
1bKgf0wN5nU0JD6TvejTH05W1n1og/hwInrrzratZOqQB7M2sRYYajd3TZ3fT73hvu3BIX9sda3u
t5pbMQ+ZOukGfCabIVe3cjjrGYTcTrnBl4p3Depp0Xpvk6Euf2hW537109HoN0cG/PeG1EMRGc0A
bmQE2fUu1zqTNgudpy/92PVZ5HRW+b1K7fwd6FJgRKm+gG9Dr0A/g8LhYoSNMZTPDZbFu4Ek8g/L
PAw7kwzRJ7cVNYQlmr2H3q+Seps4WmJECW0gGNjbdEaZGdbEX/2YU6c+UnEdcEtOfZUWy/zUGwpY
2pyr5tljOtGoVqg+YrNS+U5OmVXg3fWtT2M3zNmWqtfVpHTo0GhIaOzmRlPHPtKlYw5DPse9XXhm
lAzG+kUGbd3HS5cv69YE+HWTdCt2VRYF9SaBe8Sq2defqNsv6kqvE/0Wetd6aIasJ7WL1Iz3dpfz
4Idg8W8M8nr7rWwbesQabc0hTcSdAT+UaE2niZ1mmt1wckg4igJJ+8oowL1Bci9YKEhDisGe9yps
5yD47lS6SLaqmPSvKkVTReq3cIDbBfPwpeFEUO5g1RRGCO8+VZFra8XtElQ9XQ4XZkso+zrHhutl
fCyPmo1Jq+1PetCr57GYWG0LECVH4mQDct2VkvncjWOSsIazZkaiCVqEB1nm3BATwnv4+ifwzIbJ
OTkMNJM1OEPdsj/tl27nlFZ6AFS0hNVqJZvXhzgejX+3jzhWcV4cmedBdYp2UBW7ksbd1C9WnIKi
jF//10+6NX9ubU9THwEbVsHqmWU8q59dBKnv2U7Y4eCkC3ypqnsLiXDarSZyCMoONDYSMpiHlq1h
UIlsJw20c74zwJiygcdmfAV39pqL9/XogWk1e9gyRSfi3IGdyCPkKzvJ9aqx/e5Ob3P70knheBL9
3W06OSnMGFIS0a9FnA9TfqOvDpicHO5lbtojLKDF2HbAyHnbgu7QsA3dF0cSrFGP5oW985mq2qmY
3GMbp6TfiNgBYnqP4ze5nac6/6g12houE/QktFVprA1ldgSsLhfOiuaZHbV9nJov5sfiLQVqClvE
CQzzb2hGMP4LtGxG5k31zWApl35ZOiRNODZqetc7dvfcc1yhHjnAFd+7tQQctQYdcdbeOqstoX5C
RDqkMv6QjM17Tv5tHRquM+Ke7or0SStUysE+K6pgizfR/aT183hdTPSAOaRbCQsIxMILT/bcfT0p
GZV2nVcsrjSghtlk15MdC0V10W+HeYI3NTeJwznVJPcWimlSfsu6vLrkgDrzetsnp5W1JQbctTg/
BKWrPrnpvGzJjka6V+f1P1Kj//n+naYOtER7tqAnc3ZuZoRwQe1VabCR1cS32Vq8CzfxzIWcWohS
bxWYRGoZi9Gyb9JuHjetOvYPySi8sBSeOyQ7JwtVWa6uVlhzEVvOmu3aiSZoIawj05lIvI3H5yea
nXx5KMugZe5BoZv8NScJwEy+v76YnYh6/7yZf4MHYVQNRipUvGV9daiTZdlDpMke0E2IxwY4HFyz
rH0HJXqgtGE5t3mjnMe1kU0E1GqJa7C+Fw5HZ15L52Q9KttUMDF7GWtsm0EI63BDdQd9V1FpkaGq
fOsFy7+bRmez1c883tP4cKphHgkRaRUPvkX2opv6EVoIbWsR2fnm9Xt7bojj318sM/1CMsbcWsci
Y27uGhADbHbkiF8YXe3rQ5z50jknb3q9BKj4KHJTVZzN0BJdRYhgb1xooJ+poZwGGPrJRC3Ac8u4
aZw2ItXyqYK2dt0VyDImQsQuvAZnlivH/PU+lePklyQFlDE2JuDxvT7dFal2i4Z4vVHk/kcTLd/I
HeDLu2NyCZV2ot7+a+afFGhL4pqhc5ZVTIBz8176ggtytZyTiVbY60eBkRSup56nHHqnVOAgK5IK
3aJEzBqBsJU3fdEeuW6JkD9Kv6pALnMQxiM5thqimVE2bOiOB2ptYS1ey4IV33Kaar8QffpQq3n8
6KEUhGfelvrBNOlVbBLPzhKCYNlu7nXZcTbztAZCFGDU9tGQdZ2GtPpJNpn7bnwUySDfl4ui62SX
TXUJl3bmRTzNY4bITjcL9VqcALsMC+Rtu7rr1xsLqT+J8DL/CAIyvTDJzvQ3TrM4Cf2E6e7XIgZc
8t2y+sdjlgzHl/yu0EZj3/lT8dlOkbO//sacW3NPs/d0Nydy3qdFBar1xvCH4VGvlM6APphMU9S7
ocuCXRHI52T1tI+BQ7rhwNf64fXxzywKp614CaygJsZZxjYYkEgvXLUxoM4fTFWICw2Zc0OclF5b
Wi4+2NIsphU3HBJh6iQOi+qasdbN61dxZoZYJ0vb6qMjrActjXtL4XCbGlT0jSNv6taoD3ODpLAB
jvH19cHOXc/JIlce8ShL4KcxZ0egiZPuHuAzBdE069729SHOrHTWya4l8zBBrxyBYkXB6cFYay30
Sws1OxLmPeTwS7Pv5xnhN3vuU39Q0DfOrLVsj4zELa/hRVpR51bJxqhse1dqlnY7gJW/6vTh3uDF
f/BcpbaeUdXvh9I0nqtJwSPNjO8lR4wQ3HgVAlh9Sqe8jMfQ1ZI6LrKmC7NUfliFcHdrDyWPQzLI
HQ2b/TKkcqe1/T6rFBWpWjnbEeUWdY9R3qNY/JpTguWEi80ix3wXjxWyb93LmnCo2ADNbqYeSx7v
NpEtn2PEiNdy6Agi70zCLN3ks9eLZudxBr0w0c6+rierdF/UFUoGk1OAD/gvQxKXhwi53ciFFLPB
V+Lvs9bU41abkt3YFNqntGuGyFKFfuG8d26unxxYK8jQaHCNNO6UlyJYXcu3q4k/wxx0Ay0l1oIQ
u8r4/fWZeJIe/Odn6TR432vICuoXmcZkAuu3nos33krKNa67tj1MOGX2vduZnBo7E+zAqEKBiSFS
JraBRLiYnebqXZBpQdQp2SImbvWdPc32tlP2+tml1XJsEeYbxyzMDcdwFY7obi+8Rmdu1akRORjx
EnliSGNvnrutZZY6QMNyQfnsfECxLx7XggLH6zfq3Mz4ebp7sb1ajkEDqm7SGPxlGdvW0u31ol++
eOMyXgtgD1ejK0lLLrLs7SRVFa1Z3m0aIS5d7XH9+c27fJo8kstACE3vudqe5EdIUVqkBFkiF67v
OL9+988fl8MX19d0bTASqZDGqfFvNm5crVO7xfmELnyevetam82tqdb80DoN/gGiCi4csY5j/G7s
kyVXJ60ZBzXbGN0pkDQMc7khxFqQeWa2F67vzJL7c/6/uDyKTrm9LqgkvWUxP1qJOd/qXfK184mD
jaidXKo3/TRE/+5aTraX/gJuhIi8LJYQk8MmmJdHa1rV9dT2/casEnPvE866mwosXyBwxGNpDhpc
MsGWz61z2hjU9sNu1pbtmHrW1eKAx+089xKy5Ny9PlnhrDS1+sXnc120Zf6YmJSDjdUsaJk4xvvX
59K5IU6WMLH41YCvQ8Q9DrT9z0znDLvzvT3Yl+LkzmzjfmbhvHicHV5GHJeCIbq8u/ImAx2OJoOd
6agApb2ACI1ge0vPqL6wkztzUadsDE0BRqsBrsc8PoTfsymvmLJdZLu1urCTOgHr/bkYn5rsrRkP
sV0EVKg8LXuiBKv2Y9CaD0ULUHxJNWuz4Il4y7jNgSZ7Fpszum0n9ddd65XDZrYNnBnebEcrrvWN
DdgkoojQb9p2vnR8OvMi/aSrvLjzQ9CgxhWa4PiEtSOYHBktubfsKpcuj4fTYf/6JDo3zvE5vBgn
cRvN9FLW79ZYHJrpioDZKjB2GeW0KFNYjF4f59xzPVl7AqJhqrpxBNXbYT0U45yHWhJo23Yq1IW1
58zK/bMY8uJSKrqBgDQRJ4zjBFO8D+zbvimX7f/uAk4WHAyCM8DBoIxbfEYhWQrONjH5QvgLXfv/
3RAna4Zsqt7CE1TGeZnSU8IBekfU3z2m7enC5/XcUzhZMtKAyPl2KbiILPDva4lbI6ja9WEc1aWn
cGZC6SfVLy0DSgNqE2ZBk/Tvk0SHLg+B7ODqXR0iBe0Pr9+sM7uSU/0/P72dB2nlMTrLt5jA7tK8
c0ODFM/NWCeYZu1LMSlnbtopf4YU7GmdFo4R8NMIkiyBp+VeY1BFyIILU/ecgOAUUt2nZtn79ZjH
eY6Oj+ys5EqfhQaAsYQdMXV91BxbNiblha2QBu4e4qOvWoVFhnD7i/vycw/veAtevEJ+5lAWKDlG
Z1UD9XYK/B5TsmMYnxNstjUGxrw9jGaCMY50pGfVVcZnZ+jqCoOSbX3tF226CqRDFq7kzIE0ruAY
AamBAsrrT/3ngf433339ZB2pNOFwvEezaw1NKPGqvV3sgd49qCazle0Ww7UdIT1E1OtWftRZCw7C
Xh92QTpMoV04DsBObyGnjcc4EfRKt9drPgyp4e97B8f6qJJ5i/ZyxTQ7pds8zbG/yuy6nbqbZlRd
WHX4ZwcAZzrdwptxSd0PbuaPe5Vacjek7TVPsNmPvYbHQaTm3ax3G6O9tEac+SKfcpcKLM5mbTBR
6P+bh9yYOacEObpbveWwuJo/tPWIQm1xWLx+xwnB+v228effX0wKlJqZ9Ocsj6c1gCptD5V/LRqo
fbiIJYaKWR/SveMXbhDVOCpvDVGNA4V76ntbyxFiw/ERSQrmE7aZgi8tdse55os65VgiW0hzoKNY
iUxH240tLncsUtzbCI/N9FlBIPfCsdKSfS/97mAKzgWhogb7LRsTjN4ZX+0Hp9HGe2RN1tvCMkgH
InHhW9aUmQGFbyxAK3bCvZ1oQ4sw6Lshi8jaSu5VoDnVZtSC6Q2eb3fcpLVbDTst/UqXtKww9ibm
XdljuqXFLulBkHV0RVBEnW+CtW9w7xFtt/EWHYW6oH04bzHxp1m4+F4RD+tMV1DztLXY4G6R3jbp
oGKANffVd5dCzmaGJUO602x1n9pRF89+7yOk1Jo2OPqZHDy+JKslz7oxzO8rXb3p3Wy6MrTJ343J
+A7xwRI2dll9t9sMh+24QHmNZgAmNxU+MD3Eq2uPYYLzuN5yeeLbUBTGTZKniRMRVZgMGzQy7c5t
quzZ9NqOtmaSo9RzcANmW6u0jY9O35hXBcl+2yzzu2avq5JKBcl0WOXkNLVG5NdJE1saVyMmgqkj
ny9X9gBnySIvJBlyjHhWOX+v9Lof3yCcbN7kXj7SKfcDDKATeDLn0CfNdFMabjIcEyYUrkgrbae7
PtCKbyVRaB+LhZNnqLkkDZAQYefvgeFgdJswjn6YROZ40QxjIoGpOfnv+qqf82hc0/pLPiy8Hqss
sCa26TIejDm3hlCngx6hQ2jMHbKcgWm8mjjdMfiXRcgknD4uhlGlV8IY/Xe1mYgfGnInsS87peTG
U10Sz32ZE33QlrTi7QXpRWhPFsDh2ncSPNxpP5A8Lhds61ZbolsaRJPvOIU42I9KZc97ORHAblmj
ZW4hYdp25GSeuJ0guhmczib9cUqz1YOR1/uhMIPsXWqRDXHrGyWWCL2edeswrqtuhBIfebmtVIBi
q+m08ovobRdkzdAHnycv2CU+te6onsvlwQdXLENZBN5+xA1mYSa2pyh3ofOFgsj0m4lQUbmjktV8
WkaRPnf6KnbaWOTHylWWR6bb6cHVSAutihqgNtt6ovV5NQmDHFuL6sbj4BGZErOlo9vlE0dQbIcW
u3vIim1/CSBJvNOSTs3kEereVW4apLbJstTBk5AvAtHCGT4mQzNe02bEvWn6rZNHdJCCt6noNEzU
NT1Q2tlBm7+hulzty1xzvo4uFGbmgqbCIVEr9T3ZiHdDmXjfqsGRfKhzGI7RHHTdEUNWViijG7oD
uz6o15SVOqlv02kWcmdpRfeYOoAlIp9ahxOtMoCf1/rtgCsVe0MaVtnqoJ8YJvmkNTMCMCo26h0y
aDLTZpn5X4iT4nQpSeVYsSccNTmdYzv3q38U7ldydItN7vXJHoFcm221IHHWXUMB8a5QMybgmVVD
hDJYDZaXetRwlEC7pl9XLNp2sbTa2BQWToFttfp4V/WkfsImg8R71L0baU2wALNA9d/GEb4DqSLe
ultEoNPaMSYaH7bdFeGKZdIPzZzZEPQjtXGA4rej3RHjyr/nR+acpHGbdLl5NQxrbW+5dKSCddYW
34IApPRGTcZADLVyPuHm01muZL9wh5px9A+WjSYqVOSMpCHTd7yeV/iFIYIc514H85SGQdtPB4U7
HYd1IJxH3voG2WAWNHmkmMkLLBt/iqqVrJZ9SuX+i+OMt75q3sO+Fu0GVHhwPZta+l3x/zMTEPCE
BBKLe1t51tckSzWCG/K6hhHqms4hRVLv7ayMxWkLZYuuK1EJ3mM9dyQwVPqx0jkXnh26DR9RAiSG
EVws7vvnpAPTSLhmntJvV4bRhFRk9I/JQhZi3KvkvhGWd6+s0XgSFR1Gsg+yKiT4wmUq5kWANoCC
T4LeqrRvCjpsTPR6Sh5mkNd2aPe18cmrgqHaEp7EvO2S5r5LzB7M5fIOkeJRKhHk5ZMmVy1HS5l1
34rZrZYIwqtFmsQg1ecCRDOsNQApBuxBu72iqqjI42TKbpa60qZwFr5OLFgvhzeo0KY3GYCPzwBz
umXv95Zmbl3ptD0MCAFeMh9hUoR8xnVaUlWqxyW3AERQUX6ZRTs+rVWp7mqs5DbysHStw7KcGrGZ
tUQbI5eJE5OvspCLIqspjXRvzrBci0FY+xoT2teMd/cTmwEyCxQa4xppXZegMhzTdj1qdIHI60ES
9IgsvORgDyUFPrq4ww29bCdEvGXtqZhrISK1GzG2NWEgjtm9+f/ByMRgp+DvxzJXH9Do8NPICqk/
vL4J+v2uC4zWr/viPGGVxEYa7PGqdyGwjq/2VHT3AWvXAZC8TUOLLw3oy+BCjeL3Zw74Sb8OyNI5
l9lxQL5H9aNE/PuDs6178Arx9fVLOqMJNwLr1yEmnWgxvO/B3huphJWWBRVWZXLnCqP70rseTed+
LDa16tpYIDHcEMg8f7kw+O/P6kSg/jq4jjLU1ajc7UdjekodQ4+WMcPAIicrMlN93JijI7ZEHonQ
ZFU+kMukX0/N5G9rW5Ybi8j9ndTH59d/zrnHe3LwnlezVvU4uXt9qvjspKO7a9eyuwuAhkHZASKY
6AIKEpuUCyP+/qBFoO2v189ns5fwbzFHaLl8b+IN2lhqZs/BgnVAqX8pavbMPDqNUCNgC5ihOXl7
fMHlNivM4pb95LipTXEJCX1uiONNfXE8WIuExJ3a8/ckz1NxCdz7Yl6QtYI9vXA6PjfCsQTwYoQu
V4al0TDau772rs8t6yEvDBC3znIJtnDmcZy60htVFvTJbIr+ojG3k9+p62qujB1O0GpvDP6lEPHf
Fy2QZP96JQl0yq7OCMtJZfaRg+uBBDf0xSr71ohqOUi39y64s+xzQ52sIG5btDpC/CxOBlyaTVWk
D17Qjvd0l9xw7Ts3ttwBRWqXl7f4zqyoalPYsFkG/ZiPx/ugCH6Q38OeRfTyZkxm432uJgtfjzVt
TE5DWz9FsWCTUkeEZ6+26KDdrVkI98EiCG8nIAGHLrVoVGqld5i0vI36xVZbjc7jrjHA0bEsFPcp
yWd7y6vlbULyYtQNy3QzavW8zTxdHRTU9GgqBF/V0l635ZQTs408feMNyCM4fZJ8sXbLhYl2pvv0
N258kxY5srlC2zdu2R0M9plbkksy4uKGbmMnoGFIjcFcK6V21Ylef5MZBhsyP7vk7T/B+v2nNk3e
8K8zRJppY7aJSvbjRLoGiU9rcU9n0CKYBgfF3jPcxtz4PRGRKAy77nk0R7VxZ3fY+2SRcYJYpAFO
23HugpyadPj6AnlmufZPFkgrSztCZ6YsbovG2JeCbxL6TXPz+r/++/eboLRfr3mQhhbMCW+fgzMg
qgpCURxr6XccfC9JG06ozv+5r8AUTsbA1JtZ2SrjlvTNDQ912dUpRXViFVKChNHkVvk64adt1m1V
Jukn8vpbwnCIvDPNdbkqTA52id+m+3XqcV92QXKbQAzbUaDAh5kGD5VdFI+yr762TiB2r9+ZM20u
3Pu//uysStJyKOjxrMlKEjhSvUgRNbX7l/V67b2H1nK/zn5j3RSL7cSBoB1jCp0EH/bGD5ZBQhWy
WF69xA7e2pnjhGYXGBcCss8sm8HJ0u+nBESuhEfGiV97j4FLNhMJ7SIygxVPW+vZ8eu34cxaFpx8
AGSqK0DyprfPguUBJEO1lwSnh6TDJCEPcb+mOBleH+rcJR3//uJbo/yRBMfKTPZ6O483C1qwiLPi
tCPXAK8hBo9/3br/i7d4EW/xk/15Pt9iPyzPJfum72Uv+uXw7b//6+f/8J9gC/cPGxghiUPAvGmO
HjWdHGf7//4v7Rhs4ZvEXlA5JAOR0Is/gy38PzhUA6MgKlMH9Uk8+5+5FsYf/A8mHB6yKEhPAT/7
T2ItnJ88gL8q0Y57xEEbMEddkvy9I9vr1xnj2OR4yxIWfEZytREKVpSSVMzKrqN2dgnpIrhg/TzC
rX+H3dJA4OMHuYictckwb8z9+HYS84w62JDWZ2hn4kHnC9CFEDW0p4WQyW/TWgdwpNPyitzX+g09
7WMkpzZPY1hRhLi2agNNRmqN6ZuK9Egv0spVPg5D79zgdfNIK5xb5/0sBTWVei2rCRluPZG2ai92
gRKQfNCoW8mwnFI9oMhPjfAjFZ/+jlIECavdlBj9DkkEV+Qlsvto6HA9aHtaeH1N5FrPrT2kj02d
jGOYDZb8nnYZ6ZYtMiNq7LNsicydevg4LR+sVs/mIlrao3LecYnf2Gtl6V03ZuLgYMQtl27qQrl0
OGwG2xpm5RtEsxnpp75Lh9uxJzeRhZiQsnBM1fKYce6395RGuyul+xq1Cbhc9y2+tWJHvBcOZZNi
7hhKjwpEqAZcaRtScebk+FyUc6hXHU5uSqrFHTU3EgNTZ/Y+GU6fpJFNOUvbJJ0M8MbireFU7425
w72fMHiiHhUUAZu2Q71DrnJMaJp0DtbkvKU7lbzRcjsd9pxZBz9Ep2+80VSWFiR2+t6tze9LNzgz
nSFKLW99l7aIREPEqf5BB7SqHVtMfs4ZFu12qNmZSYDs1HPgLZQWfHHb2cqi2nX6L8aMujq0JA6O
2NSV89bpBfR1XyvGp0kW3kjRpzt+7IaGPLSMiEdzcK5EKdftNIkEi84Q1LejmuiMFP3EPP4f9s4s
OW4lS9orwjUAgSHwmshMjqJAiSIlvcA0EUBgnodt9RL+jf0fUtXVyiSbaarntqprdh+uhAQQiDjH
3Y/7pLnGs0S1lm9CkNdi09dG2/K0sRLF9tHT1IYxPatm9qpxMKIcmGv0y1lj2KO35p+iLctfw+Lo
z5gl6++dZoasDgtTVIzx4gTjVyNqtl0KEIlbgqV1vLJ6Tr7HztiNG3zbZiadZDtgYhlWX92ijDGT
YAoH3e1sLdA62GJtFnt8t5Dhlez0tkCiM0rFKBSeb81XNWJzvXHG1jdLc0j2hpV21g680rm2Owon
APvQxdg0igneZKIIyMcxy6r5PmthdocNZMZoTuy2V30SuTzIIcutHfIQ275wzSFboBZ7c9marX1j
KJGHu6iqqgdLz4X0SSFgUFSZTo1pfzIUtLURyuKLslHDfYODt7pysf6ffaeAqPCltsjvVbHgddNY
oKgbbzBK527STPDGhHrkPZgTVn5M3GU/O0O2zU3jufFt5TBfsLH0adIvDMJbkh3ONLrlVwvvYnXb
q56B6mMyS7LwM/Lx5ZtW8up9+GrnS4EpL+9Ot6ovWayhiSwjNWhk2sw6kaeM3qpNvXhJjoNHPD1I
GnEFvmcOd0PFtOGGer3/agOkfxtTph5JMosV7qdjkb4vlkX75va2LbaEVHg/3TbS3M1Shu0DGRZu
dyXY/mKsrrv6Y4Gj+D1rTLTrzEoF1IrvoYIjwQnXx4BWA6JnYPFR0nkXKF1ZuHhSIhnc925MimlB
8G9PIELlGde9Xo3T3WAlkwtK68rED6eh766d0uNxWDUurX5urwaTvcnIDpZCS+M84LGdihi5ZO3o
NnZkik0uxwUW8DbB5XDU9TK9s6s2cXcN1qYJ4fNojd6pMSYPnYlF/bumsPvbhPjty4ssWxzTXxJ9
VeE53TS9rwkLYZpFVHp6WzJXWmCPUdlBn2lzd18ugOu+RWxFiM+xY7kfLEOLYXSJ6davtTqBAG76
3HbCzZI4Rm9urKGenWnj5lTfIKhG0u7audc/uctIVANh8prmFxZRyGQgaazvOBaYZJgymptH19a7
7FeaYcSy8SzmY/fkTg+YZ9ZSzhcpZQ27xJxZT6ScyaBlLbYbz+TPb/PJNL6vOQnfIcsUc4ch7won
42TUgWHz7mHk2SwMidaFt1d1604M5CfOtG3nOL6z9XS8bvEH+ZyoPOx9Z/HUuwXHKeMilMNQbiCJ
NXjAsax+RF20/LDbtHlf1qn6WpE+dhPHjvEU8kH/MKAaFn/svIkIUmfGyJrhOfenO479J4HPLZLE
ZMg7X6ykE8MtYYyfLPbKDXYoIX52ZmrJJzFMXnnjAK7BCC45ZXzdNcSbyXrJOSXYcvpxiQWOjCW7
Dab0YtkyO1oiCPX0aeG8dIAdkUJ+xPzSmi/HtrIfy5F0Gl9N/fwJr0vW3pBmUQTDEMG+iXEs4k3S
gcHs07xBqQ2MwQOsEQvX10aCz+XGIdY63hsDzOYmJe8bX7qw7h8xrWMSXnMtK9zYRp8oaCppIKGA
aPqUuGMr/dn1mF7riCrvOC4UV1VemN4uHhFoG/ZjZ6fZ0cIyS0rzq9mj19qUbCgDx3+aDXvsa+2v
TmTnz24EzUHj5VTNnjwp9aUoy+mRlFUbe4JQd76jTegehClMTlBryvJNRhfBKc68wg+31LyrofPa
nzKZ08Cr+5INwxrQ0zX26ptbxXZ2PxeJKqcLTluv0G8KLNYfexWS3dNGXc0cO3T5c4r66HnQI+/Z
sCqd3Sm37hiccsoNotf2vV0wfs4sU/kOCqn7XMiazpwh8fIhae063SzMGyJptgwTK1ijci+lNtAv
FXRtt1mHX/WmSQrR7VwdLeCWxrq7DENX9DuEebnwY5Q8OPTGQv/pjNMyb+Go8X/BXyVstkIR96BP
g5fi+GqaDwRjWw+oliO0cEweqA0GlCHkbVRRc01KPnRtWDh+4qUNwyUV0Zq+YGr5M9ERw2dPLzqx
crJ49uPHIRLGq+3lDsIGT4e279srdIrSYpw9U3e9FWXDXY7LsLG1sYj9xImip1fKS41H163N0RdT
G+7j1oHZmVCuWts5lma0E24/i705FZgIFUXjfOpITG8vsOm3PjckpIHzEOv7sCi9CrCbSCJ/0DXQ
7SlKs1s29fgbCqrhZ96n0U+q2fl7htvCV7mkyB8gsHh1WHOZ/EqXV+3zzbvMWlbEsIPYh12QuGH8
CV5Fhn7UU45B9s7YwoZamj6Mqg9TeBXD+TL3arkposSu97YYPe+6cpl83zQYjBpXbRLi8A6BaTzW
+VAG6JfK/BKvsemnYTLmsxWcHTdG2I/xtrEKY4Dm7WFg4rB2r/BVGcxNZxC0OS6LygCNlXONjRj0
CIQEs55t3LpQ5l2bcmiacKJMdVfhhRQDe+NiUh4sum1He7IfumITlZPxmRohj5HNUyRuZe21T3GH
GbDfhkjtN1XUpC4utB4MJ6JJTV16Ib5ZvmaFJmnfzeJ9mItljlCPueODper4qRR4IOMlX4QNLj5m
/FRo8/hLugpTuSKldNoUho3aJkX4ckNmV3zfw/LWDGeM7kNeKUYFOOOjuwSOcp1rqmble4Tfmow7
TfxpWcXe3eIa+GErPrNC9NpnUWiuuFSawLK17MfiWhtT0gwGe7avUrzEPim4MzZYfIUXbOfb8D00
Nb9hLEKos2E2InMDCCgAT/oYnujQeP9fQ/xnf7sCaP97Q/yxZyP6lh91xOuf+O+OWPzjSV0nqUkS
lCSJ9vt3R2zLf3TXYKNg4RO+d2h7/2X16GD0qOP/KOF0pKGTZPNHR/w7TnB1iCQNyTb+piGGmafh
PWqISXXClouoHIF7JN3McUMcmWbjKMJmMCdJDFofc8FlWZoYTm9IlpfxXhpZBdmvh0hsGF5+yp1i
urGjcDSxLFMqvLSUET0iOuLsbJO2WDaplaUmXtbYY+AVsv7rWmLvFL3OXg1xzrz9CCNEWIyRUOqN
6qvSFkY4cvQd4kK6Lapvy831aRuOdn4zu9L8Zk09baFNUd5vxOLG/SY1GxKQISRNc5UzrOJIhYXF
pkj66j0mEHrpzxXM6Y6TrCHRZfWBKJM2UlT86IG2kGZkjSxkKrp+JhvrOzUO3idjuWAZ2TtOWl1F
rQtINuhzRgnOpHB6D8+74F4Y2XO+k7LFLVuUyqNFFw6UMGAoOQ1Sxo+FNo7LXm+6fPKNePLurWgK
n3GZjz6F9th+akTJ7TBQJZ6aPoo/mJM54djR9fmuFyal0cBxiOAgDYv3qkAFinxlaHImjfKYsRdG
FuVVFbnTN+Rk6onBJedrkhRV7w8qnhxf85yq3pYG+fNb0Iih3KZiEb7BGPg7bxnNAIIh/DCak/tU
0q2sQz1p9kDJE+dbvU36B86e9Rwl3vKujiNaNtFJ73OS6cN91pk1xvDRkF9UlW5gLJY77Lrww5Q7
pdlfN0NGccQEs0YgDOYwExszQPg7rDjk4if4BFV+60UW1vCWaD5KoyU/B0lY8S1U0mxvTbXOckQZ
nRo7p2c9K1wS4m09FVJgf29Zkkwfa+nIy9HqNVoBS40N8R3WtJ/tqLgXBubBAy8z95kfxbRfDSMC
UEw43NSXokp+YRSffM4owdTFPCc5x4cTaZ1PFlfnoYLIiGIJs6J0Nm074HG6CItNXM8KJ9zzHbUK
P3CDLLSi1ZuIYgiP4psYKxrJaWxwEhdGryXXUVJOz7m0Ju2q0twIdQNjFfl9lFUVyjkn8+7nuulo
qgGstr2lNZ+njEmxa8PKdHXlEJf3sRt62rEtAQ2T+UlaiKC+Y1XoqBsC8wiKqcZBPhWWTfCFm0C8
o/2EirmsGy38iJlQ1Pm9BnhC1EDmlpskq7Pqg+bQ21EAaRRkPjT8Ml7GthndDSES9g0ZvxF2N22G
X0lBv6xuR3Mc3xml6fZbeizSDKgAUTqYfYmqnjSQpQtCLG8c3AxNBtWV3iKDQ/8/ET/gkFqR+kmr
VLHvagWwUMzK6K+HyBblpa6hl9qkeWFNCJps4i0Yox5u2xKvVAqPmhmMIi6V2tm/O06npfukqNfv
jTKuPypPT+NdnVp2h7vo1D44h/61yzvvZzE6lthSdGnfMFlJ33uJTtdbUgxrPEyaYQtZ29fxd4c8
ReMdUAF987S20NWhm9Zr7GzQ17iLRqGwdtzxVNJ9V2ZdfSFxYqkZB26dL0zn0qnXtj1/g60NP5Oq
Ev1i7rJ8RvvRk6yr7MVCirV2/WUHvwtXtaIB7QoMYEPZNDdShOlPWxcFT+8AIhBugiFS5OTOXX3A
GcoD5oA2UX63D0iEiFw54/KZZeoqori9rz2HIUlPGUzRIuIEz8gP2EbZNab0NcTAD9UE97vLLXGT
dmtMwzC46bIKMkBK2iXJ0A0dEJR5BVO8A66CiDi/sw9oC1MXIC844FNmeZF0u03sumG+q63UvR7T
vnERHZaDtmNz85MDpmOs8A6VB/+ttJpa8+cDAjSDBWFABSqkWhQr02+sSCID8vsVQkI2SmdXFpNO
rwWqv8lWuCkcPHzywTtAocoDIjXJHHTKOyBVs6rn+kI2DRqpBu/3J/OAajnF8rNYkS4GZNc95wCA
zQcwTJ9agLH+AJL1QwJgRmIo4BnAHGL+LGmNZ3u0kZ72B6gt5HXdEzdgf02ycKYHFdeZW0ifbHNQ
2ljl836cJ4cilcG3B+uA6fVkPX00D0iffkD9OoyBvye9Y2KntcKCyQEhDA9ooZfAx2+wQuPbXA6I
4pzU8op8OQPklLHYx+GAPooDEgl/776jtAWfHJucBlcTprsJDwgmRib5Zyfk/q7wT/PwC5y7+AKj
ohX9PCCh3QEVZUQiftCwUnkamLgHEyooA/xkQR19b6le32j5XH2ICuwfsEwwYiREg2NzxpV5RYYr
PNK/Qh7/r5b8o5Zcbdf/91Lyt3f4x29Zmf+//yr+rCjXP/e7oDRc/R+odk5MR4deWR2RfhMshm3/
YxM4jaG4o/+Levm3cfg/usRTHBbFJqUdj/1/V5M4I/8jdAfixXCESYwybjF/4xu+6pD+p5wkodOl
HULUvxJA5MF7J/xKg8MCMHSerKpi87qt9HzvMKy0VcrBCw0zhWuD9mur6LiZhVhsQuqTaZ8qXB3I
Au7JMXa8M3znCR37+zfJVWaIFMyV3Otxievm0dRZ3qACpMTEJVsl3xQ5btmDKLPw1zhn7YgAMX9n
cz6sNowu3nck3IBS2eMyYCBhIIhD0vugGMbBBMZKUJPPk8Kgq8iK8ccfr5zCao7K4k/bcPO1R8jQ
DUWxYwqq8hMWWVAyOak5J0Gmdx4yr2GsHpqhrNlYM1cL5BxjTFjPlXdVJPnwAflOiedh5HzH2MS8
0yfD/DQQt/SA89xib3h7za8MavpCg9+6n00vfTbDIflhW/HyaW7T6mNqTh90nBQf376RY/nB78fu
ee66RslXcE9leEbcNbpF+kngmKO6kqgAfde2jf3bVzmWIRyuwqI1Sb4ihJP/r7/iDwoYabRM6m5i
wTVauh0sY0Q/Xdc3ZBidk3msbPLJ2vYIhLEcFH7CJM7k+FJDmniVRJsfaEn/nCF5IxgRJ05tHfDx
7E9/f1+G4ehs+XRlkKPHFxtrqMo+tpIgrlxxy1R1By6k5Dsjb8/JzV55UeQMUDphzU4yxanXCO6K
Sb4sjQpUESf70RLjbpnrcfv2Db16FXYG03Icg7e1Lvs/XtScE/g2OboKsginQP6LZjfBW51RAry8
ig3FzGXgeQmdP51INw1nDKfFUIFnA3ZQRPaI6tU57Ytx3DWvq87mH4OWHRdj4ZyG6nQk9CZFnLIU
oM7wBM3jSw7RFiMAfeNGOQ+wNs0NZro0P1OJXBo15pm58GP54++fYMKKE/dguo576hKs7EK5zpCq
YIzN575SzYUwB1wl4gi2d8HZcBgaxE+le+6Le+URw967nDc8YsmBc/wiZUZCRGZKFTRFH237OKMX
ZwDtzIt8+bHZklE1MiyZWLNc92S5MF5D+LmZqICQOOHbg/3NnIsnLSu2dTSdsaB/7VGiVTBRMpjE
s5z60QxKxnOLY1vQNZmxa4aONOsCfq0GkNuKyatvFwt+AKK73L79UbxyNoETE1XPbmLapHacwC+4
w8hiDNsskNNXjGjfWbPYge5iVq5f9bn2oDKMh6LQn7C/JRNkly8f41l9a5hlmGYa7tTdpv3Pt3/U
yxfsEH7lSYoJlzV++qU6pFuaNjBI4GVa8giT5H1QdthcvH2VE9neuoBXu1LbxWB5fdWnw4Gh6HC1
ZVJlPdEI3sHMFm7J6S5HD1gIr1QXCwtNfXEaJPcWENalQmixr6xy8t/+JS9fP/lopLCAxbHXgscd
L+jRsBoZDkoFcczIfFXBOqSdTiYIxqVoiQtrbydL8oGxq3OGCC8X+ZrMxmaCLMUDGzxZ5LkwtLya
WHgTWqldOSfWlgixYedB9ryHg9HPPPP1To5PMDKcqC0EsZnsYKfXM412zG3CBYNk6JKHBViYBLIJ
x1ooYWFrGwsaUfnpXOdXJNjtY6R15wytXnvt1KKMQ9NZMvZqnZyidMJidVdVgYsH/43oyDJ2qFnw
1mvxuh3S4qoPm+6jmqDzy9hxfDkks2+LuDpTF65pOSdPQ0JecpQLvCesFUk9OpHIAJi7Yc5hPxCH
YtFTwmYgLDTLftcP5Ezu8DXMmO/1yuhG05qdMw+SvIAGAtQvrXxGbJZrQ2CBFYW7MszTFhMfpVtw
9DAdl7JdO8K5FThSpl0ob5uuML+URRxvozny5Cafiu6zOxAGC5Mte781m/kX1GXyXEsP3qXHyn4j
o6p5xvOyd/56g6UmXr9B/sfHfjrEnBB+AEORtkGpDaYPlKlvSSlklsYG4ZyZlfn49lf2slDj6AcA
J2dLOhRsJ09buIN0VD21gWjwALZjAbE6u9lGlbq9f/tSLzcwLsXGJQHRXY/3e/xijb6qZ0zo2yDh
KL7WiPLdukp3/pOrACCya+B1RYLY8VXquU8YtNW4IV2wVqbqSWMS+cxFXn1qruvArtFzUEsfXyTk
vOqcoeyCrEo8JEigTZrsnI2Lve2ZbfCVpyZYCcKW65mrn9Y0s1ZXpq26LrAik2S+IfyexsiA/vrV
oAKE9HDJvRJs/Mf3IwEjurZK+gAXkpb57+HXMJOP9PZF1kPzeJuTguKPVpTqmQbkpOHrOOK9zp37
gNnD7AqwvsGsW8+u6EGj3bKI3EeGce4Uee3xrR02k1G8KO9gVfxHfeu4xHm4s+Cielf6qY1DF7Mo
55Sur6wHCn/bpdehLnqxtFeXVTAwhqjTZJjBn9bMWB4ArapdbN9+igcLjpPHaNu65Uo6HgGBdXIu
ipw8erFMTaDQi/mJnrk7vP+NfdW7yKnNzrvFImjyNWXX5ICZ9W6Mama6SV/cOYM7fTLHTpxxKHzl
ITtUSzTHwrUwpjhZPpj5plMeF12AeolZqMj9RX6A2J258VceMk0EvJvglDLJ6ztepB2B6Zne2F2Q
ohl41Eiob8C9rWL002bEt62YKAuWYtxZA1EXGEyPc46NgbJNQLIxUltsX7p2j6PQU9JrJhudV+Z/
FwS5lk8ALRTi4C28IHlQuv6x3pK8BhiA8gkY4pm22FLFfmR6GsGw7fwfrISja52sBNet8EaMyz4w
mlju7VlE761Ya/YluiWEFla8J5XYvq1sT3vv6iHTiGAUfpaGWGQY0cQceHzOJvBkNuBw/x45eKbk
a1gfxsnOiHV5HDIGhItnqVW3Km/rjWCyCZ4iHMYfjoFIYRMzF8aGWWvS2ZPA1QTAQJXut0MHVwFZ
BJMxy7iK/NiNEYTFyK9gy72+c/0OczsCXpy+3ce2Zo4boHeSoYFJqmBlQ89Fpon1UDr52gBLDJxO
aOfWw+t40climXCR9fogqUW7S+NG7Yd5HcwfIWfdHB4rd9Qv5YJAhfBS12EH8H7R9fCwCq/5HfkI
0X7p3XbbYMm0EbMJdpRl5kOJMd3PscglAZ6F7aM9Mcnzs5/jrrcCaQ0RcWTKvC3Cqbga1ehdyETK
7Ri3xLaZnr6bGDjaYgQx/vXRxnZJyKBlAt3QqZ+c0pXu9vTQ+hgQc675UG/Nk+M05SZdsxLe/qJf
bhuebvBMkXzTZ1EVHD/beuoHy1ncMdCaWVzEbfarZi7p8j+4iAtAdPjHPf0gNVF3DVvTFAC0MYil
xa4PwHfOK3fde46XCXAXKChbE3J44NzjW5m7tFwoFqZgUO2vpJPXyh2Re9f6ZuhqcaYkeLkRcjEq
Njo0pAiAxMcXC0fLxrUvnAKTbDiEpsO8z1MdCJTw43Ob7ms3xmkD7LleDRnc8bW8ZFbhbKdz0BA6
QZaeTK7qJDX3+Dya26HQ6mtvTttvRuKY+Oswmn8j8ZHAeaktW4/+JceII1EN80IWkRHmReem47MS
EjOTv37PKDJcwcCZ4I+fNjBj67LAOIQDMY+Vr/de7DsN2Q9vX+WVPmnVY1BaWsYK75wCmzXqejc3
eB7IoSomEFaxBaEwFjwcGtIOfZyrN5cqwr4FxrY1vkVov6I9bgAtmSLRbJw5BF55P4ByEtMBukCE
jCfvB4JWNCKplmBcEuPbomGMzketgsJt2m024bF85gGsf+HJSj+64MlKh7PV6rzmgugZw/czlORF
Y5F8jiwlup4ToPqxr8LP+D/oH7ssE/thwt/t7R/xygewjqsIkBl2D9Co40UZR67DQOu0BPj31BdY
Z+abYtQ6ZhKicxkQr16KBQVoabF8Tr+1fsHDOsnHJQiRktB01kSH9sOIcyjs5Nt3dWJctZ6dHhWd
R6IztMgKBhzfVpZIuKDRXkCdpLgY4DO3ZBBGN2nayEu4QkjevJg3cTKjrvdQggyiSQh60qoHpA/q
zFJ/iUrwayQVF+AwkqdTlyStamQxYzQXzOwOm9YY7E9lTi55Iov2OoUQZsilm3fc0Y+mGbQzJeVr
z32NRLY9Z/XCOS32jD61OxXrS2Au2ecuctwtmSKPrVDNmbX0CrED2vDHlU6eOsrTujBHzQhyZ87e
hbrCuc8w29WgyOi694vloIPOwqyvUey1RoDPAvFefZU7F0snJ7RGoHAPUZdZcjPrtomAaGi6Lei9
V+41bEF/yGTQCaZk7FO/5Qs1sVjTpbrFl1x4fl3FUX3mng5P5+gjlWCFAomKjUgNIOV0V3DjCc2j
JoJGpvWeqC7twovbPIityNC2ZDvN3tbT5ybZiMks7z0YwSfEWvpA0r0M073V28uFm3juM3bGms5J
NmofU1zHH99e8tbJZsJYFzMjwtQ9QuhX5dzxik8S6cyLKtsgNDTbV4ZYLsjgTs58WC+v4oIHSGKb
uZ7Ngj6+yujkqei6pg8sB1PMRswF2v15+PL2vZzuxGBndJiWkBafi7BOOdbCq4ZqbJsxmMjVuY3o
ZzeY9nmftITR7TnV1ce3r3egEv58ybgVUTTBnlJqw3as6sY/qZsqMzpB0aQHYS3cHx2jCeGmNtxI
2/T5MER+xvhTtSkpswefv8PsNlEmbMVQjBH9bEXKsEvTMjO1GYY4eXLrvjUY4SjQzZVGy4zdYvcE
Y619Hem0XewwsJFkVBm1k3xt+dMlUlitI/6q6NvvTWNExN9VaK7w02YSOLZ1cjGITONAKkLQtcRo
2sSvysZeRSYJs2yVmbYL7YE9wEtXRKHEo4XjnQ1WmvidHWMsFtuiepdouNIjw5mqH28/woN1w/Ej
RMoJmSchdmHGT/e4vjd0vJPaPmDml7kc2uXl0hulfmfVP7RYaJ/w8pu/YJflXMkiqdexpazcwlko
ZJeW8q51TFJ+EgGy+g0tvZZvc5Wg7WrQGj/NhBYR3zu6+nXczC359S7RWEm4cthLZ3XfMQSr6gvX
7bxLXi9vJh+9ONAbp3mIMwnFEGXS8dHQYbSv+q4S7zADI6AmRE51nfdo0TfCmXXQyJm5xA1mX1GN
UHGwHlE0ohSNWqVd5Cmmq5sK95l65yhzfEd6uCj9uJzbx2pRxoJpASCJDwaPEK8t+r7ajLK372EB
K48wQSPG2LcjCtcMw2W3jB1a0sSbl863OrdZbrRRZeY1LtvdJzMtogwbw7aXftTUKr6RqGbeadEy
3JfkVZLfF+lfWWGYJuhxb2AilIUI2meX2AS0S/Eo/VQQt3VhmyP9Kh7W5VWBUPIhSfGjwqJsIs8v
96qU6fGosA20ihUZN/lMqGACEYCcMGweTYsWBtVjPOOhtIjPoWNMeJPpdiMv3l5ApzsL1abloNC1
gU51Rz8l01vCybDtNftA751uZxQgjhXM5P6vrwJgBjnropOAl1l/xR+YAqOcyL0K3McaSzI7IVJt
l6X2ucbvBXvKzXAZhxtywU+9Q3nyx2XCssv7UOvnIGvb6lJ3umWXgj7i87eMF+iwvtmlgUZuFjrp
1HTarZe2Z5q1tZs++R5XYfVKX0K8AHke32lsMpqCXX0Pe4onBL5IP5qhZRhQJyowY8rmslYuJvrz
r7cf8Au+b711dgJ6B4poKsuT65bd4ApN1rAGbY9AE3eR9innMazJcJ73XHTV8OxRhKS+chfnrnIQ
UadgXYGjaZZP9MCjUYwFeldqw91szA3qukMySteZ2RmCZP0tL54RrBT7Fj0gIovjZ9QWg74wJDoE
E+lEG7cw9StlqmxndRPCvQrjJ7t1qzPF4CsLnU0SZpnz+iCBP76obheT7DNnCPrRyHwGdejqAG/P
XOW05OQ1gCLqUB8eEB+F8PFVCqPs3FrXxmCUuDZjcITXuUwWDPxzyqkvJI3FkgnWOn7u8MOqyZoJ
53OIzyuPl28M1hFFksWeJ45/gxr6rMEnjk6eRKlLY/KSi2g2k3u7GK68rAkf8s41H86sv/UvPXmn
DoUuED+EBSP1J0ie7mROOETGHCS6d2lhOUL9dkfj+GBC48+1zmxcRTShtU1lF1Ts6plh+plQ2zO/
45XXzO+AbNdBS1Y09/jmO6TP7LkR3c7UTVcSXemNp3vWdU4G/aYUONwQs4C7U2VUO9qCxi9sLD3r
GZn22IftLieKAzG3dRb7XWuZkwdEjwsOse5N9LsnDyhr7MQg45PWaOgZnSrjZ6mBttQqKS9bk12x
trt2hwda+i1TjtwzMGszHEDp+vYTemV18BXYEFm8KHbykwfklXj4amu7HY29udGnon8/DbG+1e2p
Zgi9nLaVNldXb1/0xKiXXpDidd0RMePgq+cTOX4t5NWqShD6FDDfSOoKWU97kvbai3HRwis0YgXz
6dHH2mDq2tIsfdOojIcBT7C14k7e01+5eL4RodrGaX1rKRtRaxJ1N6iLtH3TL+7VgG3Sj9lLRuaL
CZKaBrLAzcGwrgfdepwXwcQxlejW481vOI+1GwKURxxCx3GXkIULzMmMHp8T5EqX7uATs61RzOKd
xQD3GTu30zr78DBWaljyROwXvU2LpQEOe8YStDODp4yW40dbNfk2zr3JV+Z8zjDltBNdr2fptIiO
wRlx8M748/StO7j5tA9ZemY/BqnD3GyWxt1OMVxw8faLfuXzoxAFbdZ1WCnoneP3rEUW5y8GiEGK
Bg2r4NjCVB/7yr+/Cng23LKJusyxTpsulJOqtAc9aG2KWbMY3Eusc8szR/kLNGN9bhiKHBSxcK0H
JO2PcqJYBBV7GxtBiFHbgFRmrfcE9fT94BTpl2iahifbi+PuOuROP5QRk0l+ndluvddSS6/9rGy0
cxzka08YKBhuBo4GeubkS6pCM0FD6ukB0UmoSJgO9BP22jMN5yv1xMo5UsKAy3nsEifbRGkTd5xw
NAepvWB/NXgRBl96npAsS3zYI9NJ8RPg7dxvwyiqAzWInu4sTVxq76VNvkIeEsJJ9nTxnWGv9o4k
RJcxCyw8PN+ytEie2dZePhZ+rwdptTaxjOqc/F41YHSFYhVwQ585VkNbbo156M4c7y+/XPB+ZHnG
aoloUd8dL29afLk4DCMFRIQwoS2Ybrdq0d0ubRZfqnEZ8zPv4dULggmvJzlCktPviaMuWuZ2MQMn
lPFWJjjCoGIydiNdJd4S+Fi8/WUdsjyOjynu8I8Lniwv0AGjqHthBoWYNzhfqK0Uy3ViubeAxdho
jKW8HLQu3DGdFu7zFtcVoJp02/dl/QEkpNhGxThfl239bUql2tUwFVeFQwQ4Sddv/9aX2xo/Fb9w
BHvAFbj5HL8MBpQU8hZ+aqv1yZbjtdtUKCb9JOzSM5d69TX8camTbQ2zKYmRt2NiO5V3W6gCsKXM
Ii18nHH3ztW5MvK11czX7TAfSZUMMH58a5E1K/qy3AwEBjFXUaJzV3N5TpixfhOn75ovmzfgImlx
nJPVHFZ4VuPpweKyawfX9toNCidVvkVNsp9o/nfIyLynt9/aywbJY1waHFrwHcGwnly00I3By2Uq
gm4RxD922bNe2fIBjtu5bXWi06FSl29horlndojX3uF6s463ag/RNB4/U+GYM1+YEsFkk0jIrj1v
oZ6XOyvHg9ybzf4/uJ5kQ+LbXWHoU2Swr2y7N6NJBFqXAbzaWvIO68XKz2NrxnouL890Va98DiwX
eg6THpsG9ARMA+1OiGLPl4AmhyJOzYQf9eKXqqL0zJVeWZ0IGpEoMxTH9U5xwjAZpjGxCQxRotYv
ith9hwD2nIruldtBBcxss8dFIKpOXlchpnWukyKp77P6kpos3i4m3EyIQ+WZ+3llZcDCILambYCV
fBHc5+VGgwXOwpuS5vtuKsW7NHXyfdbPxgUoYPb3uwlyeIzKXJMCxn1xa3FYzqC5esBcnrVnZLB/
qrP+qybc9G7BneUMEfEKLOJRxLAEcXhh3Z+eWnPZGpWdOHrgVPpy0Y5ecy9iJvpqcln2fK3xPpI1
SfOZHPZ21xTX7ZhqZzqAV14nv4HpHbHWLcwTHX99hdH1c84RHkiw/H0ylD1soxIXzDcPZx7vK8uT
yk2n2RCupAU/OcKSKuocB8ltMCRmeDNPkQLKa/Qz+9gLhgLXxJW+oxf0oL0ox47vqKxLJgXXioM5
8uqH0EhfmFYjbbsIGVDSs/gGs7TxmlBByxeM7vk4W2l7UTnmRemU+VUmkl9aJYzLca6KfZHiXvH2
TvvaWQ7esQ5hrdqEF2WybJScWz3Xg9nr1WXkjoyGjmq4TNrky9SuGKUh/j9n57UcN5K26VuZ6HPM
wpuNnT0AytJWkXLUCYKSKJiE98DV7wN2//uzUAzWauegZ3ooKoHMROZnXhNdJQlS2UGW3VhjYWyL
gRIwhgbGV2kEMt5UNhCKDoB4ifnUWsqqatVkgqrShUDnvf3BqumqSdOHzuEiPcYlWMzqWvLBauxq
KxVt+tBZ+pye+5f4Q+/cQHOPkjLdzH8540Gpk+6biREoB7gv9L9pO9wOVZLdNWZcgwd2lJm0JXND
qM2vj1fkvZfkRjDnzugMll6EEX2k1mGMBiDsjgZ6ZzR9r43e2CWx0q0/Humsyz/vTq7ZuTWANqKy
tGux/WYSrL56mOziLqcJsFWCtPnB1ZDhjoLxHzWiGm+BRPmuDLn62aiTcadZ0YWz550Qg3OOVFdW
lflwXbzxgHRgPlWdegjUqnc57u6y3jZXLZUSDPlsIEeB8vjxqy+UJ+ZaA/EYvAeQMoDLTHl+pjdp
W2Fh3Dn4hnYoFHwbIVuEyY0+wK9yaVyiScDpdpVGJmQ3GycG1bWjyrA2sH+ziM4N4kVZafyms1iF
WAhG6toZZeer6UjmD4lAU8IULcgFv1UAhGotkc06Aji+pXYNp9/vMIlxEZfS4rVtIUzgIhCjflPa
dLwbjaHfTiMqBLe6UYdX+IHaics2Lz1hp+m1L3qTZuwUlw39CaNA+B8lx8krpL67hpfU0alC5hgi
mhwm6QoJlqlwDbxkR28IFfMehm7X3SrWqABhIFFCoSCXbLpXRlsPXoJDhLRr2CpbA+PvaxnFxZ8K
bWXkCAi37mvVBKQmlxhqTNQMMfdo7PyrJvWyukK8C4mFNiy6r8WECIPpaPEvHzmzAoGdwJirfRWa
kWlQ0I1pnDzeWr4fXEKWv7epAQshAzpXTuCULo7ciR6Uo8a1dgCZc29NhXKDLtv0ecqG9rc+yv1V
A3txZdHue8pkH0/cdCjqO2XKk93He+ydK4ZECIQZ1zcaQ8uvq9eFJKl+r1FizYI9LUQoiJYdbP94
lPkTVlFaIBdHaeh0I2dWjQin5GsHXBnsja+aYq0bl7Tnz15FpVKjAAaSHQf01zLVGFA9HOSmMQ9R
05frUjedFe7Cl+7ks5OPUSwNNRg4dCqUlEVw2sLzHmRfsQ5DbCYuKmXq3Zzk7EpLv3T0nR3v9LH4
8mdiMmE3EeTprPUIEmoY0kqH3IrRckKbQshjg8BpJl01idqsZAd1c1vPLyGr3hl4BsCQYHD0wk1d
RKxGjLt53mvSAQZ8dLSqosdOI23XqB7+suXQcGOBuAgOSZd2499lgJNMDuQ7STC5oqzOUITFkVcC
PJ0kDTF/G+enw1zVCTcIPia3bS1FyNdpkzSrvlXdLW3AeGfUBn58aHQgGADTVA9kChcm2gH3euM4
P9M8tr5EU1ved7IQuod+VZ5/orASTW4hxszfKEFv1hvCn3xd4jTikzxiTb2uNFV4Vl0P+VVpqmqJ
5hmAmxXHq3UvFKtpXac18xLpxdpKvUqE3a6aigA5FnUaDqgKBOgriiQ6mpKDIEzKB+iNeZcdlDJ1
7qogS57jXMG1xq6dGvf6FLy/wBHqaxyOSudCyuhfzGpqJ8RWavVFsfzBNca+xA67d65DJF7qW07R
GOt5pRy/NkYfaJ4DziHY1DUaXy4RwPAL6QjtV1oF8u8c7i9ZaVyrhTuDSZ11IyIIz6ERqvvRiISx
gmpav4g02UucTBz/gQ+VR2vYDDs0zvqbMXb0x8aYJF4ySsxd2aMJE7qIF07r1hHB2krBJyBCZoyo
lzVa+6vD6xOHtL4L1kGnat1GFk5Wr6mZRztFStRgNWHaayDbSMveyqik+7mabeRA+t5qifia6mqK
QFKXO9LrW8VX1AD0A4XC+Ktul3XoST4OLF7bhfW3Rq/Lco3OZnuw2yne6Eiv7EtHiKekajWwn0Wr
3YUGtBc3JI1FO1ZkdXAhYD8LEubdSxWCrhFrTF1g8cXWlEwJDaKjXIeBOziyhIVanSNeUzTrusCR
tDAvmi+cV3fpgKCONUdJiK06S4akLGGbZra2OEoxjTijL4sv0AZHr5SkYqeOfby1yyzZipwefBhP
6k6jmTtNQrm2ajP60xQUMjQpC4UYOrjEL/P5+SZmiU2W1xF+euQ5wrWq+8jMDL2O7gdU2GD0nQtX
y3lOSCxt0KekCcGYcB9OB8QFztFjUedHJRYoXyECs8X02viM+mJ9P3X2eC0LU2b2U2WLFdz4oIxC
ffrD+02lXqGT2rMOXOln9i+2FNp2FqtHK/Dza3tMumtTTccLmcV83p+ejeYsa0G0MLO36U6cvqmK
12lkNqF+mDSxlbBQd1Hzwq4hhw0aquGdPZUDNmVOt+7x+b6wtc/vPQbnuqOkisw4slang3OgqRZY
Nf1g6FVwa+m+gl1igJo0wgIfT+b57WMS9hIsAKN6XdTTkQx0xye5ErxmDU8kpBsyooq0zRDmWPdd
blGJxU2x8E3nD/nis7oHYQcVIZqKkLcX1142hqBLo1o/VKpTefj51M/BUOobp3fGK2H2/Sob/Rxr
80m6tInnosFyaWcxC4pQHCCqtfhqanU08ANLjYOfjl9G0ZifrNaMAZUa4ZUi0OPOy3HPmROuTD13
7gYl3jtmsm2k8MefTz7FDRI7ji/rrKNnFia6W61hHBAiae+NiXzaLbpK3cmJ9MTkw0KFVJISAYjp
88dDv7e9KWvOnETKO0BsFuvuBHGRRpoBNBCRV7uNUsRph2CPaXN/n1f2dYxQ5hpHE6TKL/pSv3OM
UE6FKUMvjq474MHT0bUwszBdJXrsUJe9k7Oo2HXBWN9nvWV/t3Khu6Fe6ygiQSs6AthJ1gMqyBfc
bc7qd+zAtw+x2AaOb7XdlIUmTZJO9gZHRzauJ8E2GhQn4NpH64+n/PVqON13lkxdiaV25p7Ma+Hl
zWk9wCToW5RRDpWcYkiIV4z4pplx+mxwUTwYBZBVr5HtJPCaotG+EU8o9YquBAZrkTqGDSZ6uMp6
gSVlyabt6xTxcfCq3wgogMthYYaAWQmCtXDjCA9bwlckeEcyIrgSTSR9Q3EK+7Oapu4uURSUsZDe
kn4OFTHPx2/6ziVJFE3XGLYjQwPUPF3fElNLyals8zAOtMfzWpLwQq+cu1nIeQNeGFbTiJw0gAUD
R03zGiYSYsFNWG1qRZUvdSXPF5qnIbKf67QyjPrFbqvVvO/6vDQPAOWqY5Y5L3zg/Q4pcPu6V4dL
zbfz1Ijh2NlU8LmayV9OXz4CI1hGxmAeFJRTb4w8xWc26sL9hTk+P7mhrQOrRnODri7M9dNhEHIz
Qw4v66CXkvEDMDyZ/RgelUh17lUEFV00BNFrHaX6U5eMwy2WiddN7Ei/oIsRUqtpYKwD1bfFSlZT
/4BzXrCSsYeMPLRwxwvYhflbWm595Ebn7rvBobOMmqxEjorWHs1DbwUo9AeBuq4BK7og6dTNxxPz
zrxwsMwp6SuoaPmVCbPACbXQrINAO3MbIBS87TGLu0bxUnMVX0Dez3tnVXW2fOEDPw9ILYNwdI7J
IEifFczRwmum2AqDozJOw27spGDfJgFeAHXYe4GM+xSN7+xCqPDOWUoRmfhvlmZl35mLQKU2UQC3
8Hc89nV4nE0c1mlXog/u2MUKQzKcRaceEVSCwaPWxU8a2g4X3vt8cecnMFSba5yKHZJdJ1GorPW6
iphzeMRtVN3TUGpdZQIoaAamtvt4cc8/ZYYi9gaZwtFCM+R0KCGnVjBimXWMkTLeWn1S7ZCMUjyR
SOHnvs0ude7Pl3QG20CsMrmdjTPvxhDccDJW5OWyFaOykEqon8T7YnBQH0wwIUnC+CIb5p0xDeqe
EH1moApsxNN3bEE205pWoqPqD8PjaEATwM8lTfTbYJSwxPSzpPgEfxJor1AbRKiDLk9UNwQTCB0I
FVHb1dWu710NU4NjM5naSxrizrIyxzq9jzEVTtyPV+Wdm40aAoEM4EEOJRoop49sKxicVloRH8PR
klYYWXCVilT9NmESsZUzCVuWxlZ2hVLxtLZf7IVWWoDwNemRlNpe+yLWdqYt7F2ktNZ6bBE+Ufyi
PVqYHFw12jiuYXAfZKzZHWD8Wn1l1Xa9M5WguFJTS1nFGca6CKO3f5xgEf7TR9Tp8gHoWR6yJg67
UW6L+JhSKGgqilBdFOmk4Dgwm4X6/eN5fOdDoncCDBhJfyLiV3TNmwChMvAHbuwgPhqzkSqwq3il
GrXsOdSXt/8/Q4H8RYVuzp0XmyyhvJ4qkx2hrV/hr4sK/U0uh6kXiLq+MIfn9yFzyOw5M8HL4BY4
3RydKKWgGur4qE1lsIXRIa0aXf9TNbS5DvB2lDngfTN3kpJWkxEzSqhVltfKCXhBx3mw5VLZQK25
5AX3zkFEXghcfIaT0S5czJ+Mf5Jld3J8tEZDfyzbYvK6cbQ8K5ScKyTlLxXr3jsUoNlaGlIS1HWX
PaCwkm096WAiq6D/NhBLm1VemOEWH/PGM4bRX6HQaa4+3iTvveTcaAYZz0tSYjidU5yRgxbyQ3yc
mTO7pJRCDyENLMnD6GeuxZeAJec5CWB0lpGCDjI4bITT4cLAkEK96cUxVjBTsLTsuhmkx7TUf6ud
dnSG+EZPjbuhzP5UBYS9Q7+HHB9rP7Spl1zHkHKJgblMdPRbri10Z7V1kY7dhdlUziMTbudZ7pJM
mzBBXWzRJvNrP5QpWKFrAqkDVlWDXjLKwW4vOLswRpKMvUx0tqIVTRm0hdoZuH6H1FCkahoqdb0u
v7QDdLZp6nP8tKbaWNt9PG2azpkwwsh6cclt9J09ANGDrxZO/KzkuTjaB4HHuC9RI7Z6DMqwoiq3
kSmirZhi0xthbV64S945A4kSZxY+rU4NaPjpJoAymIy2H1Nfq7qniML4Pq67F7gxl5Sf3jmWgJ3D
TZ8BRQw5v/ibA6McfAffXgsJ7CCCN53Huteo1nBh0d/5bu25Y0x5bq7jGIuAxUxH1JdbPT2i/UO/
TUZKvIe/5uWmI9YZUk6rCunS9cff7TnIYMbAAJzAqW7WqltOYjpURJ9tkB17pbI90JXpxkmN8toG
ZbCtwrw/poMO4D5Hrw2rceMZnf1sRSnAgFJFkbfDxGiD51d2V7V2eadPFyuJ7ywzTlqUnii/cAEt
8ah9a6f4po3ZMU5acW3LE4V2uR9gDtrNhSV4Z6FZZSqFdKyoWC6BHU2DrJMFNf+oxuXgVZmEEVlS
p5uP5/yMTsshAs8SGAIXwmvMcLqfZKtX0F8S+RFCkw5qXDOu/MpIv01l9/pB00+h8XozxUG3JfzJ
N4VQy1s0Sal9GDiYFFMDxUcqXqoijzYgqDJskJNh000i2ptd8oSjDkxvtZh+YhWSe4kEB+3jd3hv
pgAq0CJFgI5AZJFKSP2sC9nZOdG1rHAA1yY6GOEloskrpOw0GSR8d2yS15nHAyTsdKYCKIAg/Zzi
mDW6YDvGXbTFQxvBN6lNtWTVIor/IxRQhVel2mhfcD0pLLfHzOiZ/oRy7HAn+OyrQfGYTab5w8/G
ut44VhUfc0P1f0Kpw1PGJITG9zZulMIVNtrgfz5Vcyl8rkG/iiWevsPklBquy6I4anqeeAqCaqE7
1anz9PEwZ6JH866iPTirKMOSJBk5HSfAOWEYGic6ar6PukKPZRQ9FdHTEqsp89drvVVwZ7E5/I0a
yfJ+X/fybT5ZFxKvd+5m6tF0R2m1UDSV563z5rTUkBpgQbP4aOYFxK+8GPaxoXWeFjv1Fg+H32Nm
bVq/qT5rmAZdgIO8MwvEqGT1+KSCfaPffDq6Iko5hpKXHSutwxSuUYYv+PGiPwFzZBtriop/jibH
niHn4S0Gxtm6MDssv9sk9sywMtaZruUXVDrfuc45vmbeIKQpcEFLY1n4cgF6QxQoLW0Inqta4Hij
AeV6Gs0O+0OpxH3SlUc7QL9Oj67jstJ2ugabDqF3RfbXEX/qR2IpJEdDFMMxacrhdz/MBNY482W6
fbIsX2prvMZspx8fCHRKI3S5aTEg3XI6lbGfDgnsUhLDWq8etDI0P1OjoJQY0I5APAq5yXxF6uH4
ngWPes+KFFs0qSN8EqPC7r3S8FuxKbNW/5H7snLb8HIbNRsqvrNB6kDpmJgnrUdfyiWv5iyc63yt
Cn5/VMWhk3QoOlYh1U9KlPIzeIJ2j2Jr568FZgj3WGSP9qrQyr5YK/Cixapx4vEW8fvAWFGtHSD4
BDb8gdrJMq/zC8ncaCUY3TXO6/hQtZWWFKtJLi3KbkCW9hKuTrjiTWG9pVCiYj+GENbRVCod0HA1
Vb9sOMMFT4d2GQkgxpTWHapG06HoQWpMxmT+zGfHGNfHFONT26it8FQ57J/lysJPAgiohl1cLbKf
vt/lTw1efv2aYDrbNTZqLJ6ofTzUB3rGiadLnQ+eaMBq6yrqhdlSjcU90lM435Hs9S3AJ/jJG8dG
GKVKpTcYf2HiGpbe6NS0UWNklExXJOhQum1d279HvaAz+/GZ45xdA/OnNoPcqNya1LEWIZ8m6QZ+
a8Z0NPGzmDzOAyQjcV+QE1eJ7AQG8mQR+7WTk20lJ+nlzzFo1w1OXlOEMZepiGsag0Ph1nmlvajD
4H8yugaZdfKXwKum3OTrQBGx9Qj21O9FN/mNB5Wuv4Z3L0N4ZQkeIny/jHUb6OpTZDchnnRTBVNc
1yoTXz1luFaHBjOxOsSgccNfgwsX6L3nKFOnL7mc8OGUXVloKz+Rk4OCwhatpWYUyRoGb+J7eY4/
zVoMRfpDR21VXeWq3agrKlmW4erO2MPTSGyyOqsrtCe5EeNeL4egdkVb2t3WUXINv1Fdp1qBT4pa
4ZCD3pVVj4C5cq1zjI3dFp3iStAmGojrI1wbK8xkvCfHdAVvFQc8rVQytwyM8JePMxA+nFWAm06a
KGZ4BcFPIvaPtfC3PDXBV/Q940clbAf7uqxMBASLma6ga9Iou3RpnHWfToDU+kTMlq9aOl0LSNPZ
mgtSf0LV1uewbIPg2S8DSPi9CoO26q0QdrgExtyTpNK/DUUq8rugEWp/FfuG3G3tEfDZZqry/PHj
PXaWCtH+m1EnnB4zxGfp2h5GfpxEbVMf+9hOPKMorCtdrY61jDFNZ6BTip7kj3rQnAt16Pl0Ozn9
IC3AMKN5Tftllos+Pf3GmBgsnsbqWIhE8/IWQeU8wO9u8vVy23QXKWfvvOdMXad6xCVOMrOIqOo4
UwZb9xkv8a/bhCJV62P1OmjpdVtlW/ZWvq5V7Y8TWsIG3pFIk4Ic+KzFsKoZKPakdvUxnGnRs0z8
OsGX8sJBcRbD0+GwZjwqoCUqIMs4rp5SPk857Y5KaR2HNnxOUO+66fVKvbBb3hmI0GeWSwE3zb6Z
f/4m+MDND0qw2rbHHFnsFUkLRE26GxtRVpfC+HeGAu2O+DIHoElBYHH29QrQBeLH4ZghO+xxJkxr
+JX2NUQ2ceGtziv31K/fjrVIdWMtB7TUDsOxFwgbNSU9wWBCTUwTKroXXIRbHC2sL4bBjVyEceXS
A8jXH3+I52c93hwIS7JJZxWm5QdhiRQQiW0NRxXBvZVZm85VNk6XxLrOIZi8KnnsHCqzVSgonK6g
WcWiNCppOA6qkm+l1OyuKwnTskrvx2uQELZXBn38gLV4sE9mSWKAae1KKg37T8sLPMirsjYlJrKP
5YMM2Hwi+Nv05ON65Q59aaxBeWBI5oQXX/q9vTTDCWW+xfn1F4cNCjAgd5JqONaGtsXY9Xtv29FT
ie2q7ftbrQ2xQQu241DugTpcA6r+1LD73MLSpFurGjHJzcwLYfw7j8QCAHSkFUrZY5lORK0W2VPr
DEdEOpMtupH9fdyDcMQ5u/5jot1cvoFVBOUHoBaV39M1d8qkG/XZZb0yGpBpIrYf4x7nr1RDNurj
XXzegGAsky4obhiQ0gCznI5lgoGSsFZWjj0IXtI+2crkjU7Ilbmd48Dzi/q4kDxnSIl001nQ8LMs
KdJNVA+o48ZMmepOlpEfSu7L3h1bX78OCKPjWUcVakPjp5hgYkz4Y4Ikep9E3LleNfS/hykXP7ls
2vE67aVpD/eXG9kawKXdTj6273++f1GJoOKM0t+sNjov8JujEBxSpwWjOR7xLNOgihSYNVPIeqCd
UF7Iut7bK3SW/4ZZUbdcfLNS13bSKKTx6IzdiKFol3hhmsL2H8OLiq4z2uf0XqYKB5lqbp1SLbMW
64cCXK5OJmNhymh5eVMWEPpNxM4ztMw1KbyFHSOtBKz6HeuBDZyTX5jYeYTFE1izlhR6A+SXoJJO
JzZxcG0j5h6PdQLkH8UvmdAM82pXmvifyMQ/JXKeuYSX6aV79DwoARGCf5KBpN+s3L24c+jYTUbY
JtPRIJ1x9TRFn8rsS5IinYEH5c+vbfrFsJ0hp4P7XSrM4fhWdZY1ykcHZo8VqeVnDMma/dBDQ//4
s3zn2KdbO/OcCLrIOrVFHNKmdT0VSWIcJ8Agn30HVELs2Hw6ZQmty+3Q793nEkgKNzMxqwRU6wzq
KigEkCT8wL98/Djnd92MiKfoy/pSDlxSHTM0bKtcmSHCg/MEnk5HStcuL5yw54sJQwhgGRWuuWCz
3MmZ6kRlqZbGsdJDsek7LBljVY/3SmOXa9E1yoUyxDsvZVMSMeYoDNXAJdyBAjzqG0GlH2WkfNw+
o/RV5U6z+Xjq3nkrbkuQag63+Nx9P/062qKuqJDX5jGrjOxKwIPZtYEWbskeZqSDLP8pNovjYC5c
g4efF2oprO3XZTKN+mgeaaUoXko0u27lnsJ0kDi7phwvMbXPv354P4Cz6M4gecl/n75fmgXIQSih
dVQccEk+hHSoMI20D0rKbMpU1d6U2dZ2ksJfH0/s6/qcnjvcxq9gRIRmdc7A05HNsEFBpGJmccfq
f+s6oXQgJdXaaKXPTHH9UND0X0W1DeBeTuDjFLG5oq+rr9FHGO8U/NFxmtV+1ASHLiLU2RHnW3nj
N9bsrm1kF7b3K1hq+bzAnpG44MSiM744J2uBvdfQataxTKRsbcIU8qy2jrGeRKxN7pGMdPw+WpFk
jTd5nRXkxEG0VppCWtWWWbghBHxP9MCMPp7I8+8AQAgAjbleQUtniQzxO6bDCIbgAY+CyhuDRvVi
VCov3RLnFxXscw4k9FcYA5+X0+UCYNYbMd3rB4l65NEpS4n8e2jBgyhF0z/ng68frZKiASauk2Fv
4gBFIQ9Lecy2tarqcSwUVn6fcNtBwgoj+wc2VK16ZWOUtMuwhN+GcQwYzvbhZbtDEQU99a66nFaj
4TR4tBo4ipkZ6bUrG3Gl4w9npF8QF5+uTTPDkldMoQMRAgw6gGVZn9YWZrq72HG69AkYFE6hflti
eJ9YZrKmVJN/dVpo/F0Vigdu5/SXFUR6gx1qn30uK92J11kRqQ/+ZFkbkpn0GS/SsEKtwx/SlcnL
vAAwkCeXU2h6UjWBZVfdjMhMaH1VXQ1FW/nrXimVPQiW+FdUKLHMxZaIwLNTvSoRrjOL67qt4t8l
ISm65mowfS1z1byPS1xjUZIX2l2qIje4tSx8b1ACH7rAbRHbo5njF2GyxVS185IwMdlXJeVVgF9D
s1aTwriRAlDbwNH1Hj+T2BTKhf1wVhanlkB8z24A9UXZTDvdDs2IOqqVNNFD3CBC75i9utJSq/lW
Y9G7kbSuuaosSVvnJU2uCRW5CyHa+bHF8K/VOvpadDIXkUM04Uqj+5gBZUL7lg4hvJVQmJ7VRyal
V6s90C6Z3L5D1PTjr23+i09OAdRViZFAjpPCIL+8eG8zwqemBTXwQDOnuh1yq1tVoalcxRTDNoYf
B7fE/NKFT/w8nDCIzLm9+fTAJJCtns62lPBd8j2pD02b5je+QS21T6VhldJz35fEbddGLvxNgQ0Z
TYIpW9tCZDfwdcsL19Nr4LJ4f3ARKM0C9EQ1YVn6wMdW6XkW/WEKTdB1Q2sb0jpWjf5+sEflTolD
qr1+Lheaa+pBC3KpM560GjME2KNlh4x+ldfXHdlRv+myTL+rnB49pyyd5H5VECghNVngq+F1jp9t
+jioQQYj2OMit9cGa9ClerzSc93ZCzIbwtIJzf2VomQFImXUxDMvroDYA6AuESwMrIYb7OMdcBYR
sAgchfwDpzCUcxbZgdnEVV8R5zw41GmBoDmpB2ty2hRVn60xAolWH493ttXnCtprHY32KniN+Xne
JD4B4tv4RMbaQ21W4haLIw0esm8nn0s5/yQqWX0q8954wguxvsBUOLtZ5pGRHJz71NzQy+ZTpUl1
rUqj9tBXg+4mmoTjeQgF/OP3e2dz092iRDKHpnPlfTGhqZMOvVqU2kOEZedV5CRYZhppvEtFYnGV
TQECgGp8p7C4341RfLMbPdojVX1J6e0s7eN1wSlA8ACDo9GgPZ3opNDbOApa7QECxfhJ7rN85xQ0
+cJGCr58/M7vzezboRZRF7FdquucnA+pTXFyKKTUI0Lq1x+PcnZGAyoCcgNXFV8HKpXzU7zZOZGl
yEguteZDOGrKRshRugcCr+HQOWa7tiiUq0DVcNqS2+l2FIpy4ag8L/MBaKLWDf4A8D/zuQgZIr3n
2jd9/aHQB7zi7XQbhXHi6k15DTL3qcvku3rq9rle3XdWdGn0eQ5PTyqQO4TuJNWGSVt9Mcddb0ly
k4XGwzQN020rFO2IrG5424lmWlURYFF4t9WL0OT0e5Ukn7M8mpVsq/hS4DhfCYsHIc6dWWMsA0X/
+edvlqF2WmuyqlR6kCsSCVexejrZqLQ09xU/O5gpJrFumQ2F5tlo3f3ug3bXcMjCK+1rLJ6bIlJW
5eTEPz7eHmcfnj5XJqF6ca2o4M6W61OLADQ50LCj2o7BdpCNGzsYtZ2l51qOgU46XqHlWx8MAXam
jFOJeoTInutAiy59DstPDz4U5DqKAFTniDKXADHFqqLQpNp8zAq1DFf1KBVirYYE8Y4oRebBmqFX
YSCIMt04hQSqvEhLlNwC3Wm+2fyuvxrQZx9Br7WKtpo0O5kbYL0erStMu3GQ12uTYxO8M/qi2ZTd
+FbSW5iUC2lXJbrxs4RVcENnoa9ghkb1k81d2roQYoreRbS8+6G3k/7VkYvopsxlegsaiZPj5Rn8
Py+t5tpZHIjhi62NDUDlOL3GP9BAZSvOVJforVBXFamMhJZJMQ1eMyVZTJ2Fdq+rDGl0yZ7qDAg1
J1SEDHA2gbieywHJQZMpfVGKx0AXlbofJjA3bhMGSD1GnV2rLue9eOmEmnzyJbWmcjeJ5lFtWm1H
/J38iJRYB2ZNsZiyYewEoYciL1UMBfud3xf24XwOvP1AeFacRkASwHgHr7RMLZLJyOs05lmh6aJs
Keyk8bquVLapJrdbXQ3zfajk6VaNK/E4zgqWgC+6ldIL4VH/vCStoiw/WMxc6LoAPZkpJtx/i2gL
qd1orEpJfZRwE0E1fUdxeq2Y30ObkkZtbmZRl9x8TpX4zpiYubzb6YP4wwCbh4BTgeMqcjmQR15V
O96cGuitGK3hq/JjkremZ+LD6cnTaG47Iu+rtJZLtyjC/nuPSDRSnhdijjOkEgEu9U9nJspxK3OC
np5ZTdsYvmWm1uOkHqLktlbuc7qyttauEKxczcZqOhq9cfxgNg5Obt9GmGuaXniBcZsSkVb2Ws8U
11G/xlm8ldPqws12drW8Ph9gyX+eb2mJNtj9IAklsR6Bxm7Ttb3v1rY7rEP3+PHeXF6h8zjIVdDI
YHdSz1vMg94XAwZCzINwVQ9tFK9z+xWf0IX5PjuKl+MsgrxI84uuN3kf2VPc2gtXyEKu1rELNuTv
ffU/fg7/M3jJD39/V/WrdfzPvEB2JcDI7/Rf//dt9JMoO//d/K/51/7vH1v8qfviJXtsqpeX5va5
WP7Jk1/k7/9n/NVz83zyL+usiZrx2L5U48NLzaX2X6b285/8f/3hv15e/5ZPY/Hyn79+5rBZ5r8t
iPLsr39+tP/1n79Q9H6zuPPf/88P755Tfu/wXGG98zye/crLc9385y/J0P8NZ83BlZUrkRLPfKT2
L68/MtV/mzqJ5qzYzD9AO/71ryyvmpBfU5x/U71mk4Cf/vuHf/0LLajXn6nWv8FdUlfjP7OhDJpX
//X6Jwv13wv31pB+3mv/fUyCtiIIf9VB42SAT7Dc87h12GpvBmKtBcljpqiYLVC/hqIcWBe24/sj
0ZcgNuBa1uck+M3Zo3OgKBJ097WwxvGuaGUDsyGhr3NUsC4cc+8NRW2aCiszOMNUT4dSAZI0asNL
yQiQhaCtPEkxHsrKv5C4zh/QcvJmlyj4YiADKGCdjgOpuaxzQVFHDGqdePUQG7Q0QuW6sBvDNbi7
v77ZXP+s3tvVmufobMCZjkelkBRq6ULWxYEeIQwp0Derknsnt7/HfVzd4pKob0ToSBQs6kup6Swf
vhwWpCThNmJuUOJmINPpe/rY70lOjXoz9hfWQeK2eMmKEcydyMId+qv2YzcU/d0oRmut0XWFd2Qn
VKs66w5aMAELKLKVUYj0K7qpNVW8qr9Czsw8TGFge3paGTchRqF7RCeKnRKYnMDdNKGVMuBgXNcA
jCaU2xU3zYvmuugS+8occtQxVCNdW2oI+EeUWV4jZlKgLNNVPvimZFC++RPis5UmrKdO9tMtThwN
ag59Ld3bnW7/9GVf/66zdEh4TADu0koMgcs1Nd5Yfto8W3nyKxRd7IHjv+tqK4Y44HRY7QjkySat
iZkPy3KHyFAwC9aGa7uqkp2tIOwlYAh/VfTQvkOIuF8raddsTLOdzSdqa/iSWUa9JR6I7kUPfTcp
zGivV06zM2RKgnmp7vwSUSNAV3XwRTZz5bki13gsmrmFJg8Cxmk6jj8RX88TysR2sqHc3SKs4BNN
JAhQrWj3AY9x0OHDqlGN4cPHctm4ZjkkPxryOs9vzPImTIw89upWFiuRStW3LqnFg6In/ScrLJS9
PcbGSpUmotwqU3+YkyZ5cQSjuM6CiIgYxaqbQQ3slRTJBggou/0JCl2iVOorn/D9aCXqM3C+vBFL
6Bszr8SuQ+hzX0WwRVX4Syu/cuqrMNDEfZxUwWFWN9mjUTN1rsL/uWtT+spenCYJ9oajsRFRrJuu
bw8+BG21uyq6unkcweKbLq3onluOa/WqiY3wKUBCWHEn28+9qaOYOYVi2GiTrF3RM8ye1aCml5Q3
sfqz85UWl/u0bne9b+O9FkJNcxMVtywlivBl+z/UnUeSJMuVZbdSCyhDGydTI849eAabmCQ1TtWI
qi2tpr2xPo4CRPATJfiCFulB/2nkDw93V1PV99695w5iVAlZKOTaNN2y17vivhDeRkL0Nv+Y2AJO
jaTtG+ruKnpEq6PxNOmcgbOui3MJguvo6ny4G1zfXSG2gUsXoMElbAdc4z2hC7gGpuF9cJcMaTq8
pMJcclxxhAzGJEFscU1TK1waIEKWWtZDIA3ndYIn8WD27pDkWQvzpuvTN/Q1ZWSYpfuu2Y1+8kmA
fkV4tvnhMNSfSvMBUHRevy83/+dktO1uagvv3ehcI3bcSb0UQZM9tSjGLu5iB18IvTbXMHP9vcj0
7BRMeXvVefpkpFJD/2JtuX6Pujy9w5rtlyEtQvmco3SLq25NfxRcIu6lQ+T4przqHBSyetQcId59
q/emR5uIgDrR+DMEGTl2D3BFBTRoplbp3Y4e9KTH3hZsEynb+Zh2T2MlrGGfLeYAiVS6snlcdLPM
42HWBv1Hi3Ky3lnLMqf7dhv8dg99usgox62uu+a6SA+VJYLyS1VRL4bYXvUfYqGK3il9zVSSFYbe
RwMwuuzKkcLnvWWwk6NUTfbnNmjuFEvz1rVvKyJzYi2t7PWEMxqetpv5D/rUHEihNpx9bdrZFAJi
s9d4C5RWHlqHP/arT2TxC8hNJLhOsFVecru9XX1/EzcNrU2Ude6saXdq0Qe8tY1uL3ta1BKNPg0A
QASCHN7BFPL7THTeBodfWK+EJQTeqfLy6VfTC/WMcTS3XsoqnZyobdDsR15jbvlx1EChx41HHP05
R+BNrJhl1U9jRqSPVqRfCgjme723K9qrthalYro4+hjEtM66cBReGs/TmO6WJUVwGnh9THPwlPn5
bkhJcoPQn75aSzHOUVOWv+xc4d5jkkDiRNDT/eDt8w973wttrZv2mWOdxtZPo2oO9LM2u+wXfB5H
bdF+lo63XAabFNZbfyLS6xn7DDaEQ6etKmTxP1csr27SozXD1KrzenuDCFOK0OBFzOJ+dN1DipuX
wb/m67sGW3OfufA/5RD77UxrN7WNe9NWrxQjUbvle06gxB/Gs4dg1s21Y0P2VC3r13Ud3p1uKPYy
Vd+dwfhqLUNYTvbeGJeL4fZfoIktXziH9oNyD7qb1Ud3HCGzDxi253VqwtRcwQZk85F6fr+ZGDIW
d3tF157rEBfRqXvb17oYL11VXTkl92Sk/hKdse8s+95GmdfU/XM31I+txTyMem6/uta+8PL5c2Zv
IFErFTEF99FbNmKjWmHfLW36K7fXl2Kc7j2DRRK0j8QK3fUeefddHryNmkn6Zqq6UKHB2WVCPPo9
62jZDp4+nPN62KdqWKKtzL9LPYiIpg+z4OfcqzkcnCDOt/q163tAbs7CllmXE9U8o7HUioyhvTiO
/Chc70A0eLQwULI69t3KAHzS0KCbvo4Lf/FmXPJK3TOuOo25GNAuG9w3Ud7QwtuJcU0Qyt9PAhga
3Z27rDM59635CtLTfLY9RrmBvx8W+dJkawVVceyuZM0dGnphfOLNwZmNHQBCK/Rq9ZESahgBuzvR
HUts1NahabCG004zo3UJunjtNHs/y6GLM6m5oSKPNzLWcV92EMTgcajwxtPp/FoLacbtuyFHf6/G
By0vhzfDX/yot+g0khr1QGDW3IeptLpLvc15aA42Uuq5OCGzCeJyyKfQq+qXwuFqSFzY1R21DB1b
u5u34qhv/hka5de6q360lj48EbGXKC9XmM/NU+lmPFEW8DK3eAbcfVZDZt2XWtlGPslCB16AN1+2
iZequB8tfedNBDhr0n9Tqfpp9x0XFMedo7kDe6ZQx0SbWBcAbYb3iCyrvyOPs4lr/Eqhro93fd9M
IMC0+RFJVHAMOuddaCUfmVDARUpiQ2r9OGyNvs/6aXpaxjnddd2w7hotPQSbuX41NZlfB1qUp1mt
D2nRHpSezjgEzO1a4cscfK07FOt2HDMhY+lpnxZn/cGY5RI2vnFdNsQRcNEPI/TuEEpW+VHpfpRr
/V2dB+I9p0KK1rHWEe6be5WuT20jMDfMxTuJ2WI3yvxdubziygtE0kc1uBSvnbHSHCeMZgVcF5hd
zuJO9/1qmneGp11XLxii3J1IrpvyZ6n0O8NajlbTPwaWOs2FuCCxkRJ1DSFzQd6ue/DDV2Ort8Sn
34sR5Oza4wGe+303OO1OzebFduRLr4xfDJYOnjU8DXn6SsbpEyPxu6waL16dP1TBvGBMmxNIF8y/
6a8DmpffXb2IldISu/KPwQSaARraNtgXQKQ8LL7adaK6dnl2V5dVuUMMeUdO9zeLQfI2F/tlohld
KLYgQ/M/DXt4yhSSJGaC9yW6fSxrO7My6BbXVaR7TWzkm3Zx9fZl2vRvLbAyQtWWONdkQdB0p7Fk
1/wkLKAII28884MqVFKq0K3JrM5XbByKz4VzabsM0sCYx7MuxpG9sCPHrygc68kbpjuDH6K8nY3D
VBH3I0c/oOdkgQPoZw9ttflFE8ax7fw+0UeS3hp9gR6FkSDSRvOH7vMlVj2kExhi+MS0731t6zsn
m91Taa06m6L4Unf2c5vPWuQVwFpNwrFDweSVVDdyTh+dcdgix/QCeIfmFhECX4Szv3xfsi6N2qW/
zu6qnYpVSzYebZZK8C7q9lOObeyJcnveJOjD3hqZu3scTmLaMBuuhH1OS/3mTIviV64fEByuTc15
g4ydz7ZvnIiGqHGwN5B6E/b9H+bifTOneq+EdlZj9zVtfZVIM71nm0oY16IpyJj+9i6MhsE1tl2Z
u9lu9HsC57Pleew8DpfePfL+eStue1cW/c9aCtyfmOcWV6pIH6wiKkQahGZW5WdJSPqVXFIvdBqh
3axC4gwp1951GMOPW43uJEyNrj24ZdXuu80t9bjV+5I7K9GixmCBqOvUz2ab+7iqFwgRFswZ1fYt
6oABwX86O20MZqEPDaHLVwJ15UlkmvM9C7LqpQrGOyFKFU1qbJ43vInhxvQNBUJqXppqohDRJ3d+
1VsPAknD/VhvxPqtHU3ouWaTG0ljdf5zgesclwE13+1ZZNVlGXDdwO1+GjLfLlpfOK9L5gS/vCxf
9ow8MAG5Tdnj6K/6yM8reouQKzeGrHX+lOOQ+1qhBDqMtnXdrDTfrbpf3dVkdf0siTSaYisQ7qcG
ejiabQJVIoNrdTRlKfxtMQTH1s8luBChq2MxGwO4X2n6+61tKZoyozEveSrL06QDurPXYQDnMZGL
5bvLDrGZvMN7Oj1Pk3DuAc8317EKPrrNaqNi0u2fKWCpNEyLifIG/As4CdYocrTuMrIL7u2pqy79
WLnPzN7KRLdm546wKkQxJk7XdBiHuL9xiVPdWe7bwnZf1SK2NLIZ34Wp6sXVhbtwFoUhZhTyIn3s
g6yJKwOrmZUWPE7LML8VKjfPrWYYjzQHegRJuVVd0W0WL1pWcf0leXGFneyQ98qK9b7bhtYlPQfo
m2QV/vK8eUyWcjW/ycCqL3q19dHsqv6cN2MBpNkpuVsEZU4+H6J1ZIwOz/6pWtdsb2ZkCg12Ol2d
dKqTusCuLwZvlzEqoWWcE1ghpXU/BMbwvJJLECuxcj1rUMfgsg+rxf+xjEaaZGwkJ7EFfNHSHONc
7zt1drJtfhqd5tbV8Eo57EVpDm0sb98UUSuZtmY8YDm3JvOh1lm36qI3BA76v1qhLL9LiJ3QnAcv
N5War7o9FMYaD6Q7l7HXTLpO+ppy/dVKkNeVY1SvqdtgbvLqjo6XZlzF6KT2g1v5xtuEHQnpkSwt
O1zsLntqbHUB88bm2qyCZK5s6UMTf+x+Mgf/rVWORbGFO89O16Zhi+kSgqxNLqK5tSO50twZRj1c
et/ME7fwRezLhbBFNcyJ49dkLQ9Nup8b19kZaGwOy6xzPdmWZLQwafA74m4Fhl81LWFtTGwi9O/w
MWBNXJi0gcOZ04dh5bZEqh3pzSqQe1A+6RaVpYmUyePrqvplz1uVp8r2Sdas02dFXMXtC/aPZO25
IXH2STmt2bUU8sP2t59uIUvcUw5IGGvSkoXY1FPep3s8hU9+RZFjWvop65s1wuW/XGSmprjeDGcn
5ZgnSz/PJ7Cw47Wf/HWP+rc+58quT0U54BpTFumdgftd8jzvM5TDsa0X7a6rXcDA6aySrrVfUkJb
wY+I3Yx9lIrCJMGxl+S/e1Pqniez9SPH0Zbr2Hj9Lu3b8Th1jpuHwHs5Kzep3c1N4q6+sUMEr8Ve
ryrkZNu3YMxZeZCXgZNb7k4ZAw+WMueGEBL3ETHIeXSUm5Dwc+HvcSJHBYz1WEdD2AUdXhVfP25F
5114lCUHpmdFTCn44Kvcvh/7/k4WXXDMXX3aZbYMTkOwGiqkiVW+ia5ZrFD02Xqcx/pb3wk3dmuS
1VBuL4nwq24v1WAntsgQnehWg7BffC3U1u5yv+2irvAhradZccw3f7gfuvmphDMQe2P2iko1Cz21
Vsk4qE85DairdWyniMuCA8+7d8ikqxJzCDitF33XNbQhltaw3lXTEia95GMk6ROgDLXuaHWqO5zm
IqaqbGCx9PPZqeQWWaK6SQIdR+1Ac4cdNw70qyzMTCemeESOE5JUnJ4p1L7qZvVrhKme+2zN69bU
d6VU/rUI0nvfqSknRnP5sAIN/qTKZR2i/f8FOSMdwsGY2y/Owi5YN9ljjzbo4mstm9pmBTuwNPkB
Oaj+YbAxH/tKv6UvDN6VLR6P9AA5iTKmTjgI5pAWSx3JEmC9Gj3wI8KZk9o05PtGezUR5EVf6IPD
jZKrotAp229amq6PWDBwY5aBU344JDskvW+kRzQ5FWI7uUENnRgFM9xLj3OTNydTV8gHx0l/Cnqn
rCM1ahgJGk3/4g8zh6VmuUnRtPNz22rWmVq8T27pvG+Zlq2RoQ3DFZtKcNTSwMADupU0Nst+pjgq
gz4P+8ZP74hFJOdvGF7VXG1HlVZWtKBgihxr7GMwoE2YrfVXsyDGk+OC9dYMr5tt3cGQ0u+zTujs
S3Cmweu3pUTOiB4rrhT+K7PU6rgAzrmXwaidLFig4abVDU2I7kvV02bfYqNLO/TradnZXBY1vNKp
bcZKWj6j4u2d5VAexLjZybSWJuPTLrjFCXIFhYDP7WZhpdhclIXx2dhdd7Amg6azpQ0hz9ODKxcR
5n7j7+aKfn1p5FUE3Q165lA3d/Zo3Y19SyzDhqif+HXdPWpd8WWqjS+GX0AJaHMK+c7h/od8NEzb
kV2CJQG8Vg+tpYqsyX0dNPRUrQ2wutl2gHwjkDTHYG4TW/YfXukfSoDylvI/G7l84yrlcMUtl/2A
Svo+t+UPuyeTprRFk6S2R9khxLc8W+Op6tVxKDSKvEGfjsa4Og88c+MV28x0GTniD00J5bKHXnnI
h0wmbm9Vu6xAtfJQmV11UmtxdQr1hsf7q4YklIptVYAfdPFkrzQ4hinLVFSPjZuYk3nfzxDiQluu
ftisxhraBa5ic153rdMGb6lQ8s2xeuooy9eu+D+vc13YAMclMXS+W0S1LZ9BB7xi2Dh3RlXvajSo
hA5zwo1IS0c5fLSuGmIw/vt+kSfPyw9cGmIauhcFYPdzUJyjFcmY1FOHxZuf1xFnr/Tjptqe3L7u
IzrwO6ekFVLo3dXfFpO7bxsTUD6hCiyKx3UUMQ3weOR/6hzWIqy749oWR086d2TTvwejfi5XJ+pt
c79l5Skb7IO/NS/S1v1dXTSRXsyHuWO/hBsBSu4FgtCXsZ0xBvgHeqq7XDbJTDskaJZTJgoCrdzd
mho/JwYEwvBi5YqHVtucT3gn8bhCPTY4bDeSJcxBS3AbJKJT21vpNYcNpQKB5RFer6Tnol7X2nnE
vdO1wRkXxq5JlzWi67CTmkTcJR4I/NwFSJb7ZovzYvxQ2UqQBKXxrbTZslPW5lHj9LvKwMCFS/xj
adzdWJnP7iDCfiTMHQVPcAJr+gVAXIQ+NantmVW0xYhkdqrqudAS1erR+XdNzjfPi1ba72DefzRW
P9zJJhCH1exiTo3Taq79+2pZp8YZ9/myHu2cU71I5THLrBj0e2giHMFWsVymrt1TmLJWU+vSTuuR
hgEBGiLCKrSrsu6jL8c4I9KB8yNu2v6Baei7p7EN+hmHtu5eGqd9agUNpECfaK20bN7ptPM6g6kA
KoFmJmTZvUgPrZ27RPQ8HiwLNVSGX6bOmRtN/k4LELTyUV4DJ30hDIpbxndrNQm0KHayqB7s1T4P
5VzFohYvblo/KD+nuyz5JXSfKXYCc9nhA79kQcegqWieU3241oruFye6hQN+G5ollq7eh+1qPWb5
PERb8KkgH9Y8fBmHB/1R7SDNMrGszYxcV16qUVyF37Nf+FcCjc61GOLa4VnWSDFPKftnnrFAMvgL
+3Ue4QI0GKKzCzzKz1XMDyojQ6Uwp5NZblEOV/aJxrriGlDHXTpPieu413m2ZahptwYmqvG2W+Qj
Plna2k7FgTCVMLH8x9qdriNXyk2vaCCYtNZ499UiuewH03lp86cBDmk4esu5B0ORzzRi4RcgyAt2
vW2cZQOfk6SrNqLt9NA6zcW2mjpys/VpcdRzXqexV5rnYtaXqLXEmszWWJM/z26aan0b5p0176ZC
PxR5Su3JuqK2JX3e/rT8FBhINX909vw62mydWi23uBLe2TaVF2f1+ENfZ06X+Rc67uO4lke7C2LZ
Fh8LvhQmRl9Mp/XpvM+ftbWcyekJjswiXmx2rZ7ZIDPO6xTk3zDrnfIl2KUl+N2AACc/Zbtk2GMU
AVkBabDzjPFpxTEQmWtQREYhz4NtHJ2qgZjnfPE37Z6MahF2GppTkdnPhMqLKIVCbGf1dV2an2Vn
hXIw96Q+oXnPvwZiASEgi2NqU/jdSrmOt75q3T21SWzp1dkh1yoN5FPlDk8zDuEod8SpJWWF8++z
KwI7wjwPiCSX+8acuD95fpIxFYyarb33xuoygt3Yp9r2xgQb0bc8N8F8X+ftRl2R6hd/04tnI6MO
1+ZS3m0bU7kVUSk3jcWcnwmfeanKVUYAlLWk0rVMhYpK65iDVj96QR6Ehl6py2roMD2D7Q6I6XTw
Bc8Fz0d9FGrw9pm0/buaPQQDkmd8Ube5oJ6RwtAa/qRCz5yCYy1J5TFnLBOw4VvwfFxn37VSlRuL
LtjOhW4ZVxNHN+xlUQ+7DqZeYoxgMU3Nd3cMkhkiD3V1qKY6f262tPxWWWb5UCsU1WEFWTi01pQA
oQJPxqIK58HyclgXqgiyQ5NW+s8Fv2sVagaGhyFIC0LM0q3fDXr+rc5lOh7SAmNg2JXZ/KGtYJBD
e+3WB2OYyR2RASDwZDIr88Dv/jbXqRmlTTs+DkwPD11les9WEWxvLoGm932z+HdaMBgdyAoq5qDI
tlgstp7kYy0faB1aH6mW658rneQDOUkB7oQ67XfuoKdRyRiuToosGJjyTM0u9Yr1aeCbSRTXmyRF
Sh4bJmcYuRHF12DA25aLbY5dOcmIqbrFfVyx+5STPDuztHaME0wudmnw5KR1zYyZZKqk5nJRhJNm
WjuDLgkb+7Je7cUsrmDOXL6j1lxf0ZJLbL6Ld1qc1f+K3Z/z2aQLikrYDn1/XuLVruUXfZ7KcLWy
n1nFKdApgIvhtHIAYAfsCeNu5xPJidsFqv2PMs8/vcmZ7gu6BwkSveFlbmx9Du1OLJdAVt1RbXP1
PDo0Vvu1oClDXzXeRsOIvM5pAdr2z3pD5ydlo2QoSQPV8bZvLbNBuDZBsB6lJup9Lyb2H32DHOYP
/XnogEo0tMkSMB/4A4y7jp77TtJ2e0I0Wp2LydkjTIAEPFhPebNxDx5G/jl2CyOWftsmC7ftNynk
RtJcRZ9MTK2IucMuiZPVNNQLtSQTLdTYtGg1LRgGH4Yi9a9p52l3qss7N/QW2WFuKiSdi26p70nF
YGTW2tnZHuXK2bGmt9MExUW49tl8VwjLiiAwluc0t8tHvfM+h9EcdvR/BBxZ0PvcnYJI85ymCPWO
gx320nSnL15HPF4JCIgnw6lOs1MFz8FUBUso5k782IxUH6NsBhIBDWi+93u9oVxz2zyeN3PeL2uw
cenn+kaJ79n7zRZgNQtVMkwfwQ3xrNE+uabI/k/Cz6aTXfWYNLphc2l05H217Bopy8PMAHSMIeoT
0+Cbo/1i9JnZx460CL8KdDoAU7YF900zg4XCzqe4MU7qTlYzUy0jm94NYTSHainyOHDI85PT5FwL
BnX8Ts2961PhxY5W0qV0VEMyWNmZ4X/iR5ycnoSkZAmAw7OWM91M2a9TSomuTo33wC3d/B1rDJJF
mTPZij1X6tbxP6ccP9bAKJKkGARWjDf8zGA2Ng36nTt4Ytr/JyQYJJ4WjYq+DJhn5QWvFSnWOFHj
vcpfs9SiJv6rVuj/hSZv+TlO8/jzP5Dkif/Yze2PrxMyuP8v1HkopP7X3+Vv/6zO+zn+7//6ozSP
f/83aZ7r/+Vm8IVzC+rg5kJEy/83aZ5v/AXkC6GELmYHfmAiMPu7NE//C6I8wmsDdKw4WBCX8cO/
a/MM/y9ASOCqwEG/Sfrwp/79j/ubuuu/VZP/szbvN9kVU1IoN7ZNADqhEuDeEQj+o2Iud1IK9rHM
kkHfKMthSO2xGKZ/Ysj5oxUIsvvtVVAfMvL3AaZZv4nYRsZf3VBljBvH/kkr/X0fFF9z6V1tep9x
US0PmtX9+oev4c91bH99TexOGJ5uqBS4K398Z63fty3DXy1eU+UkupZqT1DI0osjtq9yWayrbE3z
TyxBv4kC//qasMf5ti2D/34HMKxTlRHCumj0xIs3IyAwvhbZFgaOVf/3k/cHMew/qvT+p0+UVp6r
w6W1WUQ32eA/KB2Nzim8zJ/oR0sBYrDVtdjK9PpuzShMSO4yDpa+Tjv6YPXxX3+u//QeeT2S6sxb
Cgr3vt+5gsFWWk5lmwMNd3DKcWdPxnPT4aeJq9QEdv6vX+2f1udfGdFQkZBYQhPSf3ufjhgYrhr2
mGA+p34uBDu4QQX/f/EqvJKHmg3d4+84YXijqq5Ld0zmWqZXv+Vg13KzT/69VwFjY5JwwJOGf4VS
+jfJqNX2+AmLdExqBEgPwWJqO7w3fxYv8Pv3c3uVG9cUGBLXUoaof1wZPQl8AsODSOZp49rYGOtz
Z6XuqR+MdP9vvyHvxlyydYeeGdrNP75UZaEz0BoyyxTFfRRgKOaiv3h/orT9fQnwhsgqwBXC5wZo
2vntDY1K1jMhnCLpVzodGpe6cFVb9u9/OchOUczjzoX8+080kRGVLWY+kaxc60NsHVbYzIxg/r1P
jI2BvZ4tMGBj55b526YEqdcemrGUyTBQ6JVpL419OpFQ9ifbw+2x+AcRL1gU1NsAZ4BWY8JgAPzH
b4YvYVzmYNATTxcyaXQpDqamVx8Z6DwuHpXdPvzrN/abEeAWiMQqoF3GycSagxX7x1fMm66dl1tC
RyHKLqwHi5LH0KodxrLyZLv918xugv3GTSZRlJJn066Li4cs7k/euQES5bc37zmcprfTEbsz1+Df
ja5Y0bbFWxpyvjJsRhGGgmWED7N5dNbLpu9Rx/VQZWIbpae5W6sxaF5vl3b/kfFypqjz1+yn0m1R
nxg6S3Ed5Lpu747JXvdAu9hvToHQctpWFumBG0qs1Ssixo/jkyYrfLTm6JL603T2NpL5u/YPwqjW
Zdeu/XjRu6URobRy6SMP6asXXJB2c8hdAh33RYa6JJKq8POYLpo5McCaXS/W+zynQlgKRMFiXdUP
kY7lloBo3Oz3zBiEBNPgNsVZp7NY0SrQUNFgk5PnuXTWINQp2JaIRt3KBV/1GxSKin6udsb+P/kX
z1YkHGaZNl86Ynw1CurWHyIBnPULPqNCRIUu+iQgo3lOSsTh57LFzhRXWVW9rIWHMHNNM3VJJ0vv
f7R+03ghdSmPLNxxiEw1/WM92majEzv6CoLpcT01ZjgROmQm1jp7b8IbkaOZJjnUCXMBnTmMkdOL
dxAlPlQ2LLzIGzX7bHPSYYCkEitj3QER2WlkCUZtZpl53AQDeVxWYYJjwM/fgR81zE1SEknviSCS
lnG6vP0WvZL+mGi871/aNtJkgfHOwGcRqfheTkQ3RkWT31zbusw+c0OQSkBf7xP/ngc2olTLEkq7
qplo26u+7vXKhFlclMaKBqjv1w+R9fLXZreczLOdvc+DPX4tdL1L46ZYaZ2mXTaLSKTSfbdLeLPh
kAZ2TlNIeBd3vLUDaC5o94Az+u8Vqqz8UEJlBhrvjqqOiBHwhsQsS3HKqHqoacF0kHbXsazRf+Vi
Z6muoEFo3mBImaffjYM7vooWKMLeWtwMWfBY9CRolVDCGd24VqibfTrEKSeFA9F7Kap4AeG516rS
+5zArb9rjXLfVquXdfPgL24JczrQU4FBFbLmDAzPM9t9wUTfiIrcDJ74ykybHvmqFUnFtWgN20AG
r25F2yJpNEF5XKz0JM++hqplP3ouE8FqrJANFIB32sisnMGI01kwFF0zx7u3q5Q+SD3ahRbaSpnb
JcuzEh3XeIM5f1T+Nt5nmVxnvpvM/bGBk3jpJ4lEXWyT1EM/wHtFUTssn9o64/5ve6RpqivBEqcj
WAbA/Wv7nBM8VYPoSvv7rjMnLsWTwRjSRAKNDtXIlxdvLulEjH4ZvFT5WjtHac3VXT429kLzxbaG
XV0Tc361Vt/+0LYFDKwxSUM/o7aWJSIj4DJJSpiwG80bhI44x+17JczT+OkV/eaTh+mlp9U1TUAx
OU6WnWOMExOqgGkyg9nRFdl1KA1Di3zSWzcykvDm7oAXp6jkb+hXt20Xugy5Rq9DRxZ19ir2K6ax
qM+SINdaFIYaDRWkTy3z+LnVpl+rLX1U9GwyyDxaJ1gQC6OUXRZmryczCIjCNldtlCg/xuyHCvxh
HWmE6fbVwdD3Db40I+F2QqoSgiB1fs720rxaI3Pf/Tib9ofy7fwTaW3xuhmT9VFvkg5dmvUYG1TW
kObX55l8roOFGdDAAA+94k2pij+Au4VedHWbOCrTnFCRdflRr5b6tqqhe0JuU5a0LNNpCLtVesTD
EspSRINYajuxOjN90a2gMC+dRtVPIlsVpCGfsP69+2sm6pw1PDw1T8WKZBYDf+gWwv1FgVaj3h2Z
2B1SWyEVapwMujKiVOuw1B7XnKXJhzcSbsscGScdzkj1dveTMCWNXm/tG4iJA+PD2bzt/Wb7CKKS
GwbMZc1EDzdnxcrcw1Y8jZ5V2fkR5669Zy17NgyJQX7d9FUYGCto59BGmBdxni1dPflt5f8K2qG3
2Yq5BTBpKDYtRmrUf3PYA35ogLdFaNma+2gOk5NFIJmtmwyRsXS4cAYlcAIEA45uyR9ABY8tilLM
KXBuujKAPWLl3+aJPOHI9gsm6+k4z2uilYGBwDc1queUNX8j3Zrasi/Gmljf2erm5twbdnVP0HqB
zthyu//D3nksx44lafpVejmzQBm02EJGBINacwPjpYDWGk/fH252TTOjci6tS3RbWVfSSN5kMAhx
Dvz4cf+FCc4jH3IvjNvmU4oTZXQ1NarAjRoJyJkZq6srZBy0a0WD2JOXYvHWz2N9lQqtmdHgW8zF
Rvi1fUUhEIG3aUiFu2lel6c5HvreaUKZqV/ItfIesQYtexSEoY0gl12P1GwKqBxoLUstZX+Rxo1E
LbA7ZNGqtrbRx+nVmJcZeIl0kK7Flfa1DYEOCRjFlHvskqu0vqnmmA6WjKOzCjN6zj8tyOyLnXeV
WjqxKSzHbkDd3JfZ9F3LPYbGKHlYeLLHk75oO12N60czAYBgz61UQJUX+uQhr0q8ky2josuFvMHy
SQlL0dyhHKr2qJYgPXYCHpORXa+aYrl6KyaAaCsja85QYxIR3Ix5tJdWNw4ScOIajeKlvJT6rIfv
TIUbHOkAgqzoc0U/b3IMX4G+i2nozL00nhWgulFujuPwemaJw36+H8Tz1jAk1W6ysLsn5mSKzcKO
9d9E6gVuc9Q/GlGegrxuuw9dWa2WlkaeLgFoxuF2BAhjoNvdxyDMMdymCwGTwrLBSQkvrVqsT4No
gMda1KG7CZUE3HkzZ5q30kZ/IVrklFVH1qlSl7A6LIh0L4glilvdWMXaUQ579RHrcvltFcNqN9A5
LB18GOSHCixo4qwtjvZgrUDCGYkSg0NuukvSAPGHSrOpsQv+Nq1jmelAG1AVf0idKl3VSd98kNup
9JAjrb8XwgbdySEUsY2O6q71etMMV7fBbbuwYdgr11IfCndCIQH8suhAHofWWHMH26Dxx1qYU+MO
8sRDBng124dNjxHCbPQkfpmJKWbfU+MkJ5aGfQm5JGS1DbMbNpgQ0PS0Vm/pLOmtE4ZrtXpTK2ak
T0grgsBFSah06xpGk42YUTPZ+mSl+66NRclOOuobtjmDccJYxjSvcoMI55Bl6bW3qlZ2l1IFhrcG
2epHIUsb3jrsICtOzSpsuBP6W3E7rVTM0xQiv6wspeiuU9fd901hnrcqPYygQWc699SikyiIr6Hc
OWkBzHonkDckHkPVgR+nZ6y7Ydah6R2OQh6TyNbl7KlozFDMj03YCNhUJYWrVcAiPQggg+a1gw4S
RCuBF9tW36oQw2fBBK8bd/NDpBh1LwOrDBugkJmcFaNdWbBIbQAy2nNv9uJlv1Y0vXDTIRGD2scD
wN0XfohiDVBImKfinkKydZ33klTQ/YIF5OLfNl4ZRQRiD1dv0rixzCofk7+1xbsDjVC/jOe4wop7
jWgHNhkiaOyb0JOcrJHev6qjdqiYUvvW0LUkZshNAUBXQ/HNBo9Ed1VorYQdVm0V740xDhtNRVXf
K1otOhqKdErtCsQea7E+wevTDWGsAD8Ak/bVXgElt6xdz8YiomaLWnJj3JDPDVDpmjK5H9kdNF5l
dgqdxgLPc4DryyYlhJR9243tUdBECAcwXOhxanoVf+jTXF6OVds9IaI733PXig8aqptSfUqXyVbh
4P1YkWS/AaUe6k4YY/RqJ3lpvdC2kCsb76oOwilK7RfsfsTeAQVLNX5KUnl0zGU2YC+oc4HrqdLT
OUzFrrwfx6W4Ew3qbvTNG+MhLMz8fYY4gQR+FTV7azQJwpnSa/k+ApdG2MwnriMhNp3LQwvPDyVG
47aGCYGBkdAA3daEJAeqlYTli9SqE3w1GBV4ANCOMe1Oyq0fuQg41bHyDZlTpcN8z/MlZuQ55fwZ
Y8SlBZm1dq+6kk+mo7B7I8SikJr4TTOlR6U1NnJHNiPBBKFqea2HyYQzv6bDM1Sv9smI2yyz11Ve
3qNZrHsnLuEQlFIGv0hBdkdLa2y8RQ0IzFnfC6nhlWNkvuMQWxwUdV07ViN5eBm0BYVZGfv4o9Bl
+WW0aModZuzTJQ4B6CVIRtpcxTRLEJUGY0VezT50F6ta8UlrYe4cYewqHG/ban6MKwuDzKRcQSy0
CnB0rIg75W1gJrAbSbC9sQ1Rjl6TKBMuhSof34EJwuLoh5KEdizgkrldlGI/2Sc078upne6WcjDu
xnR7MotUiD9Ntqu3szTk8aFb8GUgFZ9Uti4WJEZ36asCzJREw9Euhc0aSBWLENx/NSMOFE3IPxYT
wMESX6IfmbkAMUUmCrRkqlUgFzNxaRdbgjkywi3CFMaJBaN80zJ4qI6styYZk96LdA+HiDxEgyL5
GhoVbEnaH9aTIiTgbiADLKoHyNagU5PJKoOY1KBNJoMkIk0SVPbMckxs3FjMtymnv2Q3udSyX5dy
8aDVINxcKC3VE/r18YKJMvq6NqvkIKP9aYGVaUc4OFgH9uie1DhH3dcod11jv7fkXEfXIniH4NRz
bUzdhwWAnWSwyoZLVpS59gnUxWXctMvz2lnFvQG4vcDIdU4+w7Zpa2+cy/5N6fvoYxjnDK8CJF56
14yw77LBzTafC7cUqP2oG6A0Q50ls5XV20liW4MxUhXt5EKRkIYxlvGFEnz8OIhqntpRG1Fl70o0
sh3R7HWZqENv2deHzoARm1rKsS9VqhY66TYt+KVZQW8oijUd+lqqZ0DskcHykGjkCFapU7Jo+0qt
PZ3FffGAF8ZsxSrwVjy7g9G6clfOhtsu3XhLnTOFyiUJLM/TTOPKVZoa/v0YdhoPMpMByg1mUpNv
zF0OW02Ios5d9ULMHfhWBsJOGOh+GOxwMPFM5g9BqNPOAZ4yJXaeSWvHnI+Au8hAv1bsHYsmd5oR
fTVHa9f0JWxE41VNu0axVX2QAK/IJgqcIok/0Bya4LlXYdAROwM7GE7L6PPCVdImWupjYnXKOcJG
4b2aogWt3PVSE+ryvRHRsnWnYbRa+Ah4OgAMX3staZE/VkEzW2kJEsvg1UejWcV9nMWw7wSxbX6g
PzBLoHjELjqOSceCaBZ5o0EuBrAgAoOGmxTDKwDPY1LarNtKnQ9qCl3b0/Ve6DEIxb3eLow5fdMh
8uYswGA8nQTJU6w1Y9yRAb8auFVAfxXPBTDYD4KI/Y4t10v1ICJsfZt2hak5vb49qOIcJo9zFrcW
dcEKrGjazp+yJcjvPd4HImDrnD2Qas4d2J+Orb6NvmWekc9ocE1yCRChgy8XPimFnk1XvRJf9YKk
knMXcQvsQdEzO4I9GAeQrNSneRA0RBJmAw0eOD5F6UQsN3AY2yVGmGGBmETFZsjLfWTkevMkpYMp
Hq211BKvArROBOzoXkFUkxgpW25zKEDb+roSO1RZTACddcZEaMl1AVXVaQnN9Fjgx0OHdzWBPOxH
WJSQhDSzCNXAHOIN4NtpEw6sIcY0n2XOqoe9iFJhxp3G5mGqJ6u9m5N4qC5S+vemq8HWpKoJCqXr
D+FqasNdG08z+KFZmWG1rRkVQBvnBnWAUmat4Vk9w5hFcaAY2wSTZriXF0gEMintqh71MISGpNbC
Q9vD8b5W+rqcXsxO1/OLqJ76MfQnOVSMQI2h0buLGMnioTZo6Db2XKJ+JfAExNbSbsyoNbkGU2CK
gZT3huUPhiKxsewX9EOx7QzjmQVSUGuxKY5SvY6ITwETDufRBTYNKNDWx96isiF3FLRyux4WAy6M
JlJXeJuH1oqgPiXkE7KNg06n+KaKPjQbaGXeSD6Z0Ma+lRtixVKT5x/QAbvzsYw6RHSkYYKXE8vo
MQXLUJEtzmBuM5YEhWKklqgGO24uYDOCTZoEexlnrNga3BMDU0xyhVVdevgI2RCPitPWBFCJ+51p
xbs5jYlBsXMBXkUPoio+inHdogi1s1I7A7xt5Wei3KRQZPHroV+UdtyDt8ToIIKW4phIMhM6mZvj
bEbNdKeBttUHSmjU/a+GEokhCmVyrkGFkVAJACUALGPArUVQy+SWxarLHtCP0WUni/U1dtVSa9L7
RYDwF4RKYzaYuWhacjMDD+dO6LNisSMfQvNsBocJpS0fhq6AWRRS+3fLUqzkxSayV7rigraqytBu
GpiTO0AAgrLPaK3IjobioPxUhG14Q4unUmRv7hQrT6A749Yw7xepm6XV64FHRGYAU6gX0F3FYkmh
VpwpMCipIbNLAj6uiF2PEhMwDyIsorV13h4no1VYiUcBZGwGWT0eutXTjYIu9G9NvX/BBr6I+sgq
PZn/P2zgvh1ONX1+vuPPmj7Kn0TaXeifYbcjg5aknfIfwAHN/BPCtXQRQc3ylp/qiH8GDiggB0zK
Apgf0PbWtE0A58+4AUX9E++hKfTnP6r/V3ADJ11GwAyYr4oI8KGlS8vn1L6h0vtRVSeq92tRis9d
vnFa1qi5I12DdPHlzvxBJ/+k1/3bsSTkLblichhrO5cvve5FFBMlaTLFM0qjo8usJ1cj6ok+VbMh
GOha3GZpBbC4xRzp10c+aT3+dmSOKdFRBUZwqj9vzgrYWjlRvCyCdVdpxcZcUL45yB/eSoXr28TS
6Kpvvbwvl1eoQ49ZKgdJNPO2M+H+huN59p398WmD7rdr+XKYk2atNFZYXVkcZmrH5GIo0WWYmla4
q1UhY+0KuyGoZjoi1HJAOWl59pisy3U8D9E3ikbyH44nmlBop6oqneOTViFuqlNsTozn5IiO4nZO
dS44ScCaEEh8pWQ3+WwAbBhtDsnwNXB0p/jBNvsA435vfjO7/nCMv5zN9vqX20/sTXQVoWJvnKIK
DgAS1DOqsb+eSKdjzD4LPq2hocRGqZyO7O8PoqrYk4VDqXi6XGs+BeD8AiwDCEllrna/PtTp9RhI
X+IRju4X3XJJlE7urqp0EYBcIj6Ff4miHgtL3PffKW1hhMspf2kxo/oAEA0UA3NWQ+fGOmlli4MA
tTbdVpaWPpIN8j9ed3I1LB279zgsA3Uc4jioE0X9oYBbXm1ZD5WabhK9fuq7bEtG1JhEyhjaNLHJ
IakO6wARpTm7zsamiYDyAz+51HIB7fFEqaG30qsrIe2qnaSBbZON7qzNE6jOANRzejJlrVfXg5Ki
u0GHCPe7KqUq6xhCLpvnxcKd2adZjZp9Ui0X5gbStrRjKkPJoDonUrcRMlzuOyuasSAvjVF10Rta
7o2pR2WCVoBqurMq9Pku2b4GdZZ01i5u5zq9VeSypl0wNcg/mU0DEBx4ufUQNkMYomDDDhapDEmD
xrtoI0oPQiKkbwV7d3abUy09rwUVRp49ahZeFGpSbwsFCaKJpXnlIkcwu21UdmmAEXtCTbswo85f
cSGRHVQK1aATDLxO5jQGOlhTpfSVuTOhu8ahQr1cQt9fMRMsQ4q8GHbRKgjnlG1JxqAGm+9qNdfS
JV4fQ+NYfdRj1jWGqD7FuZTA5xxE4Tyh7d0Ek9nBGkHvz3y3xBSuVGBY+NtFwsL1WsbShb6gmMAO
srnPXxWQQoPXkpotfpnMyIJk8AxWtjhN6cE6LYVNA066kluZhoCuL+ZVU3blFYRq45pGiP5D4xnB
Nzfv8xtrjElOpthC2iLJlDpBNkdfRxc/ve4znsluXBIuNhPtXEBYrdV4uss0pBGgyE4rna7YMNnQ
Sk0r2WMt52+sn1SeJmlsnhO17AunY5uF4odglkCIRfVNgJR4AWpBCG0eWNqscR0jPlYbUURvrY/y
Z9Uqc2lLhQWaLIJZf2b0Z88hDIZvEWXkK+C6K9j3ZI5aRzaG8XJa6vIRWSACbFRH0WWC+yj1Ajo6
1x0SfriRlh1GBEYijLcz/NX3qauTGmrcNFOKa4QWNWtdiB9XvLBTtxBBNthmMlEGVqU2v0DQhjrz
3Jj9kcZEgi6O3o3X8qDkNHeUZbpQImWmrTMmw20rox/msrHo7s08s/ZUY/EikDEZiOxJFDXWBVGg
R7sUWGYKySheL3ExaPaatjXKWFFJoWNdBQUePRP9UhbaZKWyYggYEeTwPdQhgczfZZLyTnNhFM8q
q2B3Cg/3hZYNGqlMM/NyakbKKlS7pt4ZjFx80a3SwO0ZsZParspavbHCkecypLP2CadZf+3XBQSL
1Vbpph4hpZdlWC/3TCl01KJYyl0gJdPMU5bWaOkQKC/SSOI2pfAGbjpiiAT5hGEAa7/wUK/wVc9D
rVDJiXWlf1pGs4Dgu/SamzBjbgrkjdGqydrio1Ris8afWMmYt3QzB26OWLNulY2s71SEhs80CciH
Q8k/13YZ5powrqu6ycDFl0qByIYBn3Bpp65wYLhBhkwQI4tdaV2yAYXyunpRJo2GDYSa8WoGyDW7
uWk2H6IooB4GPg6xqUWQ5iM78Vw7JlnTd3Yeg/D2jQQdXL9rIkv1Jg1KodfooabaKG1RxRVqHoTr
Oq3LzE6GaqGiWNRN6MpVp5mHsKvbFjfiph3tcMNeBOratOtRagXjAcD1IDtrlIy3cUctKkAUSoyd
MBkVxKIkRcu9uErb9byO0vFqBTYn29Ii5Yotl90lqhlp7WlSZ8yQHaCNb5w0DcJFODTpTlyWZnIg
5Mz47CIaxoChfD24kY5JqrMS+5jNUD1uR2pBiAYkAlyNUixFPdCh2xAGW10QNozbPAayFdGIooge
ThheVUlhA/+Je282hwzdPVp3q90ZtQgxGgavSBUUB2sf3rcxeVkiDg0MDnO6UzPNoHkV59ON3tYJ
vJdQk5Uz0ATxBLEZuCULQZybu1KFteoq66xdzfLU1k5tzIrmxWIGfHwt8RSCY8rJ+4VWycKZNMha
S021QmutMYioqdTW9ySY0eYLM44XuNIJuhdlaW564CBBw1TAh0XAghviLdu4QA51YalxdDHV5aOG
rCYN2UjL4T6JuBd4dZXK/R2WGTgSsHAqj9rczMYOauVs3Qh6yA0TyrKZ/VgW29mBYxjiSh3SIXN4
cmhVgDIKxz1MFUXwkFRRRFsb6JrYktWn54RVusNmW+t7fIGrnVhH661k1AkSgGOo3aIQQzutDeWS
pHFpWlcbaksH4xNrGn9Cztv0aJrj9Fl3mYHWHsLJtVOwnrO5Xksg7EYCWOCQA5tVgfQXG7OVa2OT
WhryI+D+/HLJZP2p79GFPAqx0G1avgKQlzBVlWOjoDQMedToM79FOe3lZ1b1ry3rly0rKq+/2LHu
u/y1+zenequ6f/s/Zx8fOUXW//sV+L69/bftq6X/yQLrDUId1C54SvP/wd55BRlTS9M0nQRV/wp6
l6Q/sdflPTzW1O1U3vPnrask/wklY94ArhArSKC+/5Wt608p0f/MXOkwGKizqpKmswUBQH0qk72i
9ISfmCIH+ghjfzxLo13SnpkyfI9937p6ARn0FjwCSQTEZHE39ztdOSPZYCoqpFSHkkc4d8hZoH6Q
iKBsJhLG9ENr+urg6TzQqtOhYNfdjmmgCAGKVW3mlYajNcdC3kzQXfi7RopG3V6ZjqG+n2IPISkt
d/U+gCpXr/ukgi+1S5a7gtJldx6fGQ/dXfE+v2qf8ysuzurFUlwn6fOi7ovw7MvA/sGGeytVfMnt
//IOneT2Mjy8FmaPHJiC170sH8Zj9dK8yLqjPcJXI2P5IdWu8aN6qV6GD8BEW2fsx4zN/W0Be80f
lo8FSScZ3W27Ii+rdlMKEvFNB1qwNkhDnneKs6T+Uu0p8EkRrM/nXPjEygEKOBuB9Gpa3F9fkrJt
e34x6OYJitjI604JQQkGk/FUt9dmvhORQxPua/lK1e2L9VO4Np+GY3FHQ+JZ8YTczp6xDEGoDsYi
ml1iQW/Rrm9Qk1hC+uZOC8aGN/6Np3kC3P0fOs3vJsgp2vefYIJ8FxVM5fdb9P99UeEPgoIFsBye
ELUwYPInNYwCvZ9CLzZ9yLJBZiVHloMNHkYGOqobven9+kn47mhbEelLWeZvPNqpb8C2Jlho47K+
6BjT/oX8dKuuVcS+CKFGRw8WZ/JUJ3XZYjmWY3mEeGflg6adG/mRG7naN+EJt4i/jE9fT+DUNqHI
oZ2GRUzuHUwe2TuKJZuWod3lNhsF7QlNsyMFjR5w4J35Or8jKSPfA3AaQIEgcEm5ALWQQ32LQkgT
4UodtMCkfyQHYIlK6NLXa+6Lj+i6x5sRka/Kye6FC8Ww+7PkXpxs/sVXfDV2yB3+9j/kX7MBwt2e
Ury77SG1DS9DqhVl/w5Yut2Hjn4XHftPxHSEe/LZG9qztHmVQ3QVPa+v9DUH1SkvJne8iQDQ5c6R
ttGxfdBzp87to0H36kl66N7HILtcHqezyC1uGhpCdnKTNY6KgqVm3yk+O98IRQNgz6jSpc4U++sz
5pwbQ8dOPmNe/azfyrf6rQWFzt4VPV5wORfv4oXCsjvCTuaEHaW+BzubRk6eBUiPtRqFHDT57PIF
cQC3oxZaIlppD7d9ENYuW+f4jJJU/k2t8fthPonv/xrmf8Zh/i6anFa4/97RZIvEJ7kOKTadIDSt
KDcrJx0FlGslM15yNajl6GOS1Sscy8HhGd26s1oFjJqCDPOvw/V3hzxZHP4ehzzpaPzMUi0aUBIm
WdBhMbn9/RKRaXLWWEpJ8dNbnJk+wt3j6sUXzvDNtX17oJN0+K8+kPxHix40OjYl9EVUtia/v6IE
uVjZ7Bo1GMMwdFAAhDVhpJWDHfFOTubZR6or2hmoRTpKGa6+gD+T3eoZwvjtYlJnEdA5KpdivwBw
O8SCKjpqQreeFnXj6yDtnPaiqakw6iYhOQ2zEtTm3QwXC8QjugS/nhPyH02Kr5dzMkBll+kJhmVq
APCmcOIJ7ImDaOJEobDlFOAFwUlyUe1iMaOqjwDsE+XJubli4QhHGwcnYz4vX9FVM1xq1d8tun/4
mH49v5NxjYpctNKC8wPKVe8FumD7MLepp6S37aX5pO/MnfxUszegUPljPJ+D9jz5rhn2zZCfshv/
yYdcO1nf/ruHfJtxp5Hxy4hr2y7xS1ZZxXSrab2oQfPaIL2Z2fUrinzx+Xck3O+m1ql33j9ian13
rSeNzb/6Wk8Npn/mzqgVyMgYiNt/J1GroxyarlOmBk9PonN5ib2J/fx8f3v7TVXi5+CcDt7X45yE
k8gs9dHajrMcopt+jye9LR7CINr1+x/1vt2rpO26Q4K8h2BpB0IA0c4GcmpPx/qitF9fD64nBN5B
54f4uV7U9qNq63ZpX/QOhdBvk3p5m02/OuHT+IIeXNJUxJcKR7ob4h+68MO15cdXiIBkTlM54r5d
nTJx0NA/NJeQJEXVMRo7vDf238Tib87llHwe/QPP5bsJ83O9/fIU/rUT5g/X7S8T5rQVrsURpciC
CTP6UEn0Q/eyZ5GpAhU98Nybp2+y++/GWzopISCb1Il4ZaoBRh5vBfrtl/kddjxowSox0nl4rDgo
7PeGne5QzbaUu2ykeOg0LgzBnO3Sd7ZK3z0xPwfiy43+H39ivh2xDXTw5YT/1hH7OQN+8YRKJ5ly
pw/WmCXMkLJwKlx3HFxudqrqSp+KE2c2iofC3zxLTsLlP3yWfHsTTuLq3+Mm/FEB0dpKLggUyNST
TpVSlBQcN81tNXDdl8p+qf0pOH8p7N598lPX/og8G2l/17x8dq47T7F3t7cXuMzai7s7W5ynnbu7
T+3dr0Ok8hOF8xez4T9PSj2pEedDb3bY1quBGGCx6rLQOKgn2zTM7vRgWGy8CiB++92hOtuwSP2T
fo7r6jV+hW/8Zu0Iu4VHv/cV+0Hw35ud8gyxz7F2oUNz0W488z5kc3IdetcPSNpe6d5yoF6y2yPF
55guFk5u5sw7000CxCYdPr3eDq4Qn/Xx1PE/4BJ5q4OcpffRnkGFVu+uKE0JHrnzR3UeuupVb38I
TrDPAsNDUcvVbcd7pnfIn88cuCjuR85q5zmtfYCw48c/WKp/REHnJ/xVtLaDxHm70s7t4nhlurgH
eXuLFcpwas5Dd3Pb6/zeFvejY/Bjld/ofAvgVngsHxMOqbvajXGxlcukQNw/pp/9YfAfR2c+cD1v
mfOmu8fnyX28MO1HylvO49VN4QQqhyvtaj+5JYtx8MhLiGPa2uHgmTa/rhwg/qwO6s770j5c3F5f
F3Zm41lv695Z520fTxA27bP3+RKtdx/RVLfzevdscN4fZEJ/YaOb6qbOu8b7YPd6rVseC3v0n84G
+zzfa8w6Fgh3cp7Oz9J96zYe1aHL+HhWHrc/VrutH+9xk3uCjgEmHpETZzmkxxTBa/5J58ceDtC6
/flKpnyYHpeDcrkddjvD0An5fMhshY/Mfr941gK0ou3X3edgPzyI14mLXqxo280xt9HgtGGGueKT
95ztUdG0R6/aP0NycTF6OkCYOOc2C85s7yM7QEPQ3pXObuL6vnkSfo8h+21n/eXp3HpxX8NwPayx
Lm1Pp2Z3Xs6VcgHn/r4KEvvyfHZXvzxOnntlBLktHZ67vScdOEV/8T3H/Sbr+y5SqCcp+39LpPju
/pws9G0POHtuf96fbVKF58bl5J0LdofR6gu+fa5lF87hdTk6nhLwDJS26EdXx8Ph9vqb2/N90DpJ
8/8VtP4VtP53Bq2T3PEf+VB+Fx9O0sp/ZPyUN0zFX+xCaWvh5iqTboHa/X0wF6DRr3FFsNoWs9YV
g2197DzsoPzBGzzE4/lePMz+7NN7crbXlkPDKtn//L2tI7W9tjirX72We8mXfPOwumi3upove4h/
e5mXeKmLpcbOuBl34w4hb5eExrX4DlBzpyEebctYBbZ++TC4s6Pbx8H1UCg9jN5r5FquCRh8ovWW
7pGauF1YRfFJ9yd+CkjIpU/Dnp2MISerIZpepHZs378qzmvNz7ctPklD8FE45lXF6niTBVc3qtuT
GI32TeUcZYzkjtZF86YEq3NkpS3t49Xx8VmnKBDbOzjy9kNlW/b6c9VmmX4/ewAyalPPMGwywMXR
7OvBft/uzed2QrefLN+8DvP+Z1Lx/v5ON/TgYNPrRz7ypySvqr34g197222J3e6+cRdf9wu3Drak
wHQMNw9+vW4znt+M9Ukqn5hzXEYwCIOa0Ru4ewPYeTzZGHlMOrxtJM9Gd+twbsOoHiav3pd79Bj3
s7t4ii/SepQpotRk4Ymn7XI/8mI/5f9K6uuFF7sZA664hh8z/NvPmiD2EWh2sHDyIGnyOr/tV07i
rbsiyHh13mXn7HlryxUvC/iWnuivpKCZ3xyXJwFlrtZWL6Wg9Sa/26/e4pLph55sy/7sYRlCNl2T
g3ExfEicVeKFXIbOJ3LBe801yLgbD2PIs8ZTLvVA8rFu5JXRr93Q4Z0UjvFOYGQqv3fkXe04JXga
L97ZzR2+JxfKdXVs9vKxD5zYi9zSoQBsI8TgS4dyl9g26bnXBKVfeP607y/QsfVxrTrwl86v3cHG
Mu5Q8K7qDKEiHh92AK7o5CSSJIZO8jDy/1BO3Zm/ONJNRnTDwSLY7b2eW3FG3YkEFN8/z/R0Pg0u
iKR9e3goDOyMo3VM/J3lwEG+Wy4H30720d5BbiCIv5s+34aKk4LVv0LFP22ogKb161BxutkNcRrL
EpNQMfqIHjJv9WAk4GPqdT3/x8IQ8izJxIjtFe0pDLb4ILmit/AEhoHoLKAkSjf10Qlz3kY2rExa
b58oTvXUsR0Y3NXD7of5bPAQ5k4eHNzyvD+f9voT8FMbwS3qsOthuQR24PJURF7pY/m87S94eheH
5j9/Ur0U7Qv5Kb7pnfyAgn7QBzx8vhKAvtrHF9Wepr6DwSpPDtHuOxiK8c3yeboXapE53XTz1ECh
JLA90ci0e+Y5EtHcLdgRb6s/ujXL4uprT/l+JSqpREhUvX5+VVxEHWyUvoLcLbh7naN6udsFqR9z
3yL+HREpIy90Q3fme+RVQXRIvNzvgiaQfmyxF4sepyS+pm4VxLfb+wrQKdvvJteoqxGcUrc5533E
XunH9hekXeqj3RKgiRcIXuEgDMYNR/8n2H7rt9/sPrbfqPiI/e1rdMj95CDtmoDvHDHxkAAMCs47
YVxyv3HwVvEzzizzCq/2OSeusWQVyP2BM9iifujGXAe2BG5xXgTb9WyVi+iQuusOF1uOtH3nPLkS
mLLuduSfn5fbOrG9j2B7Me4KQu4Wdg0SCIOCQuJcZfuCnOGIQDf5A3I419qh2+c36Y36VO0J36yt
/UV3Jx0md/bNgILNzyRnZme/JTM4xLuSOwQlo6A6SMqwyg0eKwbxW/fyoPoZozFOvIA5RTTfVheZ
8Yp223ycGQORpyT0agcXDkd0Qzu90RyJhkLmxp5wlfiZH3ux56bXMckJsjEs79vS1bAgtH7oLbs8
iFjSFn9x8UEN8F2E08E5qpzr6G9LdRxsdQqT+WW4qVfeLK7kHE2//tRILEInPg9JGhZbu6K3e4jc
WwjrQoATvFMG5k0aJC7LfMi6FjokJShrOF7LndO4k7RkkGN3Kkc4NwLNsYJm3x27oxHcnjcslS3L
2DneGJDuBLd1MvdJ8rE9Y4I3nGDNtN+er9BLAD9lPioKAKHOdmfWfrIftivEw3o7ZU7f3Q07+rks
uQMPCGfrIqrrVpS2as+4tjgDK7A8m6VvtG2cW93Vud8hxkOF57ijFL7v9sqhO0qB/KS+6W+du7xF
zExon0fzOO727KsxW9822rbskH4V9hmlHPd89Z/80RPOGVoyzygApXYlHOYg95zPkvjw+Zk71++0
053b+4vX1L6/n+x3sr6QAXOGXXqvX7hnW7aHn7t9s5VYOvtuO0rDPyqOhciCbVDuKUgOH6xd61IG
cbdp1ni4pV9FjLDJnWrIpxem1jakmgtvkYoU9aZg2lVnFQOzxcLtboUMDUYKjGbi0hci6/l39r5r
OXIky/JXyvodtdBibHvN1qFCSzIoXmCU0Frj6/d4ZPZkEOQGtrarpqps0iKTmQwy4Or61feeFRKv
4N5rLYDSzRY4SaqOp9j+VqfEhGg5SAgwDDqUZZBDD3pF4wEzh56pK3Y6V2wOGycsAMwO11BiY1n6
hjdQJ4eNWenejLr3iKnZpmDGW3f7nppokGI7oP0EL+S1YQmUhQp4V8MRKoZsengMM+GyQD/iCdEz
cumIGdr5Nl2JOMnZW4delmebhF5YqqHSS4EIytk+6e6p7UEvdLqB8LHQ8MSUrMEoboAsaIg6t+LA
YOuNu1TwfTVnTcEn7kzU6d2V9TVVU6VVZj2jTusWXMxItmdNFVyN8jForBbaTi5qOwe/g/a6729r
uzhGRr0ubbTYx3uUG4ITLwGwPaOcOQAHRsUEODZy0Ew0KICDFVmCeMHM0NCTaNvt+SN/9Ff1A7eR
1uHKnUub5i61AYeDT2kmdZHCs7rTYBtQXkj5MEcwN8plIRlCO8S9lcELvz0b1bG6uxIJQC5NETos
yGbmWsAKPJ8SdTBCt15yJtBSTq2F34I7t8Fn2l2jy/NuCc5sR0fXpHOsZnDYGnDcVSY02OTWNdB1
xYJf+q69A7SukUPv9MHfQjwfVGAGtgr2EuASo/EebmlvPRW6DrW6AHninHCCnl0+RzBq0L91DzsO
95+aQEBNn8MbCiqEu5Rqt/i3sehJF3C1UtFJWTP1rtP/wc0IkZ8jkaeAMxbWKQgROoPtb3v4ONHe
0ErsCPdGBXvEywzAtHMQMBXKKGgE6xVMDv7xGmo1Cw6r2S3Mrex9g1xIS1lRJ61yZmMudHf8yEBH
HHyFuWFRTbyGi7XDrtGPdyZqWi0NNodA6BWm11UDw0aFIzI/cV+o5aYLu/gObG7u6DHMGZwVKCEG
a6MGLwxPZIzSAEaF51Nzp56zRAcHx3UCMgRe552ZMXik8tAumbmHy3x+WdECkLI6miZtWCRLJqdm
Ia1xXNTpTrwnZg9BbjpHYHZQUto4BtAuwfEoKapIV/0mUDuS3YWYAjUipI1qCPhLhWt468yZAwTz
Mr5tZt2SCmZKcPQJDEwT56xUQCmxEsOfUWNwwCV6huVdzkuUP/gEcggvehoBmDZvrXhLMV8oIftQ
ClrbgwkIpQNbEK/QG3ab2TPfSnQ9eqvhqFZxumgNhJOjbMwHKVc2MH5zor8qoGXnfLjiwbPx3dlC
Rn9NbBikIowdcKQbKoaYG/q79F1VL2f0/9I8sPkDlZzUGvRsmFGwBvHbOshuQiGctLHFkfP3p439
08au413qJ1X5z39wU+bEyF2P5hzVELXwxgVQfqngAFaP/kTZJL+eSsqUJ40XOpuLePpP4+Wn8fLT
ePlpvPw0Xrr/+BoviXpAxykiF8GUc7T6gqFyTBy7GmXfSDWAT3puK9CJJ4oAp8YYBWz+v8aYNsJG
oYKfRthPI+ynEQa966cR9ucbYZNa9ChQ9W9p0coEPx6XaLBsHsZah0hJq4vnuEc2p4HzZCVsaWCV
Zo4h/kjgrEB0VzrHEDPYpgr8xoMhmjziGBJ8TQP8MNS//c1rhDw91Xh5o37ZUH9Dw3z29W5YwL2N
eklTslu4DWo4cTokPaaGi/Q36pChPo9vftYltY+n8r4mVzrK+/r7rnQy/HWOpF8I8v+m4S9gTn6l
8MiCBIRKdH0CFtVHCxLNAnmObypK/PDWwV9HfW6n0+up15/hVE2RBXHCG5kBb/oSaYItvgrUtU79
ffBDzQfj+TCQbY5fRd9wcnPDkC1SCRbJNtmWtrqr7vidsBHW3V68ycwMDu0cmSMKwlUlXEtkt9u9
RAgV7uDVjMgOrqhhMSzYOXJSF4OdG0A0QoZdCu+oh6aBAOlFMmtu0JSQDsa1ZxF8uiHD4iEiyv79
/eiRI8IAmCtjvPrG/h0xACC94Q0kECDP40TTNhlreVrC8b1CR1j99TXQkfuByB+8/6fCOMF5B7+g
RBeMFE5khdT0X/oTuvr9CXtx3iM8ubLwBb9Bkwr2r9eTPb72ol+czMi2j/xQC1UAHiNXmb6WCPno
j63ZGSm5V4h1g0KcO4DhkENHbs617DaSl4m5Ish/WSGD5hY1MiZwXAwfIQ8atgPEjW4BEh1OPvR2
p2sJ4HM9vSLVpj/v2jtyXwLzvSfXV3IOoX5Sqi9WMkqX6oSekTo0ILblx+zeeUOatd0ulKP/JO/Z
Pb/vdiVafwIR1wBCCEofWY106Fk+EGWtHlEcKKJfXUCrabrn9EVGkA+t93QG/SIdVHjpKBzk9zK6
O5Lm4fq8BerpuzbvkaKuoZl6kwGgxAaemo847RsNgcb6C4eYkeESf+27+m1sxVZkMkZ4DI/eGv3/
ELnzERGiPm2aH3x9TucCu2tzGqn1VeEC+CSjsRVEqADSjhcg1qxqpSKPi8bzkBBDytk510SvUMbP
mSkygbi71logdwkVU4hsIgpYnoMyAmg+wFSRE4MYUYsQZrRGzAhaU2JLDyhRnSAF9AKa2FP68wu+
HCQeOhIzmD+NFqiYLw3SIm6wpik/QDfB/7/FhxIkLrWme6DpSw0icc4JsR/ko1Vbmo1W3kb4l4a3
aZDZQfiZhtNpOhMNf9Mke0rvvh4j+m6jEb8LrLK9e1Noy1w00Dk+geO5nwVIv0ZTaaRk+6sOXron
eTuYM5ryo+oZxD0CvzhFFYHTEnG/xjqH0+CEpjOO5t05LUkzQuSviVuar9CYwoKFipAgUPye2e3y
9dUx399vV2+xfdihOVuSENw/8CjfwBcPd/D4rhklMtSod5z6vKncp19beL4Rt0agoJ7R72kUiPrK
EV6Ec704x5MRsv03yYsflUjUaH/t9AJIPibsOQcB9bozur3trTBDry5Ez3zi6T5YCRjvYgGOcQT4
D8n0W5bcxsbt7TE1Yuu8QvDE/etrgto7yiOv34OvNcQfPOVcoHlBR2yXoENdjYnmh2grytC6kGlm
N3ZKs8DsAoc0rPi7iUGnpOW5Quxi1J/S8r9KWk7Swyhq87vQwxQz5kfK0593W6bY7jkz8IJwf7Ld
vxbbHWlIfzGpPqUonRtFXFDXf4WiNKV0nruUX8zpr6J0Tqn9Y1z7v67ar1BvwidVVVF42lFMQmHC
iDtKae6i6QhUPXX/2CBzZ5t2s/k2OZZrboYkb+MNmRRmRN7CtQtNDrkHRn2LNHrdX0C9mMUL5PYQ
JPvAvHvp0DseGEI6elbZsjWsU3hiAoJEPXTSP+dVAHYGypN3q0Hz9kPd22c2+mUH+yIn+wiWHoo1
J1TZyeWN7LO/2fLkLwPZQJPgOODFAHJ+lMSlxoAyqqiCxfZ6clMjRUa8U4x7mrpFc2E7A8q4XtzA
/IABEs7CpXzOFQXa7JrmgQYWLRNp0L0GWDWkVpBohbw9WjxgBFskWVnxWoPJT1OOakTIacIlUnl0
AMHga2e7qCBIOdLKtsRZWm1eV+QmFzfSFv5WixO+zPy+OLnRvevZ0E14EWCzcBNIZLk/wa9xuocd
jdw7IKIS296J8Lg0+tk7ubN3+wzlMpwOe2TCnKBi6xMHuJjJ6IoA9bqUIwkz2VrzxfH6GU4ucyQz
/8BlSnRHr61z5CiQhNSX6wKuGqA3Ipc03Axw0lg+uNczdb48zzc8eXpY2QACB3ebb+CyQXca/GT7
jGRH/Fqqw4dG3Qq9+SjY5Vy04h2/kmfyUp3FRxeQabPru0dndG3GIzfC4AChVu0wY/S2tZZw6F1/
vPilmX9x8iMzvwpTMeUVcI9CQzMoEvZ6eHqmxWTcStRZ/JsgAxNN1JGhSTPRI4ObWdySpo1TC96z
PONQxrrwXqAqHx6LdiXoHJiDQwQ9OgxmQZCcRprWdA7XJz6xL9rY/u1klvEG7Eu8f0Dp2H7KwP5a
avzYGG3kgs/yzquEHAMsK1QRD8gKRbcsPYVvDy5UhtxQyhhgez/Dr2rNiY1KtgRvSNbzAO/eG/68
7dDr5rYgDxl02oJglihoox5CgNfoi4IcIAtR4HSEH++dJSzS8t4nTlegu3CFerSRbGCygQlYD4sA
V+kx+XuN3OdwAFNv8eOavtMYOU1nhYCvzNUDPTzGLohx/bCm7p02YuN//XunUU5yoZX+1ns3Rb4j
hlv/7uQ7Yrp/T/Idses/inwnpKM24sG/STpOMeAxfM9fhgF/2SNRVRGIUgBhgM6PIw6chAxXSnIr
2s8eypNKO0XjHjgb78Dr9CNUlFvwOwO1FDRINVG5AICzLxnbj8FH3DkaKh64CB3qa2M93wSoKBpQ
C9ub63Nnr21sCrMEyfY0nV9DMVWHZlPI8zxKKIR6XhZHF8iVwJEBXBGMGUBZWJTDo6eGMGsM5wEp
6dZmw2IdvPEeYBWNrS5ZhH8DEqMqJzUE/cjiv/28s2mpUQCHvW+xswD9Q1xUkSBIQx2tgcnPQtg/
sRWYMVKs8UNUf/BQoHmDNXjjierROX5wndmi7+bE5oy4fp/76ELp4GQMBZXUPYppKMdfAhoSQgA9
HPENC9a/fmTP1TS0tgbVxnhHIff/imLRKuwOteWCRWVESmhtwKOGTwL5Env9rRKH1iPSpz3mBD/7
9vJ29HfQPxhG4Q1KwJDET9P8MwQzEDI0eQQHVVREDXqH8i4aZUfLLfo90v1RkYSycAUVA825wKLF
p1A7BUBV+1v2PrfgIKA69KO5vmX/F/n0g5xG8gk45HGdhiAnFlZSTp5dMs/1w40LVQ+qYUkSw6Jv
UBqJzWT++HjXG3eCjs51GZSep6dXdLCBDA/I6/59AZxRnL4HYoiNqbOdJPyRXPrvRPhfto265Egj
oZoXTtJkMU7xrM5TTwV90UOj6ltg3cxvUEOEWiIUkJ+Vfh/ne/P8nEMx27+fTmg98PamovdTCHvY
mVMND/W0q8X7+ztqCY8z/Z1BOJYe7oIn9D7rR5To+SjRyVCHl9gocKPx2mBx9MyeTPC8ydWNJPrf
a3XTTGsk638yrUmmNVJL/jSmNakpjGzM31VT+FLR1gC/CEAbjhfOzokLPd4BSCmwoiALIaWAfoQr
nYLBo9XdQBZPssWSaDHBo79sOateDDlars8zlRzwGNJTuNeOVdGVQi0AwFI9AwtvljZcY8cAnTLC
MI6tZECPVJFDq1ERSPOseN9SiLk8TkqdYbMdUE+fMy/Xm6QvbEkBMr3WNuzUjL9UGH7MWBypcnEQ
hpJTgnGiE0mDOlyk5Hh6NhdIv4Z/ENjNzQwo79btE01KWGxc9OefkMAjLNJvnc4uNu0cJbg4p7hQ
xF4WMQUY1pRFH1yTFsrRdnYRoW1haN2gizyhPbSr43uEXIjrOgBPtaJPtvLFJoy0priry9DLMYM1
tY5f92vaEHFroadfRbva3C4Csp8Ycmrfx2rH77/v507m11Y90ifKrK5ahsGqOSuHJoe8MKDJIW2A
fqU1iQPuC22MgE4+QH00Nqjjo6phTPYJsgl8AwkS/QxHQrVfCW5/eDmQpPR+ur5TX/O6i8MZifZO
bRiGTzDNE6T1M9UwoZVB7YRLg6q094bd6OhHlJEdbbL4Arw9VNorpr0pqB1CC7tnsxuqCdCpt9Qf
o6MQ/XR6P75fn+kkIdMz/0MJefJIR5L0TzrSKTZJUcsuN+rPZ5NTt3XE12M3FNowAw3GZL1bza7T
zcTDx7nNv+3hZ6CJK7f8nB9xQZRAiJVYp4VIwm0pcYE5tClBYxI9XAd3FVnRKnhfjzYpUqpqtBxD
fw20+8rIBs0ZaMbTK404PJjXVzx1p8eZv3/eneYmlIhxE/nfQ4mYkEbnzbs4sd9BGk0SyYjHxoMv
K1lBiYTV0UrMRSIvtCVIgFKnrW+pTGDIY2fA5rclJNH1cICElrNBLqKNXMYjavP1Cc1kck5jbvpX
mNOIv/6el+kPgMX833VZFU+R/5T8Quri7an+JX3/5Vg9VX5Z+S/l/6RDvqRZX/iuV/2vj9+W375H
hZ7xVD19+MZMKr/q9/Vb0R/eyjrCR/Gg77/5//rD7xiYN3329s9/vKR1UtGnuX6aXOJbUkbxPy4f
//1jm6cYH/sGj7l+KrBC4GS+vkW/bNKiehs/4RtCJifKvwLDFZqFqqqywqmQQu1bWaFgXBR/xVuA
tQGAJkDWJZBeggd5//wHz/4qSYICkAUOQJiA+8WHvkNkcuKvHMfzwC8TFFmURVX8LQiZI76D58sS
D0gdDrjuKrAyRxKHY8Ik7Ryp24VMIRgswz0qYQ68mIRVSJ4kg+4VCL5d7Nbum1D4JflRGE8VvgtR
gTEVXpY1TuUlDqA+Y66claqSCAnX7oambiyfBcamlwOQ8/ooZ5iD0TCCqELsqAInavj7UfpzWRC1
Mc81u4LzkpUXxLPBCwCzPIi8ETBdQ7ySd9dhG867RD3KUebaEzP4tLm8pHIaCxxTAejI8jl2dsFh
U7Wp+2Hoi52aVs1MzELNajNJslitQQPMUgoXcczCW+u5yE7OG37OhIBdE1ItmoVcIREJGOPL2hPC
NVdx7tJtMvdZkBtvYqfGCiXL8oomAtpYUShUKgD/Pu4UO3hiIHNisguExLPkJICinbiM3SaxNBv4
oYFNOJQiYAzyjc8gOZ8dsgfO8wI9FofXCtf8JeErYROwRb6Inahbe06gzSIAoVtAeBfszFUDS1W1
bCay9a6V+/aeE4DEpkpaj2PgGj2s2ORRDrrjxBGMwpNYmsph+3lRRU0Lr8kjuzOJe6ZvBDHaSVoo
LvKE63RlkPwV27qlrhURq9di0W5EJ25NL+lZK9EAz3B9ElTN/ECIaMWKvvciJ/M8rwH39uP2Ana8
lVQpCHdtUvHLKJLuApdPTKGVa6tXttrgIp4tF1M9Hj9fAEnVwD00Fsi8Iq+M86IrVisbOYndXav0
HsXYvou8Go2DAokxnKDUZn7lHRVHQszBDUuDKRqGXF/52OJFGZEG3kdhu8DnNFUc3cGE09IkkBNt
C2ir0lZcBhn3+aAc3MRvTdVRIpvrj6IbbEu+R1QD+KulXzgWELQRAACgyjIUcs9Sm6jfh4U68/zY
5hMGbegq7r6KeL1CpyRl0Caqsj8xKAmwlwg68aKMM5PYkfgNKzFrO4bXtoWvKcdeahuz6nNnQjvl
6LX6QBd4uipgf1RR4lhlrIDxXZq6qaIOWz+I551bM3bHgUiRkUTqUAosriq6JyETn/0abYgGuSdx
rSoTzHhsJAFfnMPQqkLPR6Dgah+pkwkLL2nSgd8mgsNupKxZsUMXPTSVhoItJwMuZS6E3IoHeJYM
0PbmWZJy2TPqTFFBOHmYPkjS2iu1NtWrkEV+lioV/DyRipI4SiCiIW6VU1kiFo9DXQiQov8peb+Q
JWPFmU5fVURF4zkVgoxVRuqbm4qyVIQau/ViaVUwvvtQCqCtQBFFNJji+gZJg7UWrAHYkq4VX1Qc
0nWNM1caiRUs0Qt5IvYe9yi1crlGsoaDjk5C764Thx2m5MHIAsNceUHiFFZCjZ0iauP+9rzWhXGZ
NNVWCOL8wEtSZbe5o0D5DTmLYVy0x20SZZn0WXcbpxk2MOZSuEAaFaw2D5pSD8UkC0gWB9WWUYTc
8pJEa75d2j9A0dtmb8mxKt7eqvVT9lGP+2uqdaDt/yQuql9+odbpaRp+UOTwmW+KHMNJyq8CzwGB
UFYlSZR/aHIMONyvqghNTYUMRZCP/aHKMSoQ0llUWwo4cF5mFXrs/4I757lfNTTrZjVR5DkB6iH/
W5Q5Kkh+MBRJgeSWJegaksBCzIDWPl5lReqkWi4c4VAyPHycoVvoopcqdiURB7mUIG7Stx3hhmFC
zH5kmOeBFQXbA1RdAdoON+IhMfyqUukW4gFQhamRKh6C3cowpafQp3xYHvRkaL7AhxeQD4A79HF5
UtIEdVxX7H5ghDWj5G8Ox6D+iOkWYfvqikGyUDh2gkl/vLJY2WjMkQBLy6jIuoBl96XnkNhz0Xqx
jNFtjnV3alZMDPZRX/w2mAjMe5ZH+S0Ew2gbUyZ2wHYxmJe0rKGh4BPgwGFv+KhqPcZs61kX9P0V
8/wogc4DSmCcUMEFUcRaR6tr6lIonErh94UbHnhHLFeFk8+TMJy7THtTiD0z93m4a8SZU2+kavAm
9INRqc55AookcZwCAFMNQpdu/6WGLMBK1KqU32MoYVWL/MbX0szOmVaZtWmN4Ldcon1ik/KG7CXV
MbQavoYTNkuCO99P5sy8KptqfX1bPp05GuuL0NwllYVJBA3m46RcyEgui3xlN4g1SjvLvifIXUdP
0EwZZmqXT9HY513AgJKqKlA1VBhF43MvGrmU1XyQd4mkuXqv+seCY5ZcnOVWFvRoClrxw02UdB3x
ckaXWnQWbFvAAWV9NuchaQ02To9urUzpBp/4CeaF/gqChpYyigKE2Y8bwfJd2MbaoOxSFmWOkTQH
vsBjHNS5CbWTsz2ZXdXFEMz6iCsmYtFf7okmyqwsC+CK6rj1XhG5Slk3GFtxy1WsBO8a9Phbzu0s
zLa7U7R661XofTpIhWiKgujONUS9UkWAAdX0/UrrHN747XShKUhEgpWkaOo5ceKCWBke/NXNeRxT
VoQ7VtVyvXLrt5ARH5JS5SeocLz5FGRRVQXK62CgY/s/bn7rO44I20k6qFr9pOX8vMgYq2Hym67j
H72huu18tJtPhkm1dMzMNYg3gYMY02ARAlN4dOqt72WodB64g6gdfSUloeoaYiwQd+GitynqJ9DQ
t66IhM7GjkgC3zeEqXLrs8C4ZPXnOfAipC0HsQrS+7j41C0EcWh57tCgAnetAKFNeBZ5q5Y3UqGD
Ft4V2er8mcwAVVbPUt2bOwMJxN/KnsbTGLGnqPD7yGUwDfddFq3ihatnQCMvGp1RFnKiOzUJ0Cr7
SS4MhVuIU/HCkW4LGqMncbELIxKoUjd22B7Dt+htx81cftb4xuADKHjbMjP3VuSIV+jFcBuhh+d9
Eu1KFBS/XSf6kRX5eRIjcqiDOIFdx3KHWo51KX9oeDRDUKGpdi8Ju89AIIUGl38vThkmY2l4Xr1A
nWOw32VRGQsnFv7D3o/4gwjUEU8XWQooXLu63NnNcHBcdMcWZhANJGzXQdmRon0c0k0iLvrWaqMb
BZCvIrLthKNXG3G28MV5HOquvOb52fUtOutVn6gV90WA5IYYE8dkIjF1kYYCdwgLq0OCWUO2cmeo
nZ6iySyChACEAD5FaCZHqPD5S/NezqUE7cQ76GWRlSV2Xm9yjvAaSdCLwWAt6VSmRu3ptUJETtfq
GT9MkPbI7Pt2rCLHgslAW1S1sTKVeaoTM0LDH0IU+4ez/qngV25DmORBQdf6WPddosx8EZM388BE
q4XB3Q/tbQeIk8SAg2eC250TAMZ7eDmf0Wl3XOolKVNjPkCEifXe1ZWN2qxdNNPxLVkxOwQIwnXp
zoXS8Dorzm8DYcb1aD5Sb93HGIwo2sfsUmJnrE8YNOFh7/yWFKnJ5wsFGHmFiHJ/O/NtGd6D+1Dd
R85MLgh7APDjdXKgF+LaSka8S2OrqmYq7Kw/PFbaTFOsCHkG6lPdnwRhd32skQ8BxyiCQcoQk7Av
4KsYO1hExpM0LRG5g1YBwFCwYvTcd2baWntUgDJ7fbBROO3zYKOVtUAWUjwFdF4jb1LAH1IVpi8j
4K2YSrqQYqIli9CzxXDZNLrg6Az0p244+MhJAVJesG3qDZpQsBkgenK0QU6JtGdXQwh8VlKiiUxE
aiRqHv0jwFJzZArcixYKv0J5HXg+wPgYIrQ3pTAbmrUXmIFoxP1KcA182H+RU8NjDnyyuL7kT2rI
t/3VJOrIgsk3lvnQNkVGTHru0NsaclpzPUYz8hfhvpX1krcc34Z3vFEM31vloV7kE7f0HJP9QEv0
eCGE8Q+kARTkj3KQaSNRCzLsuObaAbq1o1v0YFAOLCXo5qJwZh9sEslO4fCwOmnmRXr3CjdNqxoV
R5J03cJF4FitHxA+ONFWKRFxkGET75PGEHHXotVQntSUiEd+hlpJITSLtxzNveN7LT24jM6llofE
IfVm4JZshv5pamokkzCpYzPkvMnQqGAB8ygwPGcbXyhWZVZqyuBikyP0Fx/0EFnBTyy450lGhDDT
a26duxbfLRLEjDd1QyqZCMjuLa1ANtjShhPw+qkrH73G3wn9YkIjwetUDReXXccd1F73EZPkT4G4
aoH+sEWvmSZa59W28beNvKiDJScvEMCoGcIfpYJ4qN2SSRgQEfzTNUrHSBKYLkaHQ0mIu1U93Uv1
+rk8KS+Z0R+8vfQkO0Q5grqcYW7JyGSOSKqS4qBazr3ME+HEhcSVifgO0aJKpD3FG+gA2lbbBagX
iq220XlGF/Ap3sgWzOv1vRjlenzfC3hvYaEpCDd9clqxMmJUTMsdmKO2lV6CV03QpeeYX1binOUs
mbFqsOtVsZDeioG4Acm3WHv8BEVcu0f+e/rEcEa8qQ6CmZ3im3wuvRcbkBwbk+S+VvUKQufFPyQr
Zwn3L7MHWMU8nbImxibdmcI0luOh16qiyo5c8LwSpVWnYRHY3ALoKCgfK0i8YdDbvrAziXDhDMem
vFXAbk1gVaBP+fVtPNdqj28yNfJEeDBgc59J7oLG21JjYtnz+IP3mqAo4NZDp387rA0NfeZaAq9M
1FqRZoFpSoHO3vNEXZY3yQEHWs/jzEhEEomwbNbVbesRFaUIjH19hiNs4G8HLcnnYBUMLlhRH3mN
FitFJqvYIwDdIgc5It0N5L+0NwNfL3cV6qn/zQFHzK2I4pqRKWUlBUwJIr8lQP9iSQ/YgJ4MaxHt
4qHVJRN65eQ6R7SQhImjxpQWnNvhpeJJu6nf1BtuHzw1T9opmtCfP5lxYN0XuzoOQDFy/H009+Sg
3RiQjZ/4V8mjYOD+ZIrj1GCjQJ47VLJXSjDdeqDodnOh1t1+m6aoLuhRVJHee0qMVNCIQJ9KkafO
WiKjZ6rlQwI7N7UyS/mdNswyZ8NKLpGKk5isRZBbA8tL2jr5Me2m+pZ/qcBc7g//keq8gGFqwQer
zQHa4Bn9bZLOUsBG+ESA5/sFwakkmCI8qqd8uos/KF0eORKTtopk18OYDs6BI31vMpqVlEfomIxj
CreMYiSHwCVYurRzsqmL9pW4g1+F5RHbh+U0buvAuG0i1kPMH5x39sntF86DxpnJc7bkRMJUWz+e
0K3PbrxP6/0x4DgOzbtNUmppzh9kzeRVowt1SbPi/ibB2qWcNLjuPpC2+KUCPStkZYtPJ7ac8o5r
MxgRZlNopSgoWHJzUwABujY84OT6pA9vrvOUT7o3VR/AylhFpR7NcY6b5xZt1zsOe2w72IwFiepF
n1tN7JDM44mvPVwf7rOfYjTeeF1hnSiFj/HC3ozUWR2bVWNHgH+U9QHAgLFRxQaf7yPFCGE83zb7
EsjXph9OnPDUskeXqEWA0WkbTEPlFipATIBdVC4498FP9Fj97VxmtOjR9ZGCdFAdD6MxiOCjBSPa
EJYW4NJZibhA6xLNRt7GaxUpfqrpdnP2IYmI4K5lAdEII3QI/rgAbvENJtULWc85uDThxtcz3rp+
PGcn4QeyG81U/MhcpNBp1CzFTCMAzFS6m608AC81dgBP4cYr5266RNZHD/CzgQiFneBCdA1PpP4l
FzdiBh3b8WEBx4aQwZlQrFugoeabENXMwMhheL0D2GO0QpE4Iuh2zXq6BMEl6x0T6XIOVBsgNzGz
lEt1FoZqrhzj5vX6Cjm6159WKHOCKMBZjbDPyPUgMV5Q+zxW2CTbx0xD21p0aZPnBaBnhAchnGsw
7Ydd1OmVPCVHPynJdHMvhh7rC6qvsR6LoT3RVDQ7aLEJeo1SdhRr4iqgF8hUxfxnYTEacqQxJMga
+H6e0Spl56zeNYtGs1j5VUGCA7sWNFMpJ9i1/IldY1AemVg0C0tikRbwkYg8hvVlNui5I7xwVT4X
WTtH0ooA54wleURDPmtE+hMDzqkZvL8IQkvxbA6euNbi0VqjgtScxwBNAuxQZgRoucnojmLygSG2
RDq0D9qaBbCP+MI89g8uaNHFoyvDiwjsYxGdDQ4F4tTAYIx1ba36BG7GkoPCShVVHy081ZWW1aQS
79TcrtyFWuhtDANi4iqdZeKY0HhBRnyPF5BLMs4RirSg5t2KYY/+QDBegaD1qnlHo5fBUpythk4O
iQEqEPXGe66R0ukbuD7FXbcAArBG1BvmgNSmSMUGrKHgiZ7JqjOhtGp15j+4N+E6xr0knWT6qhE1
toe8p9LqVCJnxAXsVHerMWYtvtfMAik7Qqq3tTUExFcJb8NVNGAz7zwZ7vg3B00iYaPBKxxMqPCf
lKszHfzYgRGTrbRSK+sA9F7y+yqDGWH7zEyeP+Uxqk2Z+fWLPcJnhQgbjTZish6j9kwiY7/hZJkX
LwqOWgXqUg79MUVVb6arQB58iyKSo1AwsXkozQvYmLCrXorHICQQNM5zOOUB+oLbwB9Ne1Yg/IFq
p49XAZlurB8OAXdErqBQksbVYZdcX/hnZYUuXGJlBY/HQGOPS5KHERcXHXdUUEIBkELU/Kakeo2e
XZ4Ejl61xoB+QBlJ3Jl7d33sUbrS902/GHskL4RO0Dwxxth+ScSTcse+qRklQemuuWuR7RLQBkYK
zPEHeHtKTnfvHPhUZiH22iXsRBbSV0L9ciNG3jZXY9PW71ruWMX6ACzEfSzpLFqUuoAPur7uzybR
aM9HUiTRhp6Ji4E7ln0yU0M483AbDRYYq9xKgVRnYLhYDLvu6wm2MjnySIiEce+xKCQHReUGHFw5
KmIB/gzQOFgoyMwByqJKJKBLTlqB9Cg/8bOLox6JkjgMRAGZXdxRfqxPxQNoTH4aVBIkhDkxbx6r
57kRdQSaycRefyWxL4+VspkLR4BUxoGqhNhrSTgIwDVsDDe32Q0USGHbP4lvdWdnAk56mCCnUZbn
v4ibhtuRa4ag7khX1SKlEpqW5RAP0QPg2wo601uFY0taZfSPstqQ2rsp0vtEGYgYvPjusb8dskUh
POQcR2Ju14aIwCAWi1Cgg0bavC7zPRH8Qhf4EhEW8/pGfU3+P6Y74jWek3FNhZGPDpwAop5BzpRz
hzsh/FjnU27eL2U8dW4hAw6JmuMazipiKFBXxh2TysxlNBvLOp1Dk2qaarDyMoY4vpV5i0nXp0Dp
+xMZXgw8ooacSdWsllKsEmp7RCADETbKQyPiTRXtr0VSN0bcGMMdAiEhb1WMLtco6zRQvKmhN5Bg
1sAZrpG6anjhvO+WPILhlS0GliCvZGXfiEcX7aqbedMupHo9dLZTTjDsL8XijxWMKzvVxOeYMs5B
VqL+f9j7kiXHcWzZX7n29mwjCU7YcpBCoZAUc0TGhpYjCc7gTHz9c0ZVV0qQrviye/sWNZilWR4B
BA7O4O6nRWW6xvlANXRKvrQjENeId1L/+sk4L0nO7soCZgSMW1s3ZIBGpgmjHFpEZLG9IcJ06+Su
0TrkH4VvZBu98xsMgsScT9WrjZupyVcjckCNeBbkuetVVrya+S7Ldii66RC6Z4dR7Bzd6xWf6G5d
bfiws5E12eVbrX5hmA7aByJ7z4xNXWx05yaDrkcq7qo8c6uMB0WCermOmor2GId3rHlaWOzZPUAD
gACKYqE8DhCxDHCcmMlia0QgQKtdidDOcDDBskWZ2VnnrzXd2O1DUh1wW/N8G+UbO1mJDG3ZB7Nx
K8sNU6+ovIH59GdLIaKlTUGc+6nud4jVEIQheNgrSlCj0F4gb9u26yqDYkg2BWO9auzN8K5DlwRP
LzakhW5f8XB9eZ9d3JMLIC1PegAUU0xt32B5BtQ5OmSIXgMNrK+Op2AAeA+ZcminQAGlfkAV2dax
8UFkbw0TBamVgVnLplthbYbnYOSzHkCahQ6/Egw21oMO20TWpeUlmtco66oC1DjIc2hYG8VTrbpG
5g3NTWu71PHU2Df3ue1piYetqR3fjLxcrKz0a94Frb5Dib1hfqf76NjWuduBtsxdNroAj7YfI3er
D6Svtb7KKuFaoWc4q9p8q+jd9b06D43mvQKVxFBVB3UjmThRa0wD0iZCaGQEk75S49QV7X0RVW4L
SBAI6IbXdPcRvxVz7D3eWjNn5R9A5P1fn+WYuXHmraQfIAWlda8PrcUR/znJjcNfqnZvW56tb4dw
4Yqf57WSJTkSq0wCTBSCbTUMWqSW0/SuWQ+6veGV25W3NLxJ663N/LL0myVBPO3MpUnGpchLzQkf
w/lMcmjVTZ6V+RSHYbxVZ0rEXdNvzHhljkEY3rJ6rSX7qF5btUcxtwDP4lLp7ByAIf0aKTgTtVFo
YRJrT3mxbe0bB92JLjCeyh/A7XHAB5qlmOwsQpEMSlcSiB6jFjqWD4BjMf3g/SZ3Itcib2r+WEw+
bx66/B27jtAlHJvN9SN2nvgA96GrADZR2wJi9gz41ejZWAgjfcqBRUfw7RSu0eYsaKn4EtolRPLA
4EFy2X1EnMbbdE6/GpMMfmMjGypM01xPdbgf6rzwjGn65eiAUGua8rNurQ/EfNOa5NP3OFr1YrB3
eLGeRVPXC8HWWXSJRRCky2B7mSBWyap4c6veJkxLn+piBlVYfAxGPFvr63t1Xg9BOq5ZqJwCv4H2
3OefH8WSrT0SJYns+Ik71pexzAVGYrcA+JYtWkxpqAWAKt9ReDXA09A57dBUJ/3SWs/d0uevAHwU
El1g2DhSgWSsnTKKwil+ska0MtMm8h1uJV7RNdbGqP3SAWyKGgQEG8vLyxtFuWsS/cnm2ks3MLFw
eufbcPSeOGD5ADWlAxAB1BCoL1Jcz8eRt3EYRk8jjPicZU/x2Niu2ka/hrpeJLhId2U2ZxoUVbAZ
1g+wqGQudQpTFbTE2ntyZ+lMW2mkjT3e6i9hFrlZZbCbVid1UBX5V54ikyJqqWwbVbyXPV7xqrcV
17AqHkRZ/h0N0KjrzBveE2Sbo0E8BseimeCoxZaZLUS9MgZo/vFzFwIcOQCXiCpztqepBCEMyIdH
fUTrQ3CUD2utMFY0TDdhm+1MxdY2RTS2Llfy2HeiXFlFNXpIFU+5a1vl61Ty1GWqvtErJ1oTZ2vF
k+InNoa0mB0GeJhk6ftKUi8IhNRPmJUOXIuKUr8pRczDFHahbkfq02hp+zhX3YEbiT84rNmKJHxW
WKo86LmI0HUf7ZssroqgaHR1nTjD3kyqdjuOKBYCXno3sXzadETzqtDcMeC63UlV4/sQ6/S6TiAK
sMx+H6vdANabmnhlngjv+g2WvR1WYwGARS1gii0LHBzJ17ZWl1Bmqs1Tn1CM546x+5HSMAQXhR2Y
NQMQK3m3La1bYWhO7IURgDR2ngIFVyJmq4tuvFWUAdUodJaLtAn3CUMJLhLWCjMxPJBN+UOr2yWC
oAkCcX2FEWNKHfrgHukLeYDcCwFUGmBR0L1w/6g9o5lPE1t1GGlP84o+JlVdbhU2vOgINXPL3ps4
SF5pVY2Xse7GFKiVktEc9nkMQAvRnPQ209KgG5TklmSJi0S19AF3Snyd4Ln/3PH/z275P7Pf/SeY
O2O3BE379UfZ/M/q54+f9ef//fj5Pzv2vS6Lnw37ekx5mf+iv7nLFvmXCsAzmmlw7MA3IhL6m7tM
7H8ZwAcTtFHxwU0LX/tv7rKm/gsEBkKA5zfhiEHZ+IfvouFP8C7imADTrAG29kd0l9NodCa7UMsy
VETCIOo5IOqdHjhGkjKnVZHu1IZ5mtMGUaqgmVm4Wa67EX0+2q4Lse/pk/63NTDNLI2CaQZ2xqk1
wSZNmZI+3ZVKf1N3JDDUhfj+zAIompoxI+4tPKTGZ1h69JqPPedVV+TGDkQ83YvzARV/li01Uc52
DdVVPNigXmtAD57JVeWOrfSmk7W7yswAxOtMkEzqvFsPXRUHXJSoLHPNWIiHpEgFu4eEHf+CY5gt
o4NwunstK1hVOrTZNXan3Glh8auyp8xPS+ogrR4mv9YA4TdBRPYnAVII+rUohBS9tdi9PM2n//4l
OH4EtFhkUbIaKkDvg0JbUu/agjmrUgBhGJJae1dSO7oJhzYKaKYbK4MRzDqiiu1GOfo5g9OXPld7
bTOOaRpMGUm3thnabs90giiZVzfR2L+XhQHgbjk0fsE7Z63lZg9fbhn91tLq8DFEuy52wclqPR46
1p0altZCQi0lL/9eH7CKKBbgYnwWT45OUeYkkxJB82vHY1qviDm8lRAYAJdct/0yaqNVMlbkoSsn
x81DO96bOBFg2PDwECZkzqLZFNj69Bx2Tvlec2O6D/O09RHbIaxBzLIQ75/Ga/PPBWmMInREtI+m
gvyc58U0dTk8zA4sVWs92OiqjYCEezUZKB5AsgTEOr9ktqYTDVMo8EwB5CQdRDOjRSpSg+1UxjxR
YKjE2PrXPYX0Es5rOrUhBYWktYYJCSzbNQGwej0Uu/HyYeKB4uFcuCB7BzrwcqWvukun+3w3bQ2p
B5jLIFtTEGNPr1mlKlY0gt++Y+0KBLw7VkD335m2E2i81xdJ4MWPAu2/FklRkZqjbPgrGZqqt3Fa
p5POdi2mtbHH5JkeijvrFudde0/uMDNsXdyNB31tr6pV8xL9BCb5YV/ty41+QBPF6Dzz1wANzANb
2P3T5P38d0nxIdQrCsZTwXZk2E4IK6rCCpS6BcpOrBJmu3HueGhCXt+Ns1PlgOOPOA5YesTRyINO
990QCtfDjo27lhe/jHRam2G5RJY7+7afNmwCQj/oj4h/Tm1oXVOpBYG4AiowqP5hrhnoAb1xP6YL
VZ5zZy1Zmj/9kQtJkjgJrRqWiAsa/q15k/jfTUzjaA7VQvx79rFg6ZPuaOElR1t5Tq+OLEVTrmbW
LBiRGByAcRA3UHLRpq+9eGMou2ZzS8heaGKePQCfNpG1IRRxAMGSwgYjEyTsi2rc0QxjYVCxDm0n
sOOdQ5+aDFgUvvCsL9mTAwelJbTXYA9pKWCV5a4XxSrSflltuIlQ1NXTBYOXDuNcJ0RlAOEW/nO6
qare2yO3ynGnDfG4GaDD4tmZs8QgOft0kLRAuK8CFw8hG4T8p1airOyywWz43u6hcx03yLUdnwLg
WMY5stjIc8p4M4Lwcv2mne3mp1lEfoj5AKCTswyRFcQYE873CmUPqpKu2hB+3G4CrpcfNENvFpDO
6yYvrBQVV/S7wUK0kLBJ14HbimaE80ohHxKUebgxibFqTHsl1NoL9fyhM4vbhm6uWz277tSybTzK
DmImXAyZhpczEGOHypr2zAj9yZiCsF7bqGUnVfH9uiVZzRvROpR4UAFA+InO4Nmb6JRZbcREkJ2x
Uw7G7bBPby0M1XgO8VhhTMe6CorAsN0OyAtz4XPK0ehfpmej0Ogxqaw/NJZk0inKd2hNYX4p4kAz
oe4E3HEDSk8Ni9eXetEcHn9A1sHXgsc5PbTQ3WFkjEAfjxzMtBzuwcZdZ8O0ZQTdNY4s6Z8E6/8h
Y/hc25ExKQywGJJkVn0a2zrKh7Y0oES+5zrWYIAYimOCOh6UB04Xo9tVS5hqKTs+hJhSXgoIpk3A
5F1fxewOfxfUHBwOw5gDdvwD9RrUMk+tGBraDnpeRvuC035V8OajzNLsJpkYWV23dGE9sIIAHMkj
/IoMtCqBlc1FLNi+bRK2i43C8fuYLDXg5XsFr2/plKCTBhEqVL+kXYu0STBTmYpDrBBrncUOeRZ9
pX1jMfgVXM0+ri9K9lcwB5QchTYJTremyxGZUfdJLDJaH5KR+tBMOgyg0qqT5k+N/jRUGhq8C9f5
wgKRpn5+LuTliNBOP1jFY8ET3jcHQjIgZ7RhY0YCSvHom/Hefry+vLPTgeUhzpzVJkDTprLEZlOW
qA+GdXNo4Y5R44U2uWHf5tRcYHCcnQ08Np8iWgjbHYgozYs+ChTCtCoyRprm0GXllnXbXKXr6ytZ
siCdi6lNkxRdn+bAbQdYwoNTpAvO58JeUTJfJ5w6dDdk3HdV9rbeR21zsBG8Keqt3mwUVvnXlyF1
znBf5536bUUGe+dag8kyKawYL9XBVl3xlpaeAgWvB/YduLDsJ5p1ZbKwtHlzTpyEZFSKTe0xm8q8
hFFWuy34l1oQEh/4a3PpvbhwnXB3IaKCbjj+Jb+KYNHwxpnPWwkwpTWW90aoDIAYQIG3qAOlhcz1
sASyld//eUdtAGbgrhF16J/9j6OzF0daFjZU1AewwXTUvfckuWmIW0UAzKDhuuAFzxL42ZyjQjAQ
DV44DplwZYlwSqlp1viA5k11HwnMFyFbscVsxLVYpxtyS2/Fh/JjcNzqZ/l2/fhcugXHxiXnYdT5
UIsexlXge0h5n9r1wgG99AXRcXBmLzzr8kmvYh6WQ9/nsID3xI/Bg05zDOSOTAx9NMQ+nIqPsmAL
TvjCpTBnFwUtOKjwoPwlnU8U9By9J8pwGDUNUlr9vUV1YEYaX0PPHF1tlA7B708/RjUNrJK6wwBq
drEQ0Z3ff8g+qajKQGoLaA513vujc6TURT+BLSAOmlZ4Nqrw7bgx6Y/rH/DSUvHigFXiAJRjoCx6
aoXXzsiw9dNB08Eud6nmGcTVvzvv435w+bf+tX4pltpg508OVnZkUzo1jZbyIhwirKzAtMZilee5
mxcofJj3C6ubf/2pozFBEkV5ZRYto+B4SKsTDBXNShOHHI4G7WHu5o6v/7A/evR+c7+5Iy/CDq4b
nf/Oazbn73r03UIIOEWpOolDDLyeOr5VYAlet/CZ514zIT1vRGN9nBmqOBCUisiW70YXRHvMuFO3
ykbxGSaFsDUU8ljpsk29zn/Fa/rsFP71n7G0UOkJbJoqQpIwigON2a0+3thWtZCafgbYZwudSyQY
BouIVYaRC91OOzI24jDdgmForcvX+Edfb+LShaTEsM6enKe9FigP6neIaygPykOyr1/TZ+7TAGCm
bbcQVpyVOtC6QEFFN9C8hRoRkXsIAlVYm5u5ekhfUXVAaa4KNNDQn4ji2l+WUrqLd/PYmvSZ0yrX
W1udrf3qf5hkY/I1bdwGOP9Z3cA1AZu7KdkqXEhEJBb7HBOcrlL6sCR2jI4MsJv/Yo/mKl4Zfrqx
7u1t/MTu4q3grvo2LlzVcz8/26RQrkHoO/PnT2+Niqr5FCmwqf4y7Lu0v8k3GXnCY72ogXAefCBr
gGvHR5xFiuTRfx03S7xa1nQY39sV+2o/i+90Wz6m0G7aqi9gG4CjX+OwAc783t38+ZVBP0hDywZl
ECJLf5hKSCmbwukgdMsdFU8XS1HjhXhgXt5vE9LHs42ssoExmA7qrQll7HE1/aruijt93dwWm2Rj
rNMbbgRkXyQbBnDUQmR3ySccW5ee62mIcz2vY3HIRKa41aiseJctcYkuGoFS6Ry2ouohU4+dDIpb
Rd2Jg2LgOgBn3PC369/p0tsLKaN/LEjLUPKeK1UGv9PUr4Kl22yyb3iuLpyGC+8gKkVQbkJ0gyqj
IYUZjHWinWY33tE9nVbd8FYXgfZ3C/svMev7v7zl/47C+7zNFg47nkFIhUEoTnpthcOTMplCsY8i
Yz9Fqy55KeL2YRJ3VDEW3r7z2HeOlqAsiF7hrCIreSxHgPiU0MLc6wn1tD5+GelGZVsahmhQApjd
Fr7ol0oOF/zkLI2K2AVfjKCVJX0tPqVtnfAOqjiddlMJsZmgohI6Cvg/m8lug7y1gqwoVn39rQeh
FeK/yHT61fUjc/4x0UKzTfyGGU0Eza9TB2bFpHLqVB33LEQHRZ/sFWr/GFzCm+fGUZbaFhITAl8V
nBp00zFGiEDBEfWwU3NVnDbKMOrRIUQq6o6tEZRKtGkz8JmycB2jXjWFyYeqxxsneuzrLqhotBCG
nF0SNI8wxWhWBEeH25bnfIc9mJ1lZNA94w7uoFGhc2JCesNII7bQEL5oikJ5aD7OSIelL0wKPg4M
wfo+NIUZZBkgnmoTgn9RNumfHmFk2qgo2UBooT6B5t/pxmZjq7IuUqfDIICYRydojH+y8UWYyZ2a
90A8QUhuocVwdmtmk3Oej885d8gkl21wotcAEkyHhrcuqsM3I9V8ZpB7VFC8SW83UyPWYugW4rd5
006Cq7nqDy1hba5sgUEmhf4lq+wMKhf1ode57k1K329pFmLuIXQn3CRR9wyYqU1vTeXCVblweGdc
MgrIuLKG+Sl/ehwio+PFIyfjDSyn65LZN2YBsQMNaXlkxt/Q2AmiRF31kY+Dt+5DR3Ot3lo4vRdW
jz3F8wGNPmSWMnEsa+pxim1eH1KhqD1AIEYaQLax8tBPbn4AhgW8VFtp9z2k1RceSQlJN19eiPGj
BAY0JjRgkWWenjGzB0oszbr6UJsKAynUUjJoEaYQTLHLYgc562lr01hsp3rKvaqrE3eAwp6PdaBo
YdPRG6b4bVIS4ot6AjEn7A0AoyyxYmUCemPdjZu0tkbXrnK+vu7mzt7e+afPLg5Kc2ioyBlVKAoR
11lYH9gA8eYhT5g/KhZduBESivmvHULhDmkvmgywIu2QwSsxFhQVoiShCJNarQoss3tP00Tb9g4I
CoYQD1GRgb6aECdInJr/YY92/kYzgRfwF3Rxzp4ywYowhp5ec7D6qtuIOitW4+BkC9t5fvVREJ0v
ARDMc6FSXicFZMEJSXNoGssAyVXkX4ewoJ41TcNTmqWdZ8cdu4Gk+bAvuZE9Xv+aly4B7iG09OF2
5qbA6UGsjYG3XW41hyExZv4SJ35S9lDgRzNOq4ZkZfVA3ymGMi1cgfkvlnwP3DnmWEA6BiQquc7t
KOEYh+lg7dMWHZwOowLWejN0oDqDD44R4eQGKt3fry/2zCZIqBBMBQ0dD6aF+3e62BxdLS22I4Jb
901RdmwIPU1VfS17HaJhwbucPViSrfkaHRUBRsxCULoq1A8UmMzUMbaYiLCF0vGCmctLmjuNmEhM
iCXFW6WIgJZODf1gmBDEiVBtBHh9171d37jLi/ltZf4VR4uxaN+2aoKoqefjTVnaHutv40gsJNdn
Z3HmCMMjAh8CLDxKqKdWkBulEFFP9cNQryxxM5HbEfOO20Ar79tx4fidBWsoWqoYsoESH8JUvH6n
tpR2ytTMHrGi99zyzCwYXyOyub5rZ1d7tgGZZDRkgWAEJPLUhpYOtGmxcYfYwNiKsElfUiC4HWBK
hNF4oVaqbjNB+r6OFt718+f11LIML0FxqNME5SryIyjqdSW7QZzkKeJ7nbPHUrWhmtb4uqUErfig
nepPCVnAis/7d3K9518AISMgfjRg5+SIBq+7k0ZjpR2ona1sJQpi+jYNSdDlD21EFi7Befw/W5u9
NKCCiP/lfLBGcAopGq4dslHzB9taY5ZL0MS6P7TJqzG+h5n+HpdP5lD5gwISVFdvJggaXf/cl47U
TNTFcjGlBmjW089d5FqZJrGuHQBY9pvmg+TQAml+qI2ycHYvnSvgNBBBzQNxkKycGhIpdZK6rrUD
eUr6VVd/cLYtf2ThIzcOgPj8+aoAldWQz+AVRmvy1BhTtalJU40cit55tIW6HcZ019b5e53aC/fl
gpcBRuO3KelOjgkbGR11gl6N/hhZEJFqR6Dvh4XbcelozkkLQMrzRCS5hMfzujMSDQMsaGJA4DWh
72HfMbc1uleSDjfcgmLF9T08L8kgN0WUBxkEC6fzTLC7youOpRpUAFWWO+/ZpGFoRJ2LW6LHkxfl
eb2BO/yZqSl0MVOjDAYwtvq4vzMrEzJ/Kp6qkOW+wIST3ZSJeFelzfdSy9iamU3/tvBjzz/DnGRB
Gwa0rhn6KH1xM4WOMtgcLV5JUAIMp/jCaVsFGElkelENl2wgFN32OlXcWG3VILOrPpg4RG2gGwUN
2ngAq63LFbfM6JJCz/m3gyIesjPMqdEQNcjqaDWehwFEWkRLvQNtqja5S+rY8HtzBJXJUrZOmCzx
yiX2MLYCXcNZbR1oUwBJkSad3gAa6+3AZrzrEE72R+R08Y8hbbOnaegUjGNn/fAx5oSWnhB5/qXs
GLHAr1RSlIXRv3kaucP2DkRBG7cEmrR2Jww7ekmzRPmouKrlSHts4IKVibIPUMBE5Q44JBSceV1/
SOIWuodqrIvbIWnNB6PSlcarowzDkKieYcyHStPw2TEwjsudRl0UHkgozb5QKpQzNY2lX1A9nxKI
civ2h4EZwA8pRHBTt6264dvUWOjs9nmSP0NfgwOvm1n9K8Aj+bdh6KB7WPA8OowD2hkLN2Les+Pn
AS1ZACrwAIMuNGvZS9GRWkUNkCMWP8B1+9EIdmrkkrj1tGF9/TTLh1k2NP/5UeQyKOrQEA5DnaP6
rdJ7TnagUAi4bmX+udeWIx2RAnWesi9gxVSBoYVUbQk95usm5B1DgQC1O7xxGL+jI1yWyj2Go2ht
oSX9IctBII3zTc9o4tI6AUcuRXXtujV5QWi1Auk4T4MCYQrwZGnbkgIQtirr+wOLUdmZVFBxGgd4
/+tWzh4ylFdRYEF+BUIi6IDStvWWNfaawgDSiPugbmblwNZ+bPmwgi6/O/UC7UgHQ31Z+oenAnkW
DEOdVweKHKhHKRFwBmtsS54juYT4bQmFOZszt3cWljdv0vGp+LSC7jzKG9hOPJ+nZw/5HEBspECR
Q+l9vTs4GoMQjfaHZ0+2In8qFkLZwCqRpiZZEeQ0fEPvYVhd/1ISZxNOcN6xOUXEepBCyTXkzhSD
GjsJ8sQ29LPEPvBSuG37E31cLxVVkFjGDeTE4Lsw9AMi9C4h44g/GW4qZekqnB8bxD7oHqP9ht+F
dtHpvk551pWjEcb3s25aQa3btKx8kQIipbdeaBor3j40Ol24EmdPD8gv0LTFeAuwASCDrp9aNSZq
TGgdsXsLjTe6YuOtKbwIIvFv17f6/OrhaUPpYUaFzwVe6Xsaed1oeqGw+0xrlZUqLLTGTWhUXLdy
Vl9BhoX0R//kJ31iDk+XE1mZzbJIx0tK6Ogaqa4B5TNM0L0wXHWwIZXGHQPlneZrMyFjYWW1BKyT
F4pf8Nn4QMSnogJmSAstBsY7KOhBGhnQa6+c8gHqBHm5EFQuWZF8DAZWAt9cqu1hpNHBzAHwt8HI
WTgbl4xgysfnnqJm/KkTdfTKjEOeZSNquAcSWXg2U7WoXhShqQu3cP6txw5l3jE8lhg0BkEHzF2U
jqCNoMcp2ecltIsVH1jt57FSg53psBVvOA+uH5KzZSHE0oHUAIQajgpdndMzglFyiVkQjR8iCxrI
7S9uvlw3MH/ikwV9GgBaGQcB/li+yYjNrVLtTX7I7MilDHEMWkTx639nRHo5x7rACdBghEGOJ+Fv
g3jidv2nJ0BaifRpitSsI+j+8YNWfgyAUTIxLfh52eshkpnH6/yzV9KblfPYqsaY8EPJPQgEQnAM
FzVBl9oN22BYamYtfZn5aByd6DIcnQwgK37IybOWVm45bFHAWNg02aXKS5p/xJERrSJTkcyfv/qO
9YgNN9zRRoa+YObyMf69c5ILcHKMnwEliR+m/hvkp1y2lCIsbda8zqN1EAb+qjIa/OCglq/k97b5
rDm//rtTLN3FLFNylmSwEU3AAztfSf4Kgab/zsZ8BI/WwUoLU9h6HLEENPlOAzQre8sW29ELn0MG
nA6iSZqKYiU9xGANqHZzaJBeX8iZozy9KzJ8L2uwiIrr/GBryQ23B9ASDoNeBaT6dt3QxRMMegCU
B0H4QCXxdMfUNowBfsS1R2oROOjVmMOHPRHomz6G5kJL5OIpO7Il3RaHgX5ZlHMqU1OIid5p/YsF
lYXrC1oyIt2VGuKl2aDPfqyv3AzzchwMdfhP0j9wA35vm3Rh2iGldfNpRY+9yoSergLlRpV5XfHn
RxoASrQ3UIhEs/xzmvvRkbYUHVLSigrnb1WeASFS5MuQiV+wcsE3o5gENBES2s+BfKfHgHdNElZ1
ww+EomOM5BojN10dsnAEXVXPWUo3L3wkmENEDkwcihJnLThOQvTjBxxv/kWgdJUSjFiyV9dPwllR
9TN1PrIin7fRxOjhFFZ4HsyZy766Tx8SKP1XbtO7/LvYxQ+Lkr0Xl2YCQoHoFB0NmY2ctkxX9LjD
96KZH4bDTwuCdka2NKflopmj+oP0XNsOKuToRCDwSL6OwHplyj7tflzfwAtO6KTGIT3YuqGlrQkp
n0OCoU2q8VBrL5h3vxbQgbtu6PKXOlqNdJ1Ikwx928DdDRA20NHOc4Uz7upBfy+zyCcQ97X6bo2G
9KNpVx6keW97m6x7Pfpzt3uyYumNsssUZdVh9lBJCyFO3Ye0jQvUw9qp/lCPE50iqYIkvVUQASk1
UFT4oYGKdu0Xods+N4/2TQodHY/kPvpgJURQV2G+sNsXnq/jRcpigqmmZOkwG9YS6DtjDkU/PSx8
zzmBlcLiExNyxNphriPqFvwAsQP63kG77xv0c9IWnDOfRqvcXFjSwkmV1aciDVODKaAQB6is+Om0
01kKeGkB9cj/yHP9Pqky9JKZKYpNDJaYzgOD3fK0X2np6/X9W7jcVHqU87yL6ubzCxXjjdltCZTb
1WTBPV54+U++keQdQ6XRjZLgG6n5sNb6GjruUaB3g6uk+1qL1teXdPGBOdq3+QsePWNaVTPFnPet
1xD9QxC/KdeVgOqN8WK3uPNgCneYdHjd6NKxkNxKL/5tFDh2uJVDPLw445toFsgWctv3r5uMnhmI
3TPDWlobFJSLomsRnrdFuUpN1UUp2rUAcrZptUKdbt+Jt+sLu2zRRsQ2R23AX57uJiY6JzzPBN7P
imKyfXJXFZNXYCqTajqPKaWQ41oCG50Bx/9a5W+b0mvQRowOVoxcusAMlYG8j5Dcd0jviYGtyhLC
C/pGowFpbskiifXsO4LtCWQiNKPQeUJpSVouJjpbWaMr5r6tvhAMm2jByi3N0ge2PvjDjZUsSYuk
NHGMIY+sfa3eh1zdkAYLTJCqtuylrTCU3lrKUyUJbrwDkknpspPJGiwthElj7eu3zasuPPTMRqio
NC6AJBhKGAW5h47Mq3k7WY8QxE+2zF/qZ5x1+D5/BgA8oNBoGjhDUk2SK4XIeoGfwV6br8MvqKtv
msf6KXqwH6sg+9ptuqfyHsbRQvMX298XP/CRcem9mMZBhJYO49YOM/Eo9EM0lyQeabx+C6Xl+3Gd
vZRQm/y5JB9yfqrn3Z+xtwDWIOSUYZkpyYnT0Njaj7Xf9y7FQJ7Wr5WAtUGIka++vrMWjtiZ35Us
Su++mk0TSUtY5BN90ItnTTDMeuz9OnwV0De9fp7PXpJTY3K7UaVFzONmPs9ggTl14NjcH6m64NyX
rEifL1NEEdYploSxKFFS4wWJ3FL7fn0pZz5PWorkBAYgk0luzQc0ztd6i5lyBb0h9RjUOcR6eI0Z
YfVCwnrxWAJxjoMB0Rf0Tk/dLCZU1+iLheY+czALHTNFzNRXstt4ieR1ef9+25FcAMsyvRfCMfcs
Au2J7Ct1jSGe17dvaS3zbzh6gIcyE1pTUvjQ8hlzyHwCGUYHBKvCXF03dNZp+fQkR7s2/5IjSyJU
SdmgX4axMa76QL+3T4Xqsjt9k33rvg/vEM9woCi8FNUu7aH01g/mOKo1+uD7ooF48gDd5HlK4Mv1
tS0ZkfIDwrUoqUw8RIZCA4dBaDz/CdXN4LqV/8Up/T4PkotQVMBwqI5z10Ci2jhgjCX96vxA5mO9
KarfYTzs0oiu66dDVyXvXzZAcCMVMPe8XBO6zeznBoSDdAlHsmRGchRiqow4i/CRzKjyoGkJFPB7
geGXtF7YwrNw89NZ/HsHz3pdKmhYCZnwoSCWjcG+8EczMXwNzRJVmedRXv9gS8uS/ESrKmqZOti9
1vgeWsZtxb8h+/cGDA25bug8UQaKCcMcUXqywBs6Y2bnRmEXTTOa+xH8vaT38keI56NY/4P2vuU+
YejO1+sWZ9dzksnNBmf+PvggaHTLdC9jAoy8Rm94T0kwYSyAirt73cKFOwULc58QLzAkF6XDToEV
J4oCC2rMQ1TssmY1lRDls1Nz6eldMCXHOJhH2RsxSEb7fFbr5UGiY5QD+/VfrUfGOThOpjIODMte
1TGpu6l9q6k8jJpcOOFLa5GeQz0Bron0WIttYwYWGg8q+1r2SwSZywcOQBe0dGeioVzOsqjIi5ar
5h5q3PvwlY9QikA2b/gY/AXyXc1dvXUhlfOf7OFvq5KfLcWklmSE1XKGJj235ru1JMN3Ke7Guftt
Qzp3MwFK2KUw90Cq3ZkYvYJp5fYew+6fspXjN37/K/lqromXr/RvauvSL+W3Jd31y9/wn58go1yN
EPAKjU/mftI65KfUR2qalS/X9/LyDf5tRPK5pcZDDADFOgfldYq/ivbLn/39kPsGEhHgVWArgIOx
5kUePfcpV8OWRby7bxKR+SAL/lRGdYlneMY3mZ3DjDuEFtwsPC1DURwABrWs0fr7VCnUedR8qHw4
Tt2/p5Povhh6wTERy+rqtyTLUQ7tYoMhcQgxSSTtovGVDRqg5VOmDx+aVZmjBwgGRvdVYLO+ker/
cnZmvXEjW7b+K43zzgPOA3DPfWCOGjMlD2X7hXDZMsngTAbHX98fVed2O5lqsesCBbgEVymCMezY
w9prxZXYDCSrRz+DYCv3M6WRCt32lVzxYZe+//wVIH11pJ5wKOGRuVwrrzVKGZqpPEd6On3s8qrz
RV1lZDJhaM617Gam8Vy5S0u/+XVMiEN4Lzw4+5ZPu5G2WVF5hjxjy7sXrRf9BgRs7Of9rGtcGtPX
RO0+DYZ18/65WD6KjAsp8sx0CT4CvMnCqWVIS6tUtT/XwZQcIzF+j8Ye8dmWmgIUZtFKDPLG0s6r
ygmEmZFobnHMxxQ8ZT9ZPWzWMI5GQfeicKFMQ/0ojekhaNPubz768/f9PuDCAAsLEt7KcPoztZNo
16fKRy+ze18facVqmuBvhiKMNqcK4AUFIY6c0cLF0NzSFqE69GcviHQ0GmrxbAf95yJ1gp9N3a1x
lryxeUB3HNDZjAeCYnFQeVx0Ow3z/mw5sAIZI/p8ISRwsNknASqWlbuye1cuLy10wOhAqYJoozS0
vN+hZTUlEnDGOXV+xUb4bMHfmZTmMVHx24JZh8S90/vsQVTlvSnWkvFXdwQEHdwMMIiAT4H3eWHD
vNq1FEGX3dkYxbfBbMKbUQ3lps/lZ680Kh+mYMcX5RoD01WbA199Me68Db/Zzj6w+3QcDL5aaH8M
o7mPLOOuV3T6UUt/KqTfAMWtm+BG9BoQ2MGgESdfsQ/L98GaOVPoQAeNNvOnLjEydeqqSjw59tlK
VHdbGFbu9834d/GYr6NwaEhXoqlOS8Xll2rsbj23qJ1TJagOeWakOHj0b7xvc66I/WZSXSp+dILC
uW2pyw4cxy2MtmiV+GkY7PaTnrlIIwZ9oJ68KcgLxONz+3suGhob0riI0CBPpQsdvpOXH0MYMp/U
Oh4OYpQ3YVMk+ylUkZYRivjrGfhblOyn8iX/IOuXF/nwvfw/8//6o4DmOQ4j+X8vf2z++jl8KWaO
84sfdrmM5fjUvtTj80vTpvyvfzXVz//l//Yv/+Pl9bd8HMuXf/3jR9Hmcv5tYVzkFxzp7Nh/cQFe
ka2fizR+pVX/j339Pf/x0hBm/PVrb37+6x9zg8df/OqKZpj/RJB+pnkCMOe82um/CNZx8c1/zhUC
whsVFYZXNO2/GdYV559g2CEwpBUJzQASlNi/pmhl9K9/KLrzT1g5AXeB9jX4kxze/1sGpjWGRc4K
/o9cA6+NPf8d8cwo3lngYm4p5qwCw1j4hVIMmowBEj70cRvsKxyPO9kLwK8dVy+p++6hHWS/0zTp
+pBoTbdtXuQ7XU3SbV+jlCWsctgSxUBlY0bqXrHN2G+nNLutbBVN8ihuP8aZjWZEPn2uh/ZTNcbf
ezG0H4OkNQ+qRTinKLQh/LYd//7M3ykUFnBJPos7zjtMg6TN6vF2XV7Avgq9gnM+PCDZ5N7AbKh+
K0nFQH6lHF4nqhJHhE0cnU07Hglhi7WOtQWBMlNgBqYDGxUPJ8WSZUesHdueMEpNfZiibv/Frcb8
TFe8KI5douxytx722hCgTBWaevhlVgAqN50byD/USSueRJ+jgVnYIyKyskC0PUuAR/tQieZf2sIS
PyDfyU7CSNrb3mgczc9VS9wMBi6HEk3ihqYC876uqwJR1sJr0LFqxdD4VYP+gqannuWDVhUOBnYt
6bFIiL1+NxaW9jlYjGdatYVrUldRO2pVPTxklmc8p6GsJh9iAqX1C7OpfmlxBJVKl6b9HrMGnGjo
A/N2sGjT1yvP18AbgS0bM/HVIanRrZj/RYQ3z477xHWEsREJAzjrLw+GSGLhpb2mPwhYWb7naYSo
kIOWzsGqRhNF5d4ad0lthCcRlsNt2kFItzF1CqvEtQNEewS8GNY+CVYgKZfv0jwvB3lCTgkdiDiv
y+CoiRvPTuqmf6hj8U3ORa3OXce9XlaqX0ehI4F8yux/0C29eJe6wArpYK+mB5WwYlPXPY6OqXB3
rehDUlXyFpdhetEiXdlFkwqKNEuVep+VMvuYpUUYI0siU5u16IQ/IezZbeG3g2E5M5SDIacO7zOv
aA3xHPFow/K5NbRRQr6cu0+ZBkEaWjfe99EqoLYYohE4ZKPF5gdzcLNvTlZ/iy1qMrsohpCe/sto
a8q83vYpZWgf2Dx6P42DTOuU2NVPDl6y5YlN15yjN84vZgPTS2sb7jy1ocsTUk+9XohoQG26LeQX
PRlNJErH3KqZrKFslCJu9gGFMbMRJepoU+t8sKMqg1DDyWJv23/MN0Yt0p8rFm0+mBeGGivicDro
5SfspN/rclpN08ikL73xIS8hXVaCSX9IRjvbBrrR3mS9Om0QiulvpqLrP09TUe1HYTnHMU2yLysz
mZ3vxUzm5g9Ip0AaA59auI+oM4YiLxX1QRkKqpNBaoV09xtskmjMduvhxe1FWAhEOwp1/EaUVut+
0bCAyWAV5S6xuUt+Ow729v2ZXbrxFNQ42rh2MEUB4AQHPU/8N/9SGqkMUxl0T06Sfy91lsm1omSj
wqK6SQZ9JeJbsG69DgcV58xsDIkufvTCnVVatw5RjOqeMr36wiugHur6IRI1DOd5l2xF5cWodrY/
1dYsj4b6pfL+JIlFmc2YIICpG4/I213D9CztyMxlQ6aU5BWqVdCULDZHGawBkgBbfWoGo/pqDmm0
z0SdH99f6av3lfQAjgt0EoQw+J1LSJui6FbSVqH2NKpQZXZNquyaKoNqLMCrHjtqyKjsfSudAKVq
GLS+iazP14Ko+VN+P4fMYXaRAGYhwoaDtYjaJg9vqMlbHMbBGw5Ok5f73lSbnaNzNyLHfew858Ft
bHF06M2jCaQLEP5MHjN+r18EHrAF1eimTWAGaxROiwBvPhsEF2Q/HJftgJhqOTfRWK2eBumTl2v9
JpHIv8buQKuBifhTH8VzUoByfhlJ6znRYFOHLNS6b/Cj1mKEpcl/nQlnAf0p3j1+y+WlMMN8GDLV
SJ+0TEsPVggtHy2G2tbdPnYW1Utk+MSdlZmU+9ClWdujpdVajr64I2SqWkMXavpEz0XtG2Wj7gYV
8TNCk+pTUMEnHOe0WEGDAqWsgvx5bOR7V3jh2oG9sg2wg3JQ4dXCZ4Y/Z7EMQ6KZQz4o0ZNT1nQ8
4axvyyGXx6A1iqdc5MU2jADM50qQo2z3tbDk14Zi4VDb8lPfTM5Z0Cj6YE/DtO+jdC0BcX2fZvLS
+TRTc+Bdfj1Pv5muViFlFTgifjLCNtoOgVM/9cZ0tAY7vNNEz9tTq+2jENK7AxsIYCAs11gI5iN5
cZ2YAs1v5EEcggsCgsuD4sa5iAwkyZ9UM6Bab6nPZjgWO0L64KaRmuYXbRA9upVTnt83Jm9tDXgX
Ej4zGxex0OXAkAFYYTYFDFxZzd5oOR5RlsQbxHmiPXmZdOUs6MsHTJ+/FLJu3BAYeIHYXA44piKT
Zi3Ek+WlYC4C0d9UNlKzYZXZN7GsRr9sUJjNWhT+5tbDTT258aFXke9rlUq5HdT+WyVEux/rKt9Z
XY8SJQnXrSoKc9uXwfitiTJ7aw3ys12X2j60jXCFX+vNNcOLJW2lk4i+cuRiOo/ruI2f9LaNd0pi
TNs4FV+EBverlpnmSjw1r8jV2bDhASdHNj+zixVzBzVolSkVT1XkfKSxpDuUmRvR7Rb9WQjvvvCM
NeTh9esKaaeKdp5O/ObRP7sITK0kntJIhXVcWDWZi0D/os6poZ6WDfDbkELEjoTSt3j23EfPKh7j
Ppb3hWwPNVnFne43Civ/dw8qraGEKrOu4twkurgheeh0kVJgQ7RmcDdm4XzW9e5pkpG2nYJiTYFn
kd3hDWEFXIoMtJ0SReFjXB5TWOsT2Y4yfsqVyUo3NZQ/UEdZoa4i/jvVP9GNPZOT3qO3h+uV6vTF
xiQVm43aRNOhQ9NQ+rp17MLR+kS5Nv3OcltrvECvs7g8GjPtPT2WM1khtMoLp4t4IKvifhJgyzPj
1A3a9El2fXQTeWmLtjMZdzSt0yJFNZxaoSDci5Nd4XDXtpotjA+91bWPmpemP1zKKmTjNCSGksZu
za3e5MZDDtTwPrSV8SlPLf3L+zv6Sra9mD2NBqhve6RbqOYsttRxg4IQJA+f0nyc/KByq11KseKY
e5O+iVvN2BJh6JusjfVtmCSHYOyNu7FBrtgONO9Iih8J9yI51hUy0Xoroq2qoQ9aUrSxI8fxdTfp
b/X5YRsUuWkabdrE2FNvCIKtWdueX3SWuSEifyH9rNxa9bNr58kHOInLrWkmw7ZKlQ9DIvXHKK+H
jZEM5bFHEndf5Xa6GaWHNGcq5MFtCYxW1ubqztOzgBwR7Eu0EavWIg5SxkQNnWFSzmMZtr6eNeU2
t6Z4Bajz+qwsd4A4iyIX/es47ouA3AsbrdCGLHxqnGrcmlbp3Og5MsAJb9G2pqvJL5NK7hpFmz5A
M2XAHRq3J9pbP0ZBPj3QqVjcpl4K6Nosv+tO9qlNPGfLO/vRHoevQZ9FuynMdmpT9YdKl8Eh0Mk5
mR1bgi5etRKCXLnfIAohHyOERxkYXffF17hqO9acKOVsNIgVTrWenr0p+ndG9X/M2r3hLmCH5uw9
HAOU2JbGMVBKkl+qnZ3jmIsVdA5ebTgQtBv5yWwkLQyRs4eXrNy6mfpg1Va28v5o1y8CM+AD0XUC
mYGLe2mcVAm2chit7IzmxMe4PFCaV4LRd/4UyM5X0tk1TnKnTTuPHuV6HO6Nyjv0Q/tQRr9CPd4M
wltJoCwgnbO5ZEaUG+Eom7VmluHYVKWBQs0oO0+hNI4G1WZfG2N9P4lZCj7JszuacdWPXVVlGJ0G
mW1pTxs1QPhPdeW4M4ak2/bFJH4qFLRux0xB5yi0IOIEBoXDlbh/+6zMjwnRC80zwJqXlhMkg1lp
iZmdO5Cau7Fv+k3sgSJ7/xpfRUksCxlm0nEMA3vD7Pb95lmmKqQvo2VkZzfqmkPS9uEm1YxmG4yt
uzLUtVOC5N7sXtPtYPCvizMRdbGtFr0nzlOchVt9BJUdBlDFx44uNomhru34G5/23+MB1V48kLop
RN3ZcXIWqXsTux02wJB3TeIdI1PblUb0kLvlbWqUG7Awfqygu5wfemP03a66DYcV72D+uktDRn5/
fkXI8iMWt+z2DjMpYais03OZBJFfWiS7TIGyZNFFR91O8BFjV/q4+dZGKMNqnPfW8NTLqWDOSUTC
4ct9tuouTytrEOfYNKeD7dT1h2CsnAfH6G8jCPpgBdSNh95UWsAfWguYdEShN1fC+7xrgL4pcT7e
jkmtHUOV1EQeQBCvlGP44EkR30st+Pj+ubwON+BXgpoC3hJa8ShlXM63KO3AMMjtnZuJDll2ENR3
J6xtDvvbJkzzad84yqlwi7Uu5jeMJ7kLMjczORDJA2O24b/dCCfNe84HfBTkFcd9D8Va55rTp67T
f6puOP0hNa/0jVo1Nmg3B4gsWNmKO319cJnBfFK02bWjBns5A70a6KzopujsNc1zXtb6mfZKiITy
PF9Z5at8N9wzPKxEdXzt3KyxuJOjEH1VtgVDDcVROLBCKG5iPLRK0dw5WfNYQsjxGHXttoQ3EgLE
bViD5aOO8NgiH77y3W/suYZ+PBI/GD5ocRbpZ7137Kk1xvhsoLxKH3zSPLp2Yj3p7vQlrptjbefZ
BzVLxUrLyryji6upIUc8495x8UDAX643dAlV5eiNOGuBZR0Um4YKT++87fsn+tr8sZtzeoG0GDCh
14jmt3MFqhToh5FHZ1EP3Y0nwn5D+rHcTbb5odHGFamFN84Qlt0k70galgzT/Pe/jWZWdtLTgSPO
SuV9TPM62Y8TaVUSCf3N+991/dQTJruUzQEsQouzLE3UetUPDQRY567XfhaSdmkt0OvPEAL/SEep
/gTItCbJ8dbHMShsnhqMRlB1XH5cUcWZ3gtIVTRhKPe20XwO4dw9prb68v63vbFnJPqps8JmQQCz
bGaKiqGbGt7mUxXr3b5MpX20Yxov9L68G0FHrVyAN6KlOWfO2cBFmYEIi+uolWlArknXTlOUOw+W
rtV7N4qnR4peJDysmDZM0R2jxJnuKd65txUlrC9eW27ruHJu6ijQj3VoTZRYaif80Uo5HNpy+GVE
Q/IMWKTZZFMSr4Bx3th/TNV8yHAhPHblcjP0CMJbm+a5U1075rbsSvGkFOa9dHA281ppaLGArfL9
fXlzoUA3UDsnZ0n+dHFlxyAuc9lW+slK8gPwlFvZfEzaX4aiv+BQHWUEA/QY+GaWIW7sSV+EsDcW
t2ZwaPLMT6zukzspHjbG3piBdhR9u2JTrlcFY0JGZAYNObSsL1YlC6BfgncrPOuFem5b77npVeOx
0t17U62z5z6vohX36tqKzXEq12EOLsjoLs5OWTbI0FZBeCaRJvzCy12I1bX28P7KX6euIUf4bZhl
2iHH4+8L2wnPdrXXa7lNvPS2szyxobz4xU6nL5MrD1mo3Nfm8CfqIGtVnNUJLFbWGuPQiDsvPHM6
9koPJsiKPdUnKNy3pb7vvORBSb0vWXAb0MOZedOaJsa1UcAt4bRDEoHtIgdzeeD7oErMziiwPpUB
RRaMk9nY/tJCtL+z5o/3l/s12Xj5Ns2JnldxAIo2V3W9VBoijnU1PBuVeFY1nLC0hMp8zDOdlg6j
2JujqH8RuYR3czL6q6ZW7p007fxoNpjiBM1BHzfHu2/GUP0lZGmjlJQqtvBLt3opm4AceztVn8kv
9A20heFBcRIIDE1zyO4UL4qSbQAl5BZSQ7GLQx1+uiEdH4QbeXvdGpNH3U3LfdBl9p+GUqUbWY7B
FyjMgnuXTVoxNW/tPTcKZQjqi/CVL92VwKhaLynj+NyCeLq1s+kFrFp1G+jK3uj09tZyOhLwU0xm
ywmLHfVs7VNplMf3N+XaT6HISlhNiI3ADeqllwdAqiYJ31qLzhbHEMLy5Jc3VfGhq/vkniin2mqy
/ZmlUv31t8fFgQAS5MwCljx9l+Pq0GKGedOF5xBhWF/g6D8VLXIQwaifVZy4mwHq72MupLNC5fxG
tpU6HulG4jZcCkq7lyMXSttWFTWFs6pTuwO4+EsGmdhmhp6Wmyqk96dM++DWK5XP6iC9p1Ef9QNY
a3ASMop2VhMDDyrNk3Cdp/fX5A0Plrwi9pVUKIS2UE9dTi1WIFwmR+SdhKd/L8mFbMo/dNABgOQR
k06G5IMtk/vWJtrs9ey2dZKXBvLWhzEJ17qC37DAc8aFVCf6ZEDA53Pzm89V0KZe2yjYIoOYDN+9
gjqu6kzJyim4dn4oHPK04PyQ+9aWtSCwZyR9Ua46ZUV76tJouG+EVx/6rrbjlSfljUcMpUqiVVK4
GLolzlbPJyO29T44ZaTbdonXiX1YhblfOXa3rYyi26SlvsaA+EbuiAvO6s2acqhJLHc0r/TYrun5
ohcfKkDfrE1r0xTw9BVm/BWwr+NnnR0d0nbE/IpcD7Y0zD4Zkxsd4SGqYEOtHW/TyFK5RUEa2afS
VX81rfl55eTNdn5hmkHukZvhJqKcoi4e3KlXqm5SM/cU9nZ2LPTKBoo8iY2s9fYPDMj3XDPK+0GO
6i2zcm/cCsFo0UY/VuYxj3M5j1nvwqQYgu9IKWB+r347dl5Cw5CsgvLcTnn5hw3Pyw0BpMAVq/vt
SIF3axOsHXU7+KSYY7/r8OO33ThsSmXIt1k57vRBWPe9ArGsnNJ4P5QIsuXjoNylabRG3zXP5mK2
ZB/wFoGkwtjsQkd6OVvNImteYEzOajW0G3WoyfxL8cmbJm8zTN7fPsIMB5E+dhpnDMd6sTgJoQKQ
VyMkhG4FKMYp2w+KW23dOk/3dpQ3Wx7ddMVeXhmCeVCQ0xgBWg2cpYdQc4Qd2CDDc08mZkNuOkV7
JBtXnqHX2vxiKedbOScKYNlH/eVyKYlb4dtTS++UNOJAmoS0du7DhuC37Y0XQ0gQGtssPPTtS9rd
FcrNkKinrvukFwV1lvJOGZJtCPPPEPeHohJ7q/yEdKxvxh1/miuTvcJN4bpwp/F6MV42EKVFQqfO
UTGrskI5SQoHOyfroB+vxWGOgz4Co0uOadwq27H2np2xsW67DMblPA2oXamDmpPqV51jDGb9ZuX2
XNk4VIjYLnaLeBn+8MW8iMiTfhjH8NxSTd+HdRAfQ4KkG9oIYGq2k6NZUg0mZAgfXVWIA5ot/dbs
o/YggVGFvnTdFuJeFk2O8UtINfIJNNh0eH+aV7fG5H2b6SZI1M4Jm/nE/XbHzbCspRZp+vNIaX6f
5X+GkKIaUw5yu8+27491/aTOPd4Mw2bhzZMgWgyWTAneInFcqbj2qS7MkxMPqIeKDrcxLJ3byG70
u9nfNQtX3MGDodLFrP5ptDH819Qb9+9P6DragyaThw6hKE0HMbuEALhT6+GC6N65NRvvMLTNBDOB
GpKkBDz03EK68VB33lfk3PVDTyPUzikqXdnSZMkeVkN2gOg1gEu2aj66QIJ+lJVCNphWrbraGW0Y
+KPn/gK0DJH7+zO/2jYmTgqRGgxevHYVppoJ6mWaGpjnKep30xA7G0UvnijQ8VxQAPr7g4HcpCCH
EzIPeLlt4LHopqot85wlyXhvW3m+CXKqjRK9jCO0DvrKeFdWjo8j+WKiVsYt5axcjidzDmDWt3wc
+nN+qUPx5XTqmpV7cxROIVLmnERge5ejZJldVm5tm2fI04ZNV1YAcDyjWkkovGapLmwpFoAMIM+o
itYimaXLYYBLC0gZB+ecaXp3ryqy/VQkYb9tm956do1cnWmoiDCEMyl0NCX9RgK5dHa9AjJm12qt
Bse7aXfnAuck9KdoDH45cnS+uGMTfOjbGmK3MFdt6c8O6yaNSN8Qxal97ndD7e50pwgfnSRLPoH3
BuMTD01T+wMh/XEMB4tUoY6KtzoWCbK3npXdCJR+/VDh5w1IzvK7F3XHUiWNu/GCmlbeKdSj0q9s
KLk3okv1LQWSgAcQCGaCsptTaIrclcmg7QMzBftehvEQ+p2T0tLEsxWu3OGrm8BLRZMfiEDCcqRW
F74xUcsUtaWnns04j3cNOGB49RqTWaXJ1qDQsHI4XzulLzYUXD2CZDP8EmcZPtrLDZWZlXQyRc1W
69Rb1/mqdcY32br3cZQCU679UNxW7rciGp/7NPE1cN6VSI8GVDOBtyFhutMNedSRMFIcmk1+peYL
RWFqxTp14dgvq3QvqSrHgbJN9SeDGgU0BXclhaScpF2mfHK7UcLerz3B77gvtHynpspW9iv18atg
YP7KmakFqDqJw2V/Rovz3qt9ieTk2BHp63VzP4RV+jOeuo/vW5c3R6JV4q/CCKXdy/XsQyPq3Mic
Tp1wxj8oct9xsvObScp09/5I19EmH0VCedawokXiqj0KRKAW2F41nQpreI4b80eTpk+uDRCw6Jpj
3BWGb47yV1wjjGg1firSc8+jnET9tnRJ4KvVymG6xtrMM+JRxI+EdomQ6PLjE12P1VFFBjVqHLlJ
Wt28KfQu8h1pBqEPXK7c1fpgH7JUc+9Fl1GrsW+bjK4FY1DyraORLens0n10jFLfFn1arxTcr6zk
zBxJIySuNXPELl9OsFAJ/pzC0U7K5Ikby63wAJPmvLIx82de3ilQeFxkdoY6CW2Pl6N0vSdpwtAR
MCbu22t63yc8nal10+OL+jIK3K9t4Z2NwtOPdhoPm2BSwcjRoHKw44hOVFm2zkMXBT/7aEZExXHE
ViZa4neKma0co1cEymK2VA7pgOJJBI/sLtyYRJilZkZKe3JsXsHOE/HBMWNrn0FrWBF5NOmtZynj
Q4z+hl+ajXoggoeGPoezOgiN+pxCDHXIjNrGSoGl04Yc6oy6RvRDq9txE5UwaExam206Cuw+uofh
oWsdxfGNMOeTCpO0mZrCvWsW2cEzpr2XZ82PRG/QewYKEtxUVhBucznKQ+6lOXXXnnag0Yn3pBH0
G855v4ukqLfDqMe3FB9fsjFuD11pyA/x2Lt7xAaf3FHzOIilFn/rB9U7ybIo9hT0h13QWY+82veN
IbxDq0DI/v5xeG1aXiwwTSmwN7wGn3hol8ehTOpYTQw5nOxC53nzLBk+haiX9mEwAfyv1C1iJZ8b
TQSPVN+dU2yaKKmqdnyup8o9GSVRZ5s58aGKhuYwIbpyJ9uIlo4mHB5L8CV3Y5A4LwiYGFsS/qqP
iG9z9Mi+rhzsqwgaGZrZ+ecfkD+kOy4/pLOHxBqjqEcjp9d2EUowW45vd6hzTX3hdP2oZAzzpBw7
uU+GWltDKsz3ZrmQoPKhfkXJbuaCvRw/q6hxNKiRnnQhnM+a0oB7dgb3dujxSHFAxoMm4upTa4XN
t0YhSmkh6Gq0oPfD1l2Ton0trS9mQ2MWkCs4tmfg7cLYjaGhd20pnRNdfOJGtStwru5kOff2MD5P
bqt2zE7CuiY6g1S7aL5ntJn+0Np0fKbg0Hw0usD2M5zDB1Gr3lOVVMXdaOTOo9Jk2SyfluzpEMt8
t1QzmtJtsZeT6Hb2EBLaeCP9qGUTUVXPzNq60WNpfxuRs/mQl2XprZzhK7dkRmuCQsc7J5d2Vfot
jJCUZ+22JwNSRgiMGnECcyMOIIC1TV319Upm4DoM9uYaM2lIMMbgbpbKGz0A+xJBCPekwTm5d8p8
+kYAET7EXolwSlKrW1Fr7Z7T3x3MYaog7Ta7n23kFN9B4dU7LKq+0dFnWlmIqweEBAIFcOrS4ICu
I5WxM4SZo551KmFLpAexsG9KvV9jUJmfoYujRdVkDrapFROmmEtMk6HlQtXjyTt5unzoCl35LPX+
ll5G7c/3bdPbAxEpkkAESbEspIosstIuQscUtvj8AQrKYuMEUXMoG12shObX0ems5UP2hWr7a5J8
XtrfYnPUYozR1VP3pHRj9jPPhfFEDKp+tWskaTwxRffpGH8xFLgah6qYHcTM+xCqo+XDJ9N8UxRF
gMwt7eOYjRlPiyK+2IXSHXuC8M43SCnSCWR5L++v0NVb/togTGlb9zj4GMDLWY9t6iINKt0T6haQ
Capa49sxCmYgcLv+PnFH70Gx8vHTVCVrQkFXKReGniHbHATyGVyFy6G7wooI9JDHddtJ7NT+2Rkc
ddtDK1dLO/KTMVjLPr31sQ5XfU7ygO1fmrTaCmMjSRT3xO1MtlOn2NuuzMNHthVFRbrzonuX2pL0
7WhYyzBdh5Z8Ljl0OqhB2ajM4vJzh1p4UVI07knGo/ZBzeFjMyI4JKbaLR6SrtX2cRN4+9GtYRoP
XXfaWqlWbHKjCdGlqXAbwqq7762aUl01qt+g4KRNJrYnOFymNiOMrCKWbqIjsk2kej9ZqIdZIuqQ
QuXVioIRURErgkBqopHzKGXkvHYkhDsOgaTdaEz3XVOPJwVdzpBkDupQQpEd6kbo13eZYvolmgiT
D0oyPtZqHN9G01RurInuYdMNboK8Km9E2MkHgXzZpqh60/BJcMSbzB3Gjd2qxsf3D692vaH0xM9I
IaJ++lGWEpHIxGlx2iaICyqGhUxRRy8jClAPcTahNWVJPdlIlvYOn/5TJVNtI6Qdb+G66W7wFT/E
Uhe7iD48+lhbcAJB1jcPTmDGO1XT18AK17aIuYJRAPtIYk1bskZpnd0qTZxS/YKz53vg5jtjoqc7
nOLn91fl+jGjCAEh0Kwmg8u7JNQZprgE9yONkzadcVYBqfaOc5R6+XG0tRWX6fq9YIAZOMqbCVht
aWCdYigiI7UQkuyj7lFrpLXJukHZ/u0v4nFmk0ilA8FZAn3sQTepIijGqRp1/K+uRZ8wi/6MTOQM
nADkwfvDvfFRYNkp7WPKQeAsmYQrLWuRSaJOOSk9dU6nDSipBX27sk/XEEOStHwXDGLIH4IOWfib
Y1H3rU18cFLD8JvVRgDoxwBS/kaVwlft8i4eB7GfhrTeQc9hPulR8uH9L331My5fYmp6M0wEDx5c
01IxNx3k1GvVZJzklCQ7I0v745TH7llawRNwivErHXk8CVZdpJ+10q42Nln7waPzuxWj8VDr0R+x
NfYPdDC0d9XYD3tFqu7BgMh975VBcw61IvSjyexugrQncdc1d2Nq+jKs6dNu9HLjdtmdSGjNSQFs
FzsHHI1f08G8rcM4uhW5Vqz5XrOhXXwzfCvUIXiniZaXQXIdjVXtea15irMWUn3HGe7TAhfLSFL9
FDpu9UeteGcyUlg8KgXAGjSn+/r+wl+FGngD9O/hahFE0526SGdaEcxBdWYYJ5fmpJvWstDIpr3y
rsjcdgu73HdpyXwPWvlkV6Ox4qq8YYkQCZvrbsTxAFcWnn2h6SLundI4pZF1r3dST/0iR1/arIEk
v/+db1wlIm/PBqNF/Qsw5+WjpznxiKB94Z6Kfoz/DL38W9VF6sopfusisY34kTNZEYd4toi/uV6K
XaqKgiLCCeJoGmzSXgHhyOs3UyhSQmrEvaN0BRRUuXOwsuClSujbef9D33iJSArRTwEfFa6mtYjd
EqEYbmtk3gkVgXvdHB/1McuebLLWm7EqsntP8CRmaKq+P+wb60sTw5zvwZ+eCWIuv3ySTWySbfRO
RZZo+9ILtV1YImD6/zEKyhnYeg4rGOHLUTIt66K6DbyTQuPpOY3Ve0Mb0qf3B3kjJqI9jPs9t+fP
9ZLFElpt6DXtYLunMjXOVAmROqWB59aIyvK+tM3q2SjM8cF0us8iHNQnK/pPzs5jN26kXcNXRIA5
bNlRrUDJkm3ZG8L22GQx53T1/0OdjZsURPgAM5iFZ6aaFb/whtQ4+rVVHxM9629iK2gurdFsPHDr
g6pSUp1dZjBpwwpmPkt/ba1SGekZgcvCz278LnV1cxuV0Ad9J++iXSQ3CIGZPfTwiCvoIvm6vfEW
rfcVr6vD8Br0eeZ/sbUrWw6UWCGr0HGEvPRZn+/rBl9LLX4qa0S5s2xP0XIL2rQOzeEIEFjN/RZE
EpYvUxIK2R5LxfKsKX9N4g64GXoWeR99onX7Q5O6buNKWqh+wcuhSj/zbVU+ce4LLBY/7mIlqCtp
8ojN2tNYGeJUOBOSVKNf3StmcLTsSrnVI5Hv4SqkBxunl30PjmFH437LMmuNPZmBCUTqUFRm/dVl
ViRLRU+CyvXcFplxkCMeKSzeo/R7TGflts7GwmsyW/lPdgIMfwGXjFO8d4YBqBEEcu2LLiOxo/pT
eih1OXwsNI1Sksa7/s8HU4Wszu8jUOHiWxJ8I5FWcqkSUyq6MB9NJ7tP2jbcOAJvBbzrB1MlkOQC
nx8t8M+LtQF03EYK3TIvyFPcW8MQd5ZINMMxHZvbME6zvdFM4yFrZfXoaO1zPWHJVOi+82fjhnhn
W/JcYhTNxpzDwUXG6Eto7qmFpHj9qMQ3QTTlN4VukABRQooQqpcK/bsfjsj+Zm18SmprfBRaedNC
H/xWB4V97xQI2ZDzVaQ1Iz7IN4Gaphen3cqq17cGoQXq+RR2gMKvFWJp+NZSpJjepErT76BGPynv
FPxsdHfUrHM4RJ8TpZ6+50hfbWyJt+LJ9Wox9iwcjKwHDeclskZqJy3qncH0MG5wqYncNaVWuLGD
opZ0maZfVfpf2Q2/8sh2AajdZGZ7sSlIuNlEnAedBXuaIbq3mtrt7NvIRFQAv5/aQDvS2ZLDXAci
7F3EFoDQosFF3eT6cg3DHGxgEOoPoa3/yTpRPKRJUOwdvQtvPt4665xozh5gwM/hDrzLRRwiB1Et
pUWPjLyComCJw8GxT6z8UAO4OMyJ+0Y4sG5eMRbKVmBviDIdmAPXn2bIDQ2RJtEeqt63KfOn+klK
BJxekZi/1MwxLmaZhW4/x/tGPHtI+OGBkoj+kpihhCF5ZB2rrhS7PDK3goaV6Bi1Hoji1CLYIDNk
aPGoSdzu+ag1phf4D4ACigoj+DH8FeqvUqrsBbpLXWzedll2h7n5sEOPx43Vn40xPZlBfVtLZ9NG
8uhFkp4DqRhcR36o1HthP5kdiNswIRHX9pVDbxwVqAEU7lCfm/zUSdbWZn8n8uNLiKKx1lUJGZaC
qiT3U2byFwW28EtYzV4EU4VXW9QWT4Fvx/sarY7X1lTqHcJUxakupA2GzfpOIpNAJouGwVuuuNhZ
iICpThCZqmf2QrkrEukJ2/hD2+v3SleC9hP954+38ltusDzg7CqAz4D90BdYhASB0phVOARkw0Z6
0Y3q0NGoCLF+iev6ELefbND+ugQkXRbHacx2bQg00sxv0jL/Esjmrpw+DXaxk41L6N/luu9GUuGN
w6GJw53dqOdEw4wI1/as+fTxL3/nIWGu4E1xjahgJZcuW6WcW1kYa6pHWj08hAinfgq6IcKxp1Z2
vGU88FYXHAxdkk91rRsHX6hiX08A0T/+Jfo7FzQFHo4BB5Tcd/mkDarIcItLdeTkJnAH+m2EJWKR
qo+x6A9O/EmJntI22ttSeC5RvuQQgRQYD5JRHqgZPTrhUQ2lx674MkgXkJNG9SWSTpWBZJ39S8gP
BrJ6xSOWJi9mUJ5LJzv3lvpFZDemLPGvBJ4V1Yfef/A7pNVQinaDECBEE//yVeNUqtMTnPrnJMPA
w2jog0yS9SVrnftZOYDUZYvD/6YDvNhR5MFvmi5UWCAbX19WZj4nq0UnexXiTLrEtT/5rhl/lYZ+
1xL6COtxjF4o+NU0GzGu0ASWVXfh8GfSvg7YSAWdRzVt6MNjEcCah0mdZ/JNa2vfkegzXStLntBz
8CbMx5rPOdpCsnH+eEHfSR4Ql4AZQYrJ1aZZc9L/V5yObgyiclU7eXpoTHehpCJ5QLb4mBZ+ehST
mpyiOu/v29yPTrJU+YDR43R04VO3e8mQk1urS9qbMOjsLbLCOkUDwEAkyU2LBJi5FNjvu1gbCxDB
3tCIS4RZoCvM3jgrdmK7E44jFHfT5juB6HgkiOt+NdkkjsYUya7j5C+5nw6vXVVvXCLvXZw0feHW
gmKgcfF2QP6ar35QfT1KoLQRCymXWle/Ed6GaOrmzlOXhuJkmjj+aJUKRo1K88UKtS2VxfXrT+kD
RcOZiczUmIvXv5OcyMg18B2BFp8VZALACMDYup3CcCvQWNP+5zILRT1yGtSUV4wRw0dNsGv80avt
sbsgt3U36WVyMaCt3QcxAnllD00GU+nwWwCYtgEFlLJhu3C65RVO91mU8CoWmmjvnU5VfjhSYJ3V
KjCf5HGy7jXhyxvvyrqtTimBLQ12iWteRcvveke3SizssnQGr5XTC7SKwRMNjW83lFXqgcJwE25o
1xws/amWx/BWFjTOfQcL+6aLgwv6iMJV7XB8qKt08JQ0sh96wzq0hdXcYUxUHsigTkFQo1+QlfFj
20g/AxNhlo2r9r3IC7ULRJvAB9gARq4/I20nHRBbqz1EVbpHJMHfA+Pxuklrd06hbwy2PmtEXeTJ
9LGAPFnLwAbonh0aZak9DFKr7EpJs/ZlXf3++K5Z71tYP7SLuVPIenjQrr8ojsaoAIqaeL4eZl5p
159G4Rj3U1z8c+4/D0SLlLoWQv/yok4H893vdLVOPCuQsrNTdv9ViXOJehHteiW+y4j93SpO/1nG
Cbi6QTMQ8gpQWXbf9fd1uR87kZzmnrCc4Is2Gd/UMXzRixgwi2O35zjM/ePHU7pet3lIeADabOKy
4tL5sLKtdGpyTwps8w7ZH/WuMbbAUetIbUYAkr+SbcAXtdTr75J7rUtR+SDWAfpxiJrRpuaaRwfL
TFV3UNXBlZIu3jjG60BjVt5HIQe6GsngEvBo2VngoyReeNlo9CeeYOlTXejtQxXZP5xKv6M9rlCD
1sa73KfEsXEe1twA1vLv4eef99c1L6xImqK4LrxJrtwuffKTewlUVt/hSthjeCUbL/hBnHXg7nn7
M7c7imloB1XZc4nba2F8Lond4+Y0lXcd5liU1b/bRfXooJS9a5VPobOl1/jeTiDfQs2Npj0EqvnP
//rBjpxlhT2KkoIxCtKN76gH28m3LODe2wp0XMh/eAK5XBcnS5ahSBuhXCCDEwc3iQiZnDj7Mtpp
5o5RWz1ak74VB7wzJtJFsMe5zm0+brEUajma9WQaqTe3903Qr7pRfzKkdC+08RCV/q5C27ntfiIu
8RAVz6ljf8o7acfjfUHk/1HXwlPWb52J9e0MLmFGG7E1AfItK7vDlI9tESuZF+X918a0cioisnkz
6SmqGmWxmRavJwEEHrcz4RA9GC626+Ut1KoUfHPrJZ2efY2TJDhWpT19EaMK5EoVcNMTPeof4lr1
bxrd+ZRxoD9noiQastAZrHwwZq5jBtqntMnETVRY04/UMcKXjy+kd1KVGUDPxUt8hHiSubgscmEA
BKsKJM4JXs61pfp3Ta+Z9U4349fBaR79rD5WOSU+V5HM7HM5YXiek29svAHrBSKx5eUkogWTRi3y
esIiWwn6pAa9KFeok2pSLx3b2ilPeWHQLVTyLaW2db2Z8Qg65quSHvWyMQXisIxyKFme6DCIV9Oy
OBiNHd2nlX5s7EG5y3t0BVoxRPuNGZ/jmeskBAwKDVEweHMHRV+cSdWaNMnurNaLhWwcRFarp240
pItfw/BIm156CoMBylDRIJEGpfeb4E/BSAjDm/yi3vepsyWX885uJT8ECAUoik2w9E+JcVKUU5o2
Xtqo5plI1r8YRpnt6dLl3wDbOocuGb59PA/rC5C3AkzMXHg2kMxavL7NGPRlLoaOQjgpqa3E1m5S
0Dz7eJR1DANS6Y0kgtwp/cf5z/+6ZqMSb48qqUoPsYwa/GBan2ylkJ+m0BEb/db3PmjmD8HOBSDA
Gl8PVTRJOdq2X3iDIG7wwbRQE6qmjXf2rSVxvX1m6i/wCi5X5m2pYAUflHQmk/2HqKYLbY5JdkMA
dZelhrlTcaU5FLnxsxj14bZDR+6300Bp1ywy7KSKYW7QRThISVrvTGP6MRAZHXvVFy4Ueg0tgQSV
6sJMD6PU6b/+dSXYV6QlEIbBflIzvJ6eymysEQCF/4B5PXWaGN5ebmb1qa8o33481DtJH0HIHFDK
rD1X/mIp6hRJX+AwpQfV40dDlvdJVJ1/6OMA/3FhO27CzX3WZInmvT3NWoxNvbHx5iH+XiYNwzxC
L5Oq3Wx2tPzcZmitKjOa5oF6p3TsbREchDPaXzo7Eec+zsW5M+ra60LtLu+wRdyaguWR1lBymm8Y
RI45W/oShSVGYYnC7q2HFs3n295WyxtRBsfBn6Xe5OiQRZzqUNMncvP4m2hN/0bqoP815BufCqnD
Zygpw+MYqq+Dn/XnXCjt4eNlWv1EpobEj3I425hHeT5Qf51NJwjgjIy6eOyc8r+w7w1qLnZ1Ixtx
7mkVgFlNZO3rx2Ou+m+zURmFVGJUAk7+sRg0yNBih1MePaaaHjz3gQO/yIhQkEloedoD3GvkVMOz
pKnNbqil7A4J9XQXm1NhuKFRbCUEy2fv7edgufl/0QnZ1vUctEAJgOTZ4rGXnJ+R2rymmnHCcRaL
rjLvNvbk/G1Xe3L+9r8GWxxBcmZBud4Sj3or7FsfHW6QAmjlfjzF60+CuDi3cgluCcpXL6vSBeo4
dOJRbZz0xU58chBWeVdhy3NWyCg3tvryiqfMoQBcJIzhpKHMs7jiVeo5ws/4qj4wfk6GHt8YcVPs
wlHaeibfHWnu35Ci8nItb/hcl8jf2kE8Yh5iG26GdpebDJ02uSSP0e7jaVxd9G/fRdQLqnd+UuTF
d/UxTE6ueNgDSrMrtOio2XP3SiAh2A/DtJv89lMRgzqiHA4TxzoYwXiW0+lYpPH9OI3wKyiKY3W0
I7BxkVU5Blpwh5rMRQTxRtC/jKbm3zoTzvUZkMd7vvityOhZfmQ64jEsRhUCSGZ/mho1OxQdOhS5
LPp9Phr+QS+GrbzzvTWh0WUg5Ug2Sx/w+gBlsV1VuNmJR5Eauqu0kXYrEt93A1nP/pF0NH8kneH5
O0Gi8MRfDyVN5mhUAhmuUFgp7rWDuZOcvt9Y9/UhnU8pkDy2GVHisq3ph7HURF0QPRbwGmkWxIRh
MAmPH++u9w4pTwPpGVsLAZP5z/+6e01EDqEo9uLRd/yHJPA7r6ImeymlfngQ6Kjd/H+Gm3m6KF1g
7LJ4kAHuYHpScEaheSBEav4hxCwPjmT/VBN1OHw82PpdYQapj9Mnw3KASOz625BbVYtokLnmhs5w
hyj8XcolUl1t1J+S1H6M1PrXxyOuN6GG1AIT+VZhBvV6PWI3qUXY6j1tcN0EV5wM1RHpz9bttLLf
uF1XlQ4CNFx7dIodXLAzzPp6rLgzIFRlqgFkQzuqtX8cqILuB7uGjtw3F6lvpL0d2j+N/FkN1PMg
7hP9MR8+h+ljXQE51C8KGGY1pByaTEchDequsrLPuC742A01RzvRUJLKN372Ks/kZ1Pfo1Y5y/QB
8Jm3/V8bri+EOTikl16MUY4bpVq/R6ec2DWM7H1cGsXXCMVA12wa80GRu+7SKai8RJbTbOz8d9aK
JAdaLqmHQSiwWCujaiozihHnxl1NuZ1b8+dBEnBaAW9vfPT8TdfvrTU7CABT4HIiDVm0m5DxN0on
lQYvCwMUm1ANPA5ylX39ePOtj/L1KIsPyoOiMCs/GClj2mDTNRUDB1s5xRpNLT/YMgt/6xguP2q2
YYOajmEgqPTrhVQkhHfsqh69IFOOUu2/FLbq7+IaUmGIJ8Cl7L9JUXDXKndZ9Gj2l6j8JKIvY+QZ
/p06/Apsz4ge1dloddy1ZbcrzEdgcl5S/Kjjn3V1Sfv/gibAaRgBnqOq/mdPP6cWKXs8BrBdt223
9b/1yIuPzsWx0XNpEP9+bYrHYLgTzs/e0TApqGBcn7Hu2znKs2Y8SdOLLB/IbKX+qXHQC4tORvnH
6W565Quy+R3lSMw3XCv8Izm73EjdLjqbs87Qzyz42kuxm0W/6KfHIRSW+oclfmfZnxSGvO3rhBmX
sb4o6tfCebBbEFDqPkNKWAK/bSU3+J64H6/2KreZPTIBmqJiTF2e8sFy/m1DDCG5FOjBlhZl6yhf
kOE3fjXOENyWahggD58qN9Al9LscWJ+L7q615ejyFiYvdgFpxYwWJHJH4Xs+ZX8d5zQebMhcfu81
FWaVQr5ExXk0mh9YSFAoCpPfNAGT/ZQYvxRcGGXlRzRS6cvcFiBOiZWedunEdJfUr/bw36T8dpRz
YsPnkB5a/YcEsiKfivs4vx2aY5RbX/VcfTLSH9ZA9xhljB1lu41bYR3AABEmN6XZwZO7ovoachha
vZlonirgX2vhi0TldCcg6Rz1zMhu0ex3Nac0NoZdtXO1tzYdeNDZHA6QwyIkV8oMiTNjGL1WZ5Ei
qy5Pw4T4ZWL4zUmPQOShPdwpr0LzT02aJc9xqxn3Ik+Kxzjv9Pumbf2dCTT2nx9syjLYBaI3CqZ5
BYzM49gIE0xnvRpB2hzx6qPeZfaOmplbzkC0jzf1+qLE5IW7hLKf5swI0OvdhK98II8iZzQkb49j
0WYQYIctMMSqOcpk80pz9c8SmggeL46OBT1XVQoVWnsq3fjcyM0NUGZ8QJ+7NGUPdiGtNGMXKFKw
iwLQmZPyM/KzX2ZeaG5W1c9ojZ6qONl1A5x7bdr0dV9f5TOzjledugWJ0zIbFBF/3IzIGxSF0SPx
pUkvhiOJnY+h0TMtFu3Px/O+fgv5HzL1SJmCRAbWfT3vCG+UJqVx2VMlmNmNE9bHLsiHg2Zuxc7v
nC9Y+jxUBo3Emd5yPdKU6lMoBcAWLOTO9oEA1gjtt3X9cLoLwhNFNf9Xb7SfP/6+Fb51XnFiDlBE
gK0BgM0T/tc1paU52KIwmbwedviXFJDiLa2vHMF9ZfQyCtpemJU9pjfk+Lok/cobCe0qMRa7RguA
UpDnnToYqTcmDHhXTqoOz6g+/v7xz1wHrDbvKTcBtZAZ17+IEwTuHtFYm2h3aH4OsatWnrKyNh8K
fRK7XhjRQevare7nO2tPEQQEMrhrspmltmSGlFvl9worQsY8DYpNtRs/CKAA3cYuW2EEWQWY5iAg
od6QPi2FHEdpBKZlO2BW1MjcK52ME3A1fU6KeAJx6TT677FGo8spkic6AK6JXea3wjGGk46u4rdq
iF+0oKuOXaNp/xyhwUsxyeX4eVQrlhQyFb/4sB6KyqO1EaCNZEhuMRTpxvX23jacO31vb8u8zott
mJQFwBmjrDxRT6CKknC8tRHwcxWog/eNJunHaCgPstqII4GIuRdWjxR4VnloRWgHQFnZMW/lb9DO
pl0yO7CM8TBs/cj5qbl+0lHAInenW8hMUJe7Pit204LBNtvca9pXgeDXRfWr6qInRv+aZUBmssCB
BOmPxt2EGc9jg/vKQU6L8LWV+0uf/rPzpDZL5oFtoKpAB43s/vr3WI2KVLhRFV4ILe2zbvTFw2RH
r+kgnFepjqznbgS3Lwn7TqrCxLPN0PyhoheKAWH/NRIVPZNSTv79qZoFfYAk0i8hP18+VW2D+U1b
01FNgrB4EXUeHrssng4f3wjrB5G2CM8veHR0H8B7Xn97C4a7KYHZe5adhnftJFD9NUd7Y/fP2265
4vi/AhSgAoB0yOLeSRJQDnKZlxDxyYcgU5aH0jamvSmFgOyH6B8bJPOCMha1aAJHDSDr9Uf1hl1M
Q6HmHu5iza3cygSAvbXRR1xfa9wzNHmJW2YrluVRUxs5IPM2C0Q6ggBief2UD0ryy0GB8eMlWsnG
8TmUneYWFk/2LHt2/TmqMoVWIjm1x0OGiEer+GfVik5mVI+nHE2I/4pKPYumGb93wyh2wFzbXatq
MUrR2ktkZVv6ZCu87PyD5uLUHN4gBGUvwpuiAYMR4Svr1WF/bnXDtaMCmS68hn3IzGks7/K0155D
DvI+d+SD3PTOfpLb9ivGizPzU3dymvV57zohujUO6rt3/Le2G6dNd4h6BHF5G43uu51GrYu05PjS
NY58U+ei2slJU01uqAngc0mq/fx4sufw4Gqn0s0hPJnh3PRMWdzruS7aYULtc5Q9uQa+ooeTQAow
dy6tgk5ImtripgON+ZIrhbgRsjTtPh5+vda0R5FLo1Guz8S3ZVHOTsLKmaJE8ZIhjV982zkX0TSc
/UQ7grQE7d7V/gm5r+9ZEcU7I+/MvYWdgzphlzdOfbbRBFxtcn7OzFiizY4VwcrFJlDMhuZSqng0
75NLogbh3Qj970eZ+lv55uommoei3wjpjv2F/M31zPtt2IyGkytUF/LpUTKsejeo9Mg/nuBVeMgo
Njat1GRgSsAkuR4FakESIm8vezM5eJeoTXrWcqVHb2wcPI5W9VwaRncoEVzfePZWHAEaQRR1yWCp
q0ETWJauAYuXne00tYejM7ZyaVy/SriE7Ie0V2/LRhnPVmh8zWSAiFEegJ3E6s8b29B+Hi08ZWkm
d1iHBP5zgtj4ueiw+82r8juY9UeydNlVYqe5jM6QelJY845TlvmjJzPfBIFE9Vwgm3XUBmxZ+0I6
FiAk9klmSN9om6jHsXO2TEdWsSafSxUWsip/0yxZBOJJLpwO02s6j2WFLCr1q7014fcZjQpGAZrT
omtlxaeN5Z2v9uvzy6hziwYoIa5AKzdNa7LjtNNrD5W/E6gOq/5iUAGUig6I9KElti71eKfmp7R6
QRfH7ftLAxlDyl6DCGx4+hTU9X6+Zgtdp9b55PcIRqjFrH92liK8rJwfRa8e4ybaJ/lDE0o4IByR
bw5buh9Kei58DStLhHZEs7P1+BCoTH+I7uE9nPMgNnZSk+/Drj9GVnSEiXe2kv4AD3ePGl4KPCGs
kPzMwvOgZ4c6SvZzoJggipjwn/nGIR7OjR4A+ASuAr7YPmhGdcxs/LD5Z9DLuEDbRz0Re1+6Ab19
SixlFwc/ZX7NoJ9aVT3V/nhKqZEgIFV1YcTDCDX+40VYp78UOOiPWeSVc9142ZLOzFqmV1XJnt9O
biFN+O9iMoh2m3MnaWPgjczWaSAW26tmUsF9qScEKOPyMprWH0kr85vEyKy9T4tih191cJBgHOzr
ytbuSd+2RIVXmhegyZH9otTFnuHqXxptOLHtK1KiUmIymvycFaK8Q6VVoWjYS7f6FCgPoZwINwTS
rfS2fpCrxj/UiabcYn39DYiDl1m0yGcxmXI3xVF/9DUne9TSaevlXd+RYAxo8VPmpetAH/L69jIn
vdHqEaxUQbVgP6ZDcBxVq3z6eP3eG2UmLdCsIfCkdX09ilPIRgcxsIXqZ2MlliOEa8ootH08yjtP
HdEMiDWkkeaS2DIorNos9GWtbh+xQbIudMK+qXghuFWq/h5k+HyanuL72J2oy+3iqkbAxoomzLuD
WNwyv8pGjLpuHJCcghCgpUz6BDd7EdXkaWVUgRQXj5WTaTstj3vPzlDtzkRgHEUZ/sCjuDv0APx2
WU7oJSG9vBNx8/zxvKxnf4ZxMB+IXEM/X06LIYIhwvcle5wc64ejY9BcBHK+8QyuBtGBwuN+gYwT
PeZVkyRz6gCzj0jyJkQ37+AjUv2rh3zjNl4FU/MoyBqy+SEokQBcb6RIsE01ZZQ8Sc+nQ5N0xaE1
8+7sFOAgbDuMjq3ozRtptK0T+EBpI0J/00K4egzwLAMYOsuTU56h7nk9vqZOmRYZvfFg9AIxduxZ
XWXArabMw2BP5qnD0KJO6DqCCr49op4m0v9Gp9NcESePWo1UWa3G4w5BnK9R1wEkCqQOe8XKUh8H
J7LONm3n27juenfE8f3w8UZYPaBkf3C6EPbCc2bWAb7+9fmQpk3TGLEXp6Wyp/qUwaeKKBj1zalS
xI0pWnnrTK6eTwRneKtnLVmWjJW7HrPSh4pppMWT4qK0a7AzeewjpEOsIdd/WUITN0NObVqZJuMe
Pwx8Ln2zuKknYZ9G5B13H8/AKvqkNskh4McQFdI/XlQzHDT2/UJMBVwLG7cVQ2hfSwSF/0ijpG+c
/vWBoHEGZR4mNG/JKkMNB0P3Ywm4Qill8dHqZrgSMoobo6yiT2YNlC4slHlVaatcT28Lv2GkVhB5
vtVmxyjEBzVGvuyIzHnwpUx78TXO/fBY0fbaGHl9uyEIhnEorlvwHOcs8nroeOh9vTWbwmv7xtgP
odze48AQ4T8YHXN9iI8BvE63SsL8xsLjoEOscRdlevfz4yVdXwmzuBEPLgAaivBLtJhv9Tq9mjr1
DAOcCJIizakxrJ0Sjf1TEY0jMug0eHK9R2LZr9WNWVgfKZIqJPIBT76JfCxi0l7FJWKS+9SDWhO6
GYSpk94a3Z4T+CnqYvuQKdGWp9q6Jgf4gfvHlslqqLEsK9LIoU6IfNnqAw+XfiBALQ5EekW6b2I9
+BZIcnoO5QmCf47kqUvZJ3TzoUWOPTDj+6yI1V3eTAXNR03+bhQthz4uYu1WS2TnX8/bzKxGEgN2
NQ1XYOXXeySass4uhkF+0CX1M13yjoqTjnaP3208P6t1AJ9BEgS8hTItnO75NP5VLZdS8BJFzkCT
5Flp+s3CdjLLkZ6oqviLn/pbveT5/3f1EMzj0XmYC1Cz+v5i80+VnlW0+uUHqKeNG1qD2JlBkmx8
1eq6mkdBMppch/Iz1dfrr8rixEcsrpcfJClFBxtvuBuVG9ulzD5tVLjWwRNj6VBZ3rhsXCSLq7EY
hJKmUy0/hKb6rM3AWsxd4p0OIuq33g7dqavle79Qn4VZuyo4+9KNq8A5BSnd0myw//v4WL+pVC9n
WAfnQEhBc4HQ8frbtdauxOCU8oMdFOM+M0P/gBRIdFFyrXUT2XdOkRzG58mXoz+FiTOmCyc5/O6o
k4Zye5M6Bwy16lMVWI2L9Xh29GlVnEw7Kc8oTf43mEl4Bj4pneTY+O3HcbEvK3XkmpK0W6OP0wcx
5eGP0vTH1wrt9nOSq8ZtK3TTK7NG2XGfY7+qd+UdD5nzomTtprvOfHdfzwBNTMA5xBsw2PCPv54B
y8qjqFUL2IVKa+7NHup43ylPcaTunLw39oxp7uu+QrdPs4NdWUnlRsCw7pVTVsCriagLZNBcbr3+
Cb5pRWqQwQVRM+miGdJdqwX1oays4TZFq+9Sh8mPfuqi20xGQxCDyQLeQaThtRGn4i5JmFAtmJQT
zrTdH7NJ9L1fVxg0J9DvoyI4VwQ5p4gn+1AS/Rx6ZZDvajstLqXQmp0sIb2/m0YYldOomfeZL3TX
zlPpTtGUEr/FjLveQrNJZI8f7753rliEQaiTz3o+iLYv75NykIqoLWMYNqMmHXWU6H1TqxHaEErJ
dSma9i6VnGpfxdM56afnpkz2iYb1rdzVxk0a0YMlCGz8Z/qfzp6ihtfavbZxu64vPX4kHBDSKmIM
HoLr1bEDcFSVXUtgxfXyUo8hkokJzKXIBqMiqmhw606TN1689c1HpZamEyUvh4dvqbwXYUVUzHwM
rwyC6RnNsOpeDqOtFt+8t6/2/kw+0sBkznogCKAt3lX0m0s+AgEFmf2vjnp/yIc+PjR9VAIo3fQg
WN9+FBUQ6CKMor4PpGH+6r/eD9vkpjWSUfGiuEDfu6hNaiLtUL/mvS4dSr/CmUATD2OtqDeRFhq7
OEc3XpWGeq9GyfAM7G0rtFut7vyTEPMituBio6Fy/ZOyGg0Qa0RJB/m5V/5Od0lapL/SHJhKoMvi
8+hvCbGv1vZtSBDtiPeQ57zp5/41CxhED+aY+4o3CiPYNcie7qMh7/+1BIwKEj3LWeSVJhFF8esP
k2Vkq2Maop5eKcHRnhL7tUW6/ZxKufb88TleBYdEZgxDJ4oJhCm2OCFR0UfIDiOjJ1dx+yDi29ap
MAJ0HCnZIS6kyTta7AcVtfcLJOGNwdcIGUy+3sQjqQbRblliIqYYPzNhNqnXI393QnrRP8eGVVGQ
UBSIm9hbyYe+lF9kOywOXZ0ouBTk3SGlKO4WveHvgsAcN670ddg+/yhgx8zLTClcctbtuJN42MPU
E5pe31DUlvd5njunOKgMN6ZpdNPJ6qfQGHaxHKHaJOKzryZbZdU1FoyfQXVklrchjSCRuN4EGpBK
DH76xMtK5X6URXCP1qZ2IMoGyKSU+T6B07F3WjneDxnm3kmcbQRX6/NFVEHqQPJANWFlk5FOQczT
0sERb/VnXZeCmyZCNUsKi2aPltch0cqtI/3OV4PTAiANR0fGJEefA76/DliCXGdTp3nijUVWIcNa
ON+rUMKNrokpXfa2DLyDykFExYxNWpeHenAoEnx8KNan/PpHLOKKlBpRXFVt4kmxkI6lKUWHJI+C
z/88CuR+ejw0aCHhL+FhaeMoUpxGoaf2IRg7WZH2fQaJ6eNR3tio1w8FZRhahtC2EQGk5no9o2KU
9bIZs9ALnH7PY+6m8ZdEE3u4SsfBeHXUx8i4NNoXvc92VqS7gGhdJ2n3o4TVcPtg+SN6zAKfQtlt
xA91ih+07GLov9tAxzD+WQ0/+wOuEjHQy7bf2TVQkzI5E5kf7az/DBHqzg66L0X1Pccj7VAVP1E7
/vf1ggDIGwi2gYdgyUqG9NMGrVADD0+VWzuVVLwi6s2IZ85YlhNpAyJESnAmCSzjbTRmByKUMvRi
hOvPhTFaOx+G3nl08mMoWcEBi45q19uRs7PA0p2zRFVccBf1xoq+sztn1hf4ZrCzJHOL16FG1MNp
0Rfx+i7SaG5gNijPFdKP98368MMtY9/MNwBytctbsGidLhBWFnjZVL308uQ8l7XVvEhcVLigCIsU
hw386Z8H/R9355VcuZXm+a0o9A41vOnoqogGcB29S6Z5QTAzKXh/YHcza5mNzQ9U9hQvyOEd9dtM
KKoiUlTyAAfHfOZvCKdBqRDXA95aB/RRC4gqspEWmuU2O8wYRZwDLMd/JRi3WSr1PpHoKafTty9K
SsxEkqpipw25/Xh/tPoY0RUWBaoq4AMNMzEeZXsWvl2Mis8yCs/jOs92H7/oiw3H8WJiVMBJAE1A
zKFScTyqk9NHq6emuBbO9VwGnhLhb2hkKI7lbgnDYB62HRzt4mEEgysPD5lENqdvguFQBfuKWpWZ
XonugHCLa9m3ffxNrx3PnKZ9Ou0VDXca6F9ws/Jyqw2Rm2j3Sn6pRVeWQxk4NNpbc1a2kwxmvc3Q
eGzdmGvVifNtIPJdi1RmrwhfIJdptelTDvB5M2VgZu0GwGIkcAsammH/8ZQsmdLrGaEkQYUOt1lr
Qd4AkDyeEWtmb8tDPNwVXA77WsYXrcYMci+VskZvDg0FYfXWJu/0U0fkS9R2NDRat4CRCNoXPwdK
CcdD204ezVxK2R1CmaorEKC97zLjplFFeMC/hRZayFwHdh5stITtbXaDvk8ESPLcnJDL6nMVV14z
PisBDXhFmjvbmiPTwrz1fs6x3RqDx48n602/D2kJMn97kR1kFb2xehzHMI30xpRuSb33iKhUZyVw
qesqytqNVBnNXupaPzPkypcGAphplO1NoEvKTWLHzn4UOBx3lNTNScVuvFe0+8nuG1+UYXqTq4l6
Yrm/CfQWxA6EfMxJOEFpfqw2WSk5dWf1jXYbKCGJgqq3W4gE5RcQ5t+koEOFDBEDT1aD8jKcbcOt
TQeogFNahzmvfs5t7riYhyd/8wYGtUdjb8liFwIHheLj756Ws1Q65ajeBmUYbRJTav0ujIIThaP1
ef0yCgwZ3M2g4NOkPR5lrLKoGObFSWOKqy3ue+y6uhaHj1fEiwjL60VMjQ3cFchu7SVxWF8Lfa5k
isgk4zZRnHprNvrkVQi9QoeWnxAGOBtSLd2kdvZgLhIdU9ttij6pNtOI5q9ji2ZT5mO6dwpHOUNr
5XODiY/bRfdRFEcoJdufEkMe/V4ryjPK7CaHAwkQwiq1p4ZKtCl0q75wgtzYR1FVeMospVtqs4an
y7mFcKdA9A2baq+odf3BTs3M01Or3iSynZ24uN7sZiaCWaChwNlKGPqyFl+FkHE1zI7AJfCWUGdj
bJF79yavP8Qbqvzno1deRj4Mv+vqm3iO74MTN9iyZFZfYQHXg9tZqpEkiccfG51loUaNUG/Be+4h
ceqN5Zv6TiFb+Ph7v+GKvbwmoAv0qOChA/Q+HgnnRTtn86u31YW9M3fp1bitDsoWorUbbhRX3uae
tqse+411a+ysM9kvdqEfudL24+dYX5/rx1CPH2M0uy7u5Vq9RSTYNVCCy4xvWrVrVBNQ6Yk1vt5J
hMrAWpbQi8AEJZHVK+vaUkyJEFsblcK4tOzwsS0c50Ty/f4gQKep6nEvry0uiKfqJshysNMxZopl
nMQbQKzxiVdZ7vejdYIsCQgIWv2Lch23z/G0GUOEkutcFddmF2LeDNUaNegyXIj5gY9Wxjc6A/lN
DWTOk9L51OJ5+44LlPCvYg5V7TVhj9rwBA2V0Ws5NSFPTuWSYJ3yrVyNAtZrARlgv7t016ngacfv
mGcUfnJ0J64p4OadO4Py3Wfk07cfr8AXVYxXc/nXOJTAkQChFMaePx7HalDGANqXo80I/CgTdrcb
yupWLYyf8mwoiFKa8eRGE1pRUOkCfxrM/tKo4mqDl5K5R6qw9WslGly5V2KOSOGjIAiec9CirS5n
O3K/bZ7Evoy9sueE1oNipZeJnDq+U4vtpFFpLx3JOJHUrOKhv96K1hBtrAWbvVZQmCCOB6LgrWon
vJ10Kr4N38qAC+oi5BO7eohMZaXI9t/b0C/j6jSJOMUJqujQHs/mBBbSQsacmkyrGJ+yPIvPqo6s
Tuh56Ga19bmtTjlCv7NQAKUAUqamxuuuQQupzmUy1HF2LSw92gfTbHuZBjvqZZ3824/x38Pn8uav
FdH+8z/484+ymujfRmL1x39eV8/FvWien8XlU/Ufy1/93//pP4//yN/89Zv9J/F09IdNAX10uu2e
m+nuucVX6GVMnmH5L/9vf/jb88tveZiq53/8/qPsCrH8NiTHit9//ejw8x+/L74e//b61//62dVT
zl97iJ+b5qn97T+7VjRP2XP72/Tbfxbif/6PRsQ/+Pfb5qn48dw+tetf+fzUin/8bll/0D4i5iWQ
ZP5BN/3+2/C8/ERz/liKgcs5uzC6X7qFRdmI6B+/k+D9QdGCDc3f4wh+cZZpy+7lZ7rzB+ABSGW0
9OnJ/f5fT370cf71sX4ruvymjAvR8jAss39t6kVgjOtzoafB5uKkWkODEmxjRDmHkacZUfuQalaK
vYtiPvWyHmwzrQfjh/v65tX0/XqI14O+wOSORqWDQ72Ly5vhOU9WESHV6iAj10i8LO38urtSjIvM
+t44F3NypyeF1ze3rXpXi2STL767TuYryUNd3Otx6vfD184Y3NKSD3nznVbPFr9iN+33qIBl1njI
6T6Y3S0shm0foH6oh16cXKjOQ63QBW9Tl4jYdaAb6O3oTV2x6yPFrWSCpGqnYuQrKIx+/LorGB6T
vHrd1S2kNZx/SGEknnVvX8ZXtdu5uTv70rb0mutqo91mj03mKp7qOifuv+PT7e3Iq5RrwA1aDgD0
0DXqOhfc7HXQfAmVZFMX8Z/daBz09s8TL7t8u4++7XIlv4oLS8ME3qMxJOiZzbbebIVPh9bNtsYu
2JcHbB639x8P+WYNH0/vmpM4leVAP4ERI6LP7Hr29O1wIrl4dwjC94V4QSVhnVgpXT8rQqUiOlo/
ZptQxbgJa0Tcysc8+frx26ywXb++2auxVqslMxqr7pfqa3hV0AH6ae/qT81+PC93sIiuwufwTL3W
uZjOi9toFwpXexgTd/j88VOsyvMvT7G4j0FnokSyRGnHn1HP2q5Jkiz1WqR9FR/VpQjtSbefNpXp
RqEbK656Cjj5ztI5GnO1WnOlMWV82BiTHKrHt7YQGA2EIy2nMp23J97w7WiEnRS/DKq1xGhre2rq
UFIuIYzrWaWke6GajbehA1k5nSLTL0pN25O+iW0xV/mljtemDw7DfsIQqtu3tVbj3N121+Tj6jUE
qvR5Sk397606jkcCEnqAHJaI+iJVe/wNFENSOP9itDSNaOlqyzQinDg416QJVF8gAYamWXLiyDiO
EtB1XOwOQQtDLuIfsCzHg8pK7mSKmptowRutm9thsyX6ifcfz/5yCrw6JQCw807UVilXLDfjuiaQ
TVRVY7udgEjjzwFs3eyog5uF8dDIMMPGcrLOaU8B/k8b04opvZqncshVr5V7bwmXaVgTgQE9xsHl
+E2VCjykmsCbV+mPbQwlc6gJEjzraDy5pp6XeLdX3yKzKby4dprzJKKwkMbK5DmSCM76juLgx7Oy
OmYoKtCFB6cNkA04G8XS4yeaS0cUIe4jW6GZMwC2uT5Pqro+6I39rMFo3ANnTU5cxis5r6WSwXjy
kiDBfeKf1TSUWpkIqYgYdBrz+yrv5G3cOeknS03SfaRpTY5RwzT7OiYJRMZ4uY1uDAZh8mxIjLqL
+vQpqvOqP7U8E0Bl1iLJIYg2Za012qtyVA71XG8jtJJQ8JnS88DqNUqVTbCVA/tnOlBOKRFmUkI8
XIRTmyfSnbfTArKNhr8NoxVnY8qVx9/CmIMaIliNPiBLJPLo2yisiqyXS2BWZXRXmIk6bGcDduG+
qmYQFlFTP1mIIZu4dg8zp+RYB98/XiArHjAT80LLgwmCWhf/rBNaPRxaqa/VHiNvDe1CqrnzXQKW
e18APbyzDBHXrqz3FTX1cBp/4Ahg2H5maRPKwU2T3Nh5nivuoFoS/nn1PH+KVS2M/RNPuTpal2sS
GUd7EbOiioAmwfHcIVknrMEqzD1nQHCBKWH+RRnSwEVNEcGnflK2qYZVoG2FFDPg2x3oSWOwYgvH
Q92183TMsbxZGMhEVSlwQdGdAFCv9/7LE1LFg8dBEA2EepU0p5PWWh2tg30RTFaGgQGqKCKOsKhv
KtUNRFVtgiarQC4GGsJ9kNYx6M03SWgrXqRD6AMSMZy4kVYn78sz8YVhHlIoR8BqteKqWhMCRLy5
F8ksPGRATK8alVN44OUMeXXyLqMsAFUOdxJBCqWr6o4sjC7OBZL0kBOf5YYWzKA1FPwpM5yKe5dJ
PB4K4i3VR8iUKK280dlU2roeayMN9lOT/JicOEF/Q4noLuF1H2eF/kAxt37qtLZ0TZE22IM3jYeo
rO0NIwYjFuqmJ3b1qmq5qGfR+YAAuUAx8OtZM6IHjUMMMlqwD4RIfo6Zpt86nXGQw0zyEkw4dhzy
5XkWCWdbSI36SaGc4Q58j+04xIjSB1J33pr9QtnobbFpBlGcpRTOdwKQ3F3NdbxR+rk5fLyh3n4z
nho4EMkeeZO87hJmXF82wqTBvuut+SKOUYEZu1reZ4E8ndi7yyJbfTMKIcg7LraPIAOWRfoqfDfS
0DHH2HD2ZaV3D3aThMm2BnL4ZaoCkaBzZeU7NVHSfTlRV9s2RWKcUn5e2Rm8fCSSYirsS695kWo9
fobJ7NK0LdVgX7RD/bkcgvRWH+mmVdGopX4G1hw/eQODL0/A5/lZsJXgpemVvpltGY90vOHFJwvX
5HCTJ0ptuW2K0Ltv13X5Z1JHI8qGWoalfC967aLrm+QpNxKj3Fs5nZxdaRmwdBVEjE7kKW9uNRYf
t+wClKPSuBCQjt9LIJSBUjLvFUAQ3Obd0toeArEH4ddtjDwrtnllJZuWJt0GKnDmh6rV7f72UiLh
Bq8HIwiwwnoDmLD+Z7tlAzij1W/jKpt3QZ+Z57manoIFLuHpaiktOkCUuJaDFlGa49dN5N5EoFyW
9lEWGH6n9ZFPqaFFynK0/RFREWQXMfIQpVV5H7/kO4t4wQUuBRTQk6CJj0fOgERMSVpL+2Iq2r0k
x08lhj0eBiLKRkmrwpfyQt7kNaQBHKvLE+feO7t1id6Qq6BQilnJavnGTZWl9pyEh6oMjYugm+Sb
YpBaV4IPcuJF1wEjK+poqOVRXu3WUUS5bCPJe2DP2nRzcUPpZDPbTkR1fm8EnV8qWXriiHj3/eBb
LDS9FzOr40Fzref66BDDF6Hdb0QrfbY4BXAHG6oTI737eqA8F7kIhzRIPR6pj1RV2KXC65GV+BBZ
XC63+Ks198GZlgf6vSHPJ4Rk3r4cZx/II5yNgB9qa00XPRmyKWRKD2nmVFsrc5ptK3fhdpBz5+/l
QNxFy1DsQYwFIFCveeGSRndfE6yTcU67J75WtgmU7h5eEJIbg6EVG7vBziq34QaWQMo/3iNv5xaJ
x8Vvd8FUGwx/PLfjnCUO9KvwoEV2cZBs4EKZ2o9XjbUEj3EV+PI456firuW3Hp8J7AmEqpbIni36
pt6Y2JmiTHZ4qPMm23eGGT5kqgoWam7wf3LrecgPiiwZkVuXijQeEMZTzrLJkWpKgEX4tRyjU4WA
FX19uW6oveKNRrgPBg+oz/FMcFKPxZw6zr62EW0c9BbaSkMUakY1Gv4cJF5bNIav0vU9OG0ynaUR
KZoZSni7WnINMCELbvMUcQgRKSUk9LY7q5Nh+pJbCTJ6hdxu8lEzz+MgqW4y3e4OVpGmh6yYRqjW
iTgg5J7fKGOgXYpJy85kLQZTMvT12TjRt41tYZ2IJ95+e05FmEBLZkU/wFidUIMelw1QDBAKXeQ3
6tXcgMcwvhT1VdyfYva+M9YSsxDWkg7QT1zdAiMk1yZvaFLGsRVd1p3zhb6HfI5GOiIZVfbQzif5
he9ctOC1AFBjGWUSMq0LJzHqB3MIwATfTzREFC3cmyIacRLHJBu1jnaP1i4K5o6T+rbQrIugnIIT
U/w2BeIRuADI16ADEUsdL6oyxhRlVgFzpjZu0orpPEldHfrmNKsbc0hPSR2/PbaQsmByaYoDmAbb
czxcUUAIrfDHPNjF1J0pUlxfzqPaX2TTJE4IFb+9XJemgUkPkBDaQXLueCj0xrtpiIroMNrmWVgG
DZp7ueXrOtz9ltkkjA+Ce0BGpl/rQ3IiSVoXJtmtS3WKowtADqmbsZpYiFCa1M9SzO0KKaOYYvtQ
h1q0KR2t8Vjv876dcul722fKxsZ047oopc8I81qO+3cPUMAsnN9kbJCrkfk7ngc7S4x8xAPhUKCE
YGb16Cu5NH/tskG7bCJN7r1kOuWDtmzM4+NzGRN9DxNYIlWJ5du8uu+DJhkwhrGgyGpZzG2RRJdE
rsOJtft2MSH7q9BQBqdFq3ANv+/QNJKKGkWYoUBaIlNrda81aPzDMBQnSpzvLKZlBhfmCLbknBDH
L+Q02qAPVpYcsrJFsDYwHjLZTM8RhJH3CtmUp/dldpFUMhrYBZbeH3/Ct5uUFyVEVMkIKXu+lOJf
TWellF0a2FVygCKebcagLrd1YNTuWGqHubfaEzvnJcBffz6C0oVFpTPm+lzShRhQfUAaOpG1yB9M
a9ywbiS/KfoidIMubs/ksEm23FSpp9gi2kdC9G7dNdghyh2iv10cf5e7ZoLYVFr7SRiBT1SLL0Ps
VIdSIlyYo9reCTkJd7D6x8tglvCuogT7ZPTiVjNb8enjOXznsF1EohXo6JwIANBW+yBMlajtijY5
0PlM8IHA+8LGwciNgiJEfbg5r6NWPhtG0fn2yA9HsNIn4sSX0sh6YvGJ4E4jb0R7bXUmgc7PJwwi
0oPokBoZKXD7lTpqtlu2yiOQ1ORaquEnU5Ir9T3wGXEBbMH+oij9tJN7O9qrZf21G/J500bIOLWm
OcCjNIy9LWngEnWchi1C7LNCIfW0mri7DXoblXZJ0gtX74fnZPw6tnHjalaInIrunAJPvr1FaSKC
o5OXI4fQe3W+13kVJxFe0Ojt6slWVEqxmespwock1HwkrDEnqYrp6eNP+945AGiGow3iI6T55eev
toeuJFKP/0ZyqM3OcOVyLCn5DprvNEZ5IpF5ZydSiV9YulR8LTCMx0PFYdspiWhYRFKpoFkkh+dd
CHBW1cZxh/DIKfjaOwcpehjsQG5etPHWfHWnbBaJHRat0iqmr+kNKiioC55Yl8tdtFqWDMFFhbIJ
1eT1+SLNOBBJ4ZwcArAweyolkQfad/DajNxbyIVzJalD6bOBghOB9rvvtzDjWDIm/f3VfIow6atE
tZNDq9jw4RWpfMSuszlBT3zvq9GXehGeXQ60VWw3oX5KoUPiPBsdZVOGcnA5Tb20lywpvTWD9pRm
8vvjARkgbVny+9VRg7RJ3gwd89nHyQaMTrlVAXZ5NMngY4pT7cj3vh6RBs1P4qrFle94TaYAQUPH
YjSrVfJzZANSH/7uvB/T2WuU6dKsxy+hFJabj3fduy9JR4xdTo/qjVKFQ++nCQojOUSVCik1sept
qGSdGwaTdGnFsnH73xgPYtgyHO5V61acqAvdyfsIz49KAaU+Z8VFkPDpBoeyZl8Op7j471z5gNUW
LPBy8xIkH0+rVmSlHdckQNQ8JW/Ab2I/tsSOAs7JQZL1cuNgVka91Yn2gyxFJyKOdw41gvKFnr+U
f5V1YI68kMkdbKaHinfjzjXGqzFpvo1ISOw/ntj3R2LpLNIjROar3RHRxXbSOsoOSp8EmzB2mn0T
0zenhJqe2O7vXcIvrgCLwAdavev7AZzhqLTUoA+RLKLvqTbXh2mqLQDyCa5FZlcdwrGwL4dyDjwi
ovaL0benZF3etMwWSA8RAFpwS+EWyvLxl60gYRSBMiUHEvjAk02khAjWQfPnzryNrB4um5Ure9Y+
4tBFVHqhqUUsg6Dao/Hf7z6efgRO3hy/0C7p8SKLALEOyOPx8+gS9GC1nqV9nNSK4gorKv/Mha5c
W6UVzTsgTpO+F1Wq/8yaLKh3ph4MF2M9GF9bUY3UnE3l3izG5lKMDQwQpRvVz4lk9WfG0GuPkIFT
2Z0wLbuZ7RFjbjmNpshV+7A/2OnXXhR3VDY6TCbmzt7S7Myfg7gYxg1UeuMrpuytzTGS+GSPyL1X
853aKdlVIaAWANWX7nJdr24kLUoStxhyMbmpIU8ZKm9Ep34dmGnkxiHmrqhoF8LvsYlMLvQoxIJh
kCDUbBtatZkb4Cqw65K6Ivgx4MG5adLaDGqI7EeJgO5jnsfcuPnYDd/tasoubXQEP+s4tUSI8kQ0
oM1BC9yus2jTo26Wqz4ewOaF3CjV5ViryMVpyZh/UVtOw6YJR3NH45FnQ92sS91Jj9oNbhnOUz2V
7WM+I3/oK0aOq0jcCule8NgIGKdhrvhznCtfc7kI77uxjDEAEGZqubUs4nvJKCsUEqzJHt25A5GZ
KYlxMdjVMw63j6ElWcZmzArlSy3iYtyrE/3XK4rtw/ca6PsmlWHNuxSKE8UPE0vbL/NtXaOD207u
gF7iuU1xp/DyjhjMi0fdajcaGtafYamm361I7cXG5Kb5qpfWEGKYYE5fHUWY1hnNbx0tuz62rqp5
ip6MNA6cQyNZykFqGq3ApqPvrrCrbRFjyocid3G1bIJdYZS4vy9cALSMS8A+ktkFl85oNvdBOiiG
2wCBUDajFMy2G3eFxVUnITDoS7Ez3+d6TPu0C0obrgF8HSSNo774lGsVSlcgQMVej8rybgDKepih
0PqIJcqXGAdXdxjHUvAOuprmg9X3/W1VzDV9ndZJhZvNnfIgB5wm+ybrkotZbuQb9Ixz3U2DETK/
KUnp6E7mIEe7KpbDfWfW2uQF+dTZvtKal+Vkjj+KGtUnT+hW0LvhUIvaL1U5QxvRyOWf0RykoJfm
WbZ9FZXeL+pQ9d/DNk0cYHhQ+ty2kauvmhGXz46eiXvNmLunWY6VkcU8ar6OvDtPEg7JdSLCyfDa
yTC+G2JoZC8Ya7nCw8+WBpZhBAxwNJp7BBTs2LUDji+voOb41LbRlEO8jsqnNEmHZCMBUf+ipmjP
xlQgNVez4yr3wnj5PVmSYZcAUEg/yEOpfDeomqa7YBjtG3pOoeoWaaknXkpu40PA0B9jZNjOinpK
EDeMFcwFpLDosXJX9eKbM1BkRTsixtWiiqcw3mgqbjER10cJkqKeNBZIqhkbnVv5izXlUeRGTsVO
0mPaVV4nR0247YpumjZZFHdYdUxzRjssMTP82Ir2BgbtVLjaaIU+x0Dzo2zH/LOkJfohLx01ceUI
fOfiiNAenGHUHue06H8ihQXsOI7DPvSUOA1ar00VO8YgS5IAl0VZ97UZZCf1EKdtv4UJCoyuOsx2
vUXJANn5pBOPw5SZkwfjrNbdUMtwNOG5o9yPAJ7qVJT1qT44XSJgE0T5VTbUQe7adTMC8MyFcZfI
s0bmXUEqceuiGW8ipJJQh64GPmjH0t12i4Be1MzgzQOSH2SswummSSAugylIRIGOYm+w1OMqvuEA
D3tvNjQkGvV5Cp8Gam6zx9Lr6Yn0Ir3ok3T83gdF9N2alEEFlQ7exEVgwUE1KZ2du6nFCcVvS5pJ
54sK3EPWIa/jTkNIqXwwW1nZsPNGSHpTl3qJbmW3uVyLH0aVnIs5/gwoXu+2FeoR8P4CeLyH1Goq
2a8kpFFzEKiDH4B4G9ysH6vGZy2U0U0V6VBK6FkW+1Kd+/CslSLL8uleSbfdrJnJJk7m5q6Nu+jO
sXvcWpjMBzw5L3LD+UzqmCS+2XHZoL7PyZH2RXeBrsWMbTAL+GvV9VWMniprS85CRH7NEFELLy/y
YN7YaafGmy6N44ck08KvqVJHj/x6LI8oSfGd5nQKzuYQRVU3ltgsLnWd8s9SD9TOVYSUf8rBRn7q
2qxuealsNF1lQsDEdyRpKW8UxCJu1BoTVoGzZtzZE2KZGXLWF1md6qztUcI4puiE1GzswWlCfDKC
gMUUpYhUonaDy6VTYt2GH2e6gdVZCagwxFdz3vaWO9aRiLwOAFMJE2pAu0C2R+cg2lL52vchNpnh
0NuuqVS54pWhNJyzmOFwWlpl9TjODFXlm6XAMyPTSgHt0wEsPBVm+TWv6/a6IkDsPFVzRuwOI6rO
ngqvXHaHCu/BjVr3yhcpMuxLFLqdX9ZP/19j6h3i+v8zpn7XPeWv4fLLf/0XXB6Ruj8o7oKY5/8X
KX3yh7/g8stPSPtIiag9v7TLfoHlFe0PcmzK32j7QSw1FlnvX1h5fkS0j4cnGMpFZkFX/w5afg1c
X0wml/LS8nAw3vjNxxFl+CLKOISwNoxKPNh51+2DRku+K33T2Jx6fUGp2YqcPRic7DDMQ72xylEL
N+xLQ7Byp2Yfq5fxFGERUos0vMvRALnTsG65TnJH/cx+iR8Uow2+oU6qbcpqcCuuryullKd+O4aF
Z0yp/imUxu5cSL10J6m15sdjMH5SwGfMrg1E4iICQvwjkMct8Yu4jcc0rV0Up+H1qtRTI28wZvss
Jw5tt9h1cPAPQ30BTlb975BBLuMfTdmWf4pj5scxg+T/OcoIzJ2P1vd53MTfn0T8eo2//JW/FrkE
Ju4PtGBe1G1ggLwihVCQ+oPC1MJa4//pS7L+f61zlr/j8DdhsqHkSGWJisR/cULgi7D4l3+NngAt
S8P8Owt9lcoxBLx5hAyB71G/QixgVW804hRoXyj6G7IcdROWZspdMv3ss3j4WdepdVBqxBZxHwag
K+utnygtbM8OCLRad8qJisjax3NBEy4NPYIgqp+LU8DxtlPGOMujYE5vhqya3UbSzqC6ZY+jEaku
d0uzz5Wi8DuU47aVM4tNFSmxHyvOXpqLb1oymK5o7dyvc7t9GLWs2fWNXh9IbGRSu2C8KHrnyxhL
p8p/a/Wul+emdrTgXyiPYxZ5/NzI3YrO6qXkRq5a+r3yrijAUGVKK/uyo6e3ZdOHB3u2xZlQe+em
wMF9G6hpthswLzqHDtb86PK+fayy4MoYz3JFeX61KG/+KkW+ZuKs6a3LEy5eo4uq3wI5XDexaK7o
SGTyhPCa5TsdA/M/cYLFk60xjQ3NP+MclQbsyeSahkTXSn49W6jJKpELtCDzo7bFITrXh9siLNsr
1A7LXerERKXSgNOBnBfbMe6zfWnjg1WLLrxwRnmiAbogiUfnFAf8xSXyXwVXgjBan4sUKMgKFaGJ
NZY57ug3pBJmNKlmDpjQyY2mu1Nn6FsbWQFMkyIc/YxovmsNKVDOeyF/r0kzMZVRKuHF/UR0JHAt
srIq8UOpxXtaQNl0g7JrvHqupB95ItkovZkOyx21CGk00DO2ou65mFqi64hU7aEy7rXecUl47Yu6
jsVuxm1NdmvRYEMbYBbtSVWGM9ukgR6wKy37bFq1TXAj9VdaMquf52TUH4iiEMYtNYnEqK2i4ltA
N9NXVPHM96oVNxMUneCO287V4hZekHzE1RddjMMmCPugOyP5aE6sl+OyMjcf0q7gVQji2f50nFfH
AhKFdRu2cXk/KyCKCzKJrbAr/QQMfn36vBlmdc3qGgmBXUblPXF0tZOSOdplc+NQKCix2IQocVkp
0TdWYOSR7uSPRSAXD47WPeST9OXjHfICNX+1pCzYAXQmFqwoZAwkk1atJd0axkSbzOpuzkGPdQhG
XZUzRQzTLm0sGpXc4xBvdsNIGmL0g/InQjXSBaWF7Dxt5tktQDed6bVjegaJBj6IQ+/HkyWuM1KW
1pNq7edI+LJT9WGfhwN7pTHbcyVPlb2pC4gpml1ilNyg7wcV73Mk9+NlOE7VdWNTDLEiJHCMqpVv
nGxQ7vgfaP06qR/JJuwT9cxV652vT2+N1iNgISCiVP1XTYVxMjWQi2Nwh1KJC/7zMmEe0PLHaRLg
9mCemVXvhSLZxkN5X0Mh+fhTrOUtGJ/vgAsq5UVUJN5IPFRqLEyhp/pdMKMzaASSxewOZ2ZmghxC
JIhycRDfx9IiZh6btqunI0JLQKx8/j2aQUqaXaTpNJxo677ZFMtjgYOAaU67nDb28SkfC0MFwzxq
d6UyfTaFqlwZcaQfPn755ao4WobLIFzEC3NGhR3B1f+6FzdFaRDEpE13FCW0nakO7miWzaFrxInN
d9x+WD6ygVAHzCjAKwvCbzWQil9iq4OEvpuTPPSksoxaF0505LfglR5xgztl8br8wuM346BeTGle
uBYgRo/fDKWBvssUTdyFeruR++l6bBVP5ObPHrZnA+gaNETufzyb7yxliuT0NQmVwKNRnz8eFEBB
Sn+pr+5Gh2R+bu6jCcZB0+3ysf1uUSZEo37TEVrLSfSnquYnatNv3xlx4EVYitYjOMO1j0Rs5npL
fWO8GyQE2/vCnG5TqnxU5MRw3Qr1O4+kngEV6/cnXny1WNFqpksP6wGNfGAXYPOPX1wvupZqktZc
Q2iZr+Qq9nJJKc8GSzUSl3Y4Xo5tPG+qoCy3c5oHnykp91uSjnpfd3b3xHVU3iRBfVK7hrD29TLg
aMH6gbVHFIJrAk4yxw+W9jE7m4j42hTzdNvZvXGW14Pq5Xkb3M9D65pjFiC4lGrbrHLOrRYDW7S/
f5LiUCiwinjfEbRso5Le9AwW1c9l1lFtmFwP8HO2J+ZxWSCvVi2EBtUhEuVpNaS0aCYdP66kZvBW
UlSei7KHr1i4Ut9dKMalo02+WpTbUKjbQZLQbptPfMLV2gHfhYcQ1uk05iEz4OlwPHIQFkUC72C6
ngpB13My9yr9STcbpNGtMsXYljR99k59Ss1idQK9jAs/jVa2RcXujdGfktFP1qNovtaGOPbbtkQC
Cd0qj7T8lMH08gqvJxfoIQEGXDQVc4ClgXP8iuDLFGGh+nwzZbJ0ZQ3SRTFL8FBBmf8v7s5ruW0t
bdO3sm8Au5DD4QBMoqxgkrJsn6AsB2Ah53T180C7u38T1IjlnpOp6aqu6qhFrPiFN3g5/kzhqA9f
rizo+efNmBxUIIyZScHzAkx/sf9SUi6Bbc10kC1ncrU0tykD1lPqSlqlYGYzpWuqo+mNVrbWDVaT
5NdUYnMrU/byVCnu0Evdxk8je4vuubimlbhQ33j9eUToqswzA+iaWsb5lBhDGGW8X+MhzZqnXIG/
HrSVgJU0OlAYNAN9oFG4MvXhz5D6+w9+IOp70bawakTS31qJgM446BHuEIW5ts0x8UywAZUbZnX4
Re9qJL2nzLMjASlBmMU9+lTTXRXr6HoM+ufWRsks1tphr9VddO02Pr+U/vk4kHRgFxGKYqMtLiVR
o0YjB910oNZueo4m2luNgu26mDAtc8tQR+8mVep9ZL+0aYJ5WTEgS9mmH9lET+ro15oXplP7/f0t
cX7Q+FVz/gvXexY80dgWi4OmGWUXt/6IgH4Taz8Mu812MDgsr0zrbB1i+/7FBnmwUXz5WqRzMR+M
DB6NMMuZkdLLu1C2Bj03slw5CN9KNhS4A28YHeXKS3+x47lD8BKlpKVAVkA663xL+U1g9kppVweu
uG5bacZzWZfWCpWIaxI15+d5nknUuZhMvBFmLP8r4ec3IBGAhhkhk1cHA7j7ZwM7gLWRObeqQte0
HyiPh06bue+v3iJanAeFTDdDjwkZid2X9F67LIaO16A9gLvJNxgyqo9mmSGomEvNMeLyWYfj2H9q
1dnHr+5wtQpnL1WIv+CBhmBHrzYCy2rV126a85fu3z9sPsMAzjEZXBzlqR8yrS5QrYI9QgAiVOUr
vaH21ve16SaHZ3Xrx3hl86YBx5CLbM/TElE6iPFFp1gRkoVtEt0ItsYUqfukbl7ywP6pZ1LsNRlV
wvfn8dUN/X8u439+7gxeQvkHiSF25Pk2UTPIipJWVIdK7Y3NVPYD2ommHGytstvYVQFMfWrTrW5h
aQdydDh0nY1WbK9O4VczBH3I36xvFLweP/haHdyTZTUvRokCojGT2dOgyH+qmUj3QQXDNy4DcYvs
7Lju9Eb14sJwPoSqna31VhT3VS5/lalmfuJiAPODiop1jxcsz93UV/dh7zuHrinsTRghHNBSR90X
pV7SgspMT7Q4sL4/N6/B8GJuuB6oR893M1ts8WjY5tCmZheWB803URVBsxpdnVLfG5Bc96bIjQ+1
HNq7rm8fjXyanv3Udr5g/fQ5hk264eZt1rEJB0o1oFOPTjzeYwAT7tE1z17e/6nnYf3rKoIZhuZB
8g48fInli1rU8/GPLg7JqDc7Z0wKenkqBNchMVbNZFyzX7088iCYaDUzOUT2oH3Od03UJHA7DJ+G
s6rKn+FAuQC0Y68SDmWYsTFvHAPSwfvfeHmhkYZxT9ONA/mGLfH5mKllU6ypgvKAX6npVqpQV2GD
QB/H+Rri9I3pBH+N6jxEfTbARWVP6jpTrxnKTm1M9tDZv8/pJHsijLN90vrXOFeX4zkIVTtc1dQS
6bYtXkgrNcOQGCQ/2LUjnfoCVFbgh6M7ykW3VqSouIKMvnj7ZhgtXXqUYKFiktmeT2VdN00lOkHV
o0cRfYIV7doi7PCRqk23MH2gyEWa31Ry117J8pd0HB4+qgw6cNfXlJBs5XxopO7MIjL5VOFI/Zeh
FMNLoRTTpyYz7tXS0LaUbWV0GGT1XiqFsYmNwrjBXbRfFwrW11Km5iubvufnWEU/ZTBrzcU7e8AG
YWvyZ1fD8FVSeHR8u652ma5JXqm31XObdMFza41ukiElw1EWG61sMvr23djjrdC0t/mUX1HBu9ix
87daFPvnSGM29D3/1qLyx7Tv2EYBiqJ0w32xSbk+CXCT8UracHEgF0PNK/7bGwwNMZtwAywOdiEP
npTUn0F+CNIG57kJy8/q2FzznXstfJzdjmRJdPIoxpI1XFq56J0S5VguJwe2qrwfdFtCbRS5UTyF
8f3qW4EZnRVmsKjVx7KaOix1tfweBYXQq6o0XLepzTso2ZN8oyfjWkqLZCtJTbVxoklsCrxfDjmg
69tSGzJ3NGbwu9T8nNOKtdkhaOsO1VTk7pRP0W1pT6tysPN9k1432DtPBrlcZ3sUbv9ZQAPp74sS
hjTOZJQ2PuAIuW64DT/Q+EYNE/zMJkulYeUM+jHstAaMR0IXWx8+vX/zXVwP8w+gVfraMqWgsLj5
kr6jNh9X8QHAUEgVWjL1n2mv9xuC9eZpxLl4+/6AiwLKP59s41xGQ4ZGEanw+XaSMxpAINKTgyZK
c293/kYj0zVmJG7WK9UukHL9PuuqYFXoaGGIUp9cIxyulcUuozy+HGlHhRIpFVrVWVxUbQVCt1KD
5FBFo9i2jhNuYx3HGuA+WDa39U8Vs82dGgwI8+IwvOJNppresUx+bHzs/Mr+FkbXluPyWNPFI4Wl
WUWFBVzt+eS0NSbqyFxnBwX5jWfIh8lq6k2xNmJJ+fj+Qix6Y68LQTWexHBm2Nnc1udjIb1ALYt8
4VDg6OfmdoifJV658qw/jdduJ9Jg32p6tlGQa1mVuaRuAOG3ezhcoJSUIvLwK9KoJGRRvFWQJJwB
aQD+apUqHCz0G2sO9rw2hg3h+04eXnm0L3IdOoxgZOf3Ggc3qnLnv19XJL/QQ+qNup2CSxoysaHO
aa/en6al4Md8RF9x47PwBVfSknjKbWDYat/lh04KforO2vXCfs5n8JqBxC5MVHT481D4HzW4cy5i
ycoW9PD4FFPk8RIZiteVHzSHhueXIz8ICPvMdwAJvbwzwPUFMkIO+UHKSLlT6MbreFSjvSjME/Hf
dJeND3VUS7fItJzUtG933bVEZHFtUcRhm5qUcubaKwngIqgIJKVVce3tPyrUDdZtM7UrPZZ/pQYi
BKmFzXAAXHyjZV27TillpWl3pXK+yIT4AUC/NMTZqOnTvFu63WhRENPNk6tD0XSInUx9ss7r6FMW
yd+CupC8Ogr1VWSWlGY1pbsSaCw23j+DQ/4gB+aJopZ2vvFwWzci0yzqQzCIH6o06h8ohqen95fZ
uJjjOfad55iPnO3T5v/+t2fXNKpuKnqzPVBatbea3gebia60y3IgbTii1E4kZea3ihrkGxRoQoB+
fb+WwtA/mcUUH+Lcnr6ZUR7fZ3Y0bDUl9j+PThF8CWpZbHUF9VQ1HNpNpo3txm4aA8dmddqIFHue
uWCza3qbBjkWA77fUzdtMW8YZn9qSwk/d2aSbsEKOmt5DKt7Mx5rcsxeWo/R6NxO04CM81AihRpY
0akbLM2VazXZhCpwVr/sdDcM869lucnH224U9baz9PLDNe7TDN/5/ahwbiGxwL9gqaiK8Nqcz2Ha
KXGtDdp0KB3xXRvt3lMdSd4nqYOjeD6bEZPT22Bthdpv0Z4tvgZh/SVuqRdXSSxeijxt7rqiKj7a
IQbHAX5sG6kIc7eLbPO2yMCuGmneYwU/Op7TGRmYbPwc3TYf1Tut81WQhUGym8pJ3ry/PS72IBLW
1HEpBEARpq2z2B1aKllpb4fygdyhcetokD6Ch/Yf3x/lrQl8dZSCV0V2faEsZAq5dwa/Ug5tMqzy
QayD0VqDqYbiXm1spTmGtrmT8NEWXHtxn7ldlj0q6TYLPgV4QGepcLXxzu4x2nCyddDskqo5xaJ3
7V54o9W6HDa30PpPBi/+lYvyjR9PVRbXIg3IFcdo6S7WA7hE5qqxD62VpysrR968snNCe10dwP5p
eJJXyYh0rtLl6AaotAndKojyO72sdZCLVHa6EeZVEfWTV3b9fgrt72AYi63RGs6+pJ39sZNpMNiS
nPyInSrc8AoBqQXJvzICgzanqva7PHKSK2/3snzAxp4hbuSQcBNsPBkWwYsS6X0Shop0GGJtxFs7
b2gNB4/J1A2P09QVd5UUOp9qc2xWWt/iCGKNxn1fgvfOQW0GQhebUpbHEt0ENdBcrpSI7tFgrsA7
J1de0EVMw29FpoKHeu7SUM57tUr47SKz4JsCiG3VQy5JCoXmHJh7MQkvllTpSqry5lDUC+l34nDM
2Tg/7wHo/SQA43FQ08gn/yoTDO9rcx2zvQ7vH41l/PjPZ/FdADf5xwVJZzAapZ+aQjsAvGh3+JYq
q3QMOkpG8i35rxtWubhJEATZjorzqXFGdQfiuUSYP5hWqsLpkKP8z6L5198EG9mmKgtGjHvh/Pv1
3KF5N1XaQYT9L2LpIlO3nel/TLTeurKqi8Thn6F4hFlQCkO0tM6HglIClBUMwmFQ0ifJkWGZZAKT
R0kOXCsPums8pTma+y3qmcdDyfJVWNSit7PslQd6zo5HQPzgtFr+YkqOg4KfHa8yoXeJa4N6+Dyg
TlevRJjhqWlLP2yjsycXVscUoxIWAZEeg7UOlOtZki3/ZhICPX6Kn7Td8mi8ckIvXx5qH3SV6BLP
Tepl7bPvhpR64hQdJy1ENWhS+++aUmg7MEIazTa1vakyYVyJipa5FZPEKwdajHorUT194vNF6Ypu
cpQuLY91i75/lNN6SjOz2KBrMD5UDSiQrB20b1zLxSqG1fkwQRNY6yDf/lmuP8Id//8K3+TS+T/D
k2/q5NtfgNzgIKXnut4IqP8HqSwbf4OAm0nvFnRCss//IJX5b6jmgBWm0z5jjzkG/xH2lv9GwIKg
F8kfpHfo5v0G4pQR/baUWQP0dRPwF/9A23spN8BJYw/x+2YYNQ3jVzHJ365sR8NaDv8aZVcWtbbH
PK/q3VJKrXBVFIA3hVMCT/JTQQ8r0sqNDhRCqWSciDqt/5CCaM5dpZZfIisqbkIzeISzhvZppx6c
RIey1DVRdV+GSGt3gT9978pB8eCQ0oZEqSG70f36Lu/6f2mk/tGe/F/tqxK7+Jb95bbVz2/tX/mv
v44NeNsaSfb6XaDx9mdeF/wvvyV/zULyf61/iAtk8vxj/qNY//+GRD2ONu9t2Pv2Z8eORZ3+R56J
b2ew4/n/+S9svaX+PcMHgEmaZMEowP1nxxr23/OmBFlEA3bWqPttx9p/U1El/qJ9MOOB51r+v2HH
qvo3+3UG0vBMI6JBl+0Pduzy4dcp21M1AehLRX225Dy/+HLbagK0FvxDWrzQfDPl5/BaxXV5o78O
wXfyi2nZIKVwPoSE3+AY6mDYNCEj+f65cQQ35zclODWkM78tweM/z9rv6NqLi3weDDTLLLY3n7+l
wpcvnH5Wl5UOPXIY3njvlOuh3NpQgIHd6Ltsq1pXhnzr81R4CbNZK4ntsswhR41S6LkuHdpf+df8
iaojzaVrgyyDhvmzZjk2uLU4KiKdfD6HEJx6W8sMcICR7XZW4KZB5elGtJkC8effA9yNRiiSFzMr
ZDGUj3xaQF/ZP6CW4En6U5F8NovCpaPomuKa0/UyG+O7qAyBbKFHze0sL0pRFpzLIi+hm4bo2pnV
g1Zdk7lYbvAZWE8xAKfPufABpvR85vomDrMhHINj4csfbPVeDoyV1Pbr9/fdMshajrKIH/RStbsx
mIKj3619yTW1Z//B3HSAPazsD4so81AouaHWzMmdy8/nH6TUQevbThAeqalWXhxvSkONr4zxOiu/
B42vg8yEhNkrwsCR5XyQode0jHZTeKxAe2Gy5o0FwqM3w0t+o76EcMpyLxxc9RkLPkQle2fz/nQu
t/vr8LQy4NZrM7locSup+DxnjZqHxy55GvXyGPb5DgTO974srizcksYPYGGGLfzPUPP++e3F5nXD
FaYvw6PTIeTjWgfIgA/lRv0w3KVXdBCWm3051GLlZq6klQqGUszupgongLvX+rHLy4ghiI/gDdGx
BLH2CvP+7WtkE8N4J6n4GrIJezRuwcWuI8zJG0UBSnPtWro8XPP6zNAtLkBwM4syUV0bWkFBLTgO
obqOHS7XZgWD8/3N8NYgs3AEstH0eYA+nK9QG06ASTGGOeZh/EtSd5MRPVGwu7LlLxeHuifS1EhB
A8K9wBVEdkZTLVTDY0mR8qQrIdx7y5f+sPbOdmMY5A+JCOhjXzyG8jBWWmEb4dGmwjNO1FkV6GpX
vuWtGYMwN4cW0JMIb89nrHaSiGZ5wK3aV+s2uQ8T8diF0fb9dXljxtB5pbgFHBONJHnxUKTlZE6G
0YujknhKFytepUvXzFqXAfU8X2eDLD6lQYYJu2gGWd09nLSdqrvOc/cAJd0Ldi+Hx8kbV7hYr4q9
flsNbn5Ub0f343/xnURaJIawGom9zmcTN4Q8DKVaHDWkZ2YVsPsga9b/d2Ms7tuwTkBpyCUrpic7
exxo0F6pA7y5Wr99hXb+FVSXpSZsCnHsG7tah0a7alCnv3JU3x4ExgJAFEAF1uKG62sEXqBoimMW
V7sIMjslhf9mov5nhMVD2yBumQ5jxwhccDVdsjC7MlELghbqSfOWQ9bs3x+xjEms1ol6MYhjtVG3
mBFsp5VwT6lnr8RPv+CFEE+P361tv7oHDPLSy65/sL1rhJw3ZxI3EipyMw1hCaUzwr5rKnkSxzZu
b4Iphhp1TTT5yhBL7ZhA0JkMxSiOzoNti22dXXNQXCJo/5lJKu3KDDCZeZTne04v0db2e43D+4Ji
xzbdFZt6m9/Fd8a9f7LW37/sd9aKdTQPyV28UXf5ptqG69H98V/smd9+xmJXhmlUByJWxNE2j4Dx
CWOvubsvW8IXX7rYlijsTn0WW+KIMsfW348/63hdmt7UYFlpeaY7rrJ1si622I+j6ZGikvcQbK4p
kr65oFQzqBq/Rm6L75yaSBJDb4hjYJbbvi3Tb1CV/Z/vT+b8R84jQ04H0vhIHoGmvFD4aRCYII43
If3k974GtVK6HVvNy4drWmBvfs1vAy02j5JJTp93TCnusp5mFwjmXBvizQ0K6RfNff4JHHdxKQ5h
lkyIpEfHu5d0n2yUW+U5GNxuZ63L1eRpXrrKvMSz1+1tsEq8Fhexj/0u3Mu3u//ijSGgpz1Nw4hf
s/jYNhPEBFMaHXU4nVqU3g/KNZGzV4Dc+crRcVZwv2NSAd0v+Uxm3gocEOP6iDaK9bOepO6oRENT
uRgvoZBnQI750pXG9KsY+uTzOBnNtzrWkqdC76I7UxvUgwhisa+0MYBoOkowMPKo87/bQ1lyO06z
Zk0aNeVd60fyryFQxu+dmcrCNTEKvutltNGJeBQNKTebe4E6fydBolDrmXip5hiWJVL2EUMi+U41
ff69gQKq49XpkMM7SQo7RpkIGgI49BowmSOU7N6vBlRuEN7QD1OZhnd2LZn4rgxw8tdDY8S5ayeV
1bjgENA+EeBpBQ33kP6q0w4G5Bbdh28A1DT/PNrykPMvKU4jIYTfE8T+2v71/um5TDdmgCaqXbDp
6L4bc2nz93QDPExSDEPknGJaTBvsOup12cqUtqXSke7aytIfOLPSbQqe9o4WLE6YeEQ/v/8r5tvo
bCfQ2qMgBXSTQ0wffnFRpJleZEJE3RGvmPuxOOS68ctJZl2me16kK5j3i3OMZP3M8pj7WEQES74z
3YI47IdAZjDZtZTGla5SZOfo6Ox7IClxdtjd5Ac6s3s+qXKhq0Ga6+JkJxq7ZGyS4otp99oPRKab
2rP1TD7AKZE61xigliAdbFj7KgqjX6mIg8fWKQns1CYGckJXI6me2qCro1dVqk9+45Pvyqqd//Bt
NX2UhqH41bSm/EOtp/brmKo9jXm/06AxGwMGh2lrF+VantqsgHpqxAezdNBBVXJNGd1aGYLbwFDT
j3bsDE92aGu4rkSlyIBqodO3RkFWzdwKx4S7oEKZzIWFERvbAXGkEIRQIuQr5Z4F85dwh/uP1hdb
EVzZXFc8nzxLKsFEl504SYiR3clwi11ZgXuNfW+eo1ORNF9Nq5b2tp8jt+4H8CGz4HvQl/06dMx8
+/7WXOrKvv4cWrNzemSA9734OUXutLiGxKdYjotNmSrBavB9eyeBu13njRLcImsMMx5S+rEqCstt
Ry1/0uSZnz3obb2uS7u7rwx/2KOGKXtTnkhHwBshSPk4oxjYW0ffTzZSP+Z3Gjo6G3kolU0yGuOe
ezFf1chd3nWJ5azCXkfKKGq09fvfeIFQoaKBARghJt1Guk1LCea+QXLYaRT55FjJfBXlevOrszEq
cYtcUW8F7nhf0AWYbjSlkjDeTBr9Y6+9aoTJTfYQkHKfMnusvrXmND4iJxV+4nVTTvVYaKk7Bgqq
UGPeF49NmvI2jwQmWuehvqickMgqP6I1QTRppW18Z6IqJ9ypRP3Zax1IDeDrhs9hVVeWSxFG/ES8
JCg80w5b2QulskweJDPuSk/I0gBZosbSCOai8yyhJvaILDGyFXLUqY3bpVb8We1E+R2FFb93laKQ
PwEmlo+9FDV3aty2utuZjrTyk9jSr5UxLyrBbOi5kQc1nZnWL22GLVOUftc7p7Z2AmfVAOip72rH
R2+gTtru1I7xKFZlWBcRAndUCb22rG19C/w6bj1/9NtP7y/7xUVIWwomD/0nKk44wSxixCnWYaDo
XXyq28gB2pLCAsgs6/H9US7a68bs/aS+whMpZVzkYHKgCMkQaXby/UJxSxRCEBeVuhU+V7uYp8ZL
nTX9dnPrQ+7m2W6Ghz71MdyrR8yXw954rDmDm/d/1RvfDuRtVsaFAzsXDc4vmbwJQiPV+uyU9ba9
qZrcWE+w+6/cZZfxHF0TNFm4ySit8OwsUvU0rpUQtan8lKRVfRuasn9vS4G5s+ekvRjjY5OX6Qcl
sPQ1UhKsO55u6zQwUq9Fk2ONv9Hglog7egMS7G7vy+kOawxtNaUxNADEJlqoODvT9I1di6barpO6
4rYx8CW1o7j2JloTayIN4dW+dk0/eY4Mzh65+dt4sWlh0jW6aIwHdmCUVl3mp74MglVtouRa6zIF
5tgIr1zCS5Agh5A+KoV+S53NV+3FkwAqUe/0cspPNu3/W8ePzLVVyI6LLANF7SQDPNkl8clRMO8t
MKy++cPNMg8PwhgCNDQfmirnm8U0QcOOZlOcCExnafHBv5cR3rtCBFAvogaGob0xRyYwIenOnQ9T
oKZYo31XnoqpRaCpwVjAjadmWselGW7VVDQbncTvEKS+yQuv3CE7pXidoks7NUnGPW5SqVsMMW4p
zaAi1SasX0KCyRBP5eBmRNEhr3cqPFsO1M1QZNdo/BdhHJk1G50aHwkZeiOLCwUz1Qwka1eenKGd
PMWokGSWncAzauPYFDMwC9X195fmos/xOiQiBfOwNsok53MWan7Iuz2Vp1gyQD8Jxd/ZzaStewXp
OZzaLJf7lXQ3ThTv/ZHf+liLIYkK5JkSt1itRqULHpRTdXJi7BRtv7F9t56mZK2jSrdCEak95rZ6
zdbq4t7iewGL05sCM0yEuQjX5SrV4bRr1Smq88YbB+F7+hgaV+6ty6NNOk36CegFgA64l/NZVVAq
BA8VKadgQEzQGsKXBucyr8XAcfWnswj9lG8C+sb5urChaYO6K8zQ0E5BxtFyHFSSeeun7SihHYIU
jboyJC24smmWSHC+ii0K3ZTuN6hCULnn36cGNhZZfS6dIjHkax1Tn7pDF9fx65XZ9PvGsW+VsD3N
zuKNbyNJ2RmHxtcL14+vKSZfLijZ9azZNR8dosz5UvitQVJptS4QlJFOYUNjS4msX4No/yUeCETh
bYv3eS+eX9Uzups9g5Q5GPtl+yrR5LRuwih4qqzSWZtq3rq5iuenltvpGmXqYPv+ql7G8MQ6r5AA
8jro3EtUtz1C9JGNxjrVwvwKxH4b+FXsRnr4cfCPRh8j95tBEmkBdcUKqsTqBkbnlQN6+dEGPQfb
AtgGjA5htPOZpSxFyqmZ1kmDvupl6jjtR8ITugL5uMWSSL7ySrwZ4AGmnzM+QBDqUkU9zXi+eC3t
UyhkZHrDSVW/ZGApHmt1ijq3oqVz0MfJaVGXHIzJk9S8Dze+SPQfDe/+H5dTZ4DRKzbpH2zfYpOn
ZTJ0+Bg6J1wrHFcOJGmWsP31/kov5LbI1mB0Ayiey290gHmbz2d5rOQqEb6ePgm/6MjYu5R9ZUfN
rqgmZfKMpGtuAJYr+rbRW72H3GuNsQt9PqeXKiI4mqndvcgFyF8PaYkhWNl67yReIVR6XaSuD3KS
Gxuy5fjzlFpW7hptQY07VIxAcgPTtx9JzrLnAvbfMDtFV86qV4d6NRpD/BiRlDwgalDJqyYZWxJg
SXQ3ahuhaJPEvvSJFFrNvEjUzhcBBwY/KsUqkNwyzCJdSfgHHnRssp5yZ0qpMTmZLLk1rib8Mr9o
gxXIT6Pe1JHQRrfAP+xhRHlp8DiDkumFRX5I5FL+8f6Uv7HPoNLP4jGonIEZXtJlQq0z665siqfA
MdpN6SB37EyalLgzD97T0fH1MJLDyzKK9kYHGzyIivip9Jtrbb3LuwsRKFBBc58SyYwZZPT73ZWX
RWrBy4yeZCsJbkczKFxQHNW1y2T+M+e316w1BZyFmGLmEi9eWtmoZaWK/eiph4KwK4Vs3wYWek+W
gi8bjoDxzrdFvRatFB6UtrdcNlq9en/SLy+TGdwHmgZoEuC8JWE/9xNTn3JTPMlO5dzRzB6e+qGS
7xFUPmnjUF2DvL8xHjVz2NOwA3gYliFnAQQ7zqdBPAGHlVYoBHW7SZ1fIgNJTyMIr3XjLgEWvMMz
h45Al24wqdH5WpLiS7jXsJYDTIndWM9C07UerDn/JuZ3ZUmptOfwObkJodZJNrlvayvJ71RXR6fN
GyyRHXH4qW9CPMhWEUnDlT7YZag3/0LucTIp8rbllGQ6EntUxqInW2EJDLTgvJHh0fQakPCPp8Eb
urZ8ysTVsvwb+3xGZIJ0IlkGObfcgCWGxPDRoidKVhhSEGRuqCxea/i/8WjCA54JlWQAxF3L7pQZ
yoPe2SZgAosylik3yoYu6bgxKBVsA6iym6KzNDeOzerDaLTx3kDIfpWFsrbqQW5c2fHzgi9OHdUK
wBuU/8HcWIuLvVSGspJQnHgSqfMwxOMv1O5Oph988a3ovs67l/cP2GXISRyIRQMEKUraF817m/Kz
JfI8fuono7g1pcA4wPr9TAlTufJhl8kk8EdS11lylax8KaPTBL6BoJSaPRmT8zUO5ObRwX7sPuqR
CaiUul/j993fpI0CAt0W5vqPv5OMgVoAHGG8N83FXrJbhN9jOp1P1mTJ+7SiBFjIJhrBqA9dieJx
VLlYQ2htGiX12eF8lnM7P9RmAR5+cvzqqeCIFju5E6iZ2YizwxKp03WhS3Hh5ZnWf50MlCi3vkRJ
0i3bKP+W5UnU3lp+AjusxxIS4+upSGO4NblxVOwyeBwVaQrWpjapG83MYWmroq9OPe5N605uQ22N
MVZyD/FIR+W/MuVvStfrvyKMgHedUlT63sQ76NsQ47TuCnD8JgVAehDo+bWZz1kmIlgFlS2+OHk7
tlskoPSnnqz4xVZbnWZIK/THoR31lyxAb9QbOaDr1NTwD28Sq/+gFZnTz4HGePAhx41uR4p/cLII
FXfSjNZ18Pt4qgP4DhnHER1TcGx7tFZggaJ2gnhIqRtd62pG0Zhe1yfWsc6N8s6CMjSri9TYgA2t
imMnkjKp5GJokezGgmVw5xYDlSv6JjdW26r7gErnKS8l/xcJ8KwQMbSy5RJcdJ8npaXnNBlxsm7z
Vp7Az1lD6oks5z+Rgcwg/izP0AIZ6Q55GysFWvhB3oStJ+NLjixrM4YEmHlvbR2JZhOrQHsAd+5x
eqiCWPpS2o3ceJmuINMQWqXmuDSaRnvV55FKp8XQSmNFvw0ZXSJGXV5RgorXZuYXz5Phm+p67Egw
vYF1Mx8lHFkbGkCwodzMkVtsDBzU7Ve1Fpr+Kg7NBIOGrsqeuambfNXCzrJcu1OkZp1Ti7Ldpi/H
W0zhnBdBQffF7/QUu6gglPlDVW6uDXwSSlfGhQ27iUz1xarVDXEjnFYCZornxRNvhIqqa2LD73as
Trt3CC4z10pyclM2RvYFBwvs0XKq1fIw1GuuAANdGTS1YVQ0XmCIYaVOaOd4A3rCUEb64f7V9fvB
rONKc+Gs6BkccSuuvCmtxMGhpXdU5TBqVpk5BXu4K+kdUKfxW0QJ1fTUaUjtXWS0k+zWkqVFbtCO
yqZWsvSnbaR+5A7U10+V4zssox2EHxsO3hdsBy3E+O3yUWrG5GfbJsmHSjcFMGEoMreDXKrOSjLr
4KVs6uCZlqVkruwikx8nQM25W9fiSe91CNtJmSerSgPK55F3pZ+sHCWh0hzDLQJIYevqKjxvahOy
SL2yLsZP+Ug2zxTFk+lVoY7GfaBm5n508JpAxGyonqO6QEIlVuWvZV05kFQnUR3KqrJqt6oJ0t3J
74w71GarxovsKdwUuill66jR19XYxE8jIuP3hSJ6CTGOAI9toUw4AxpAyxjB7MXXTLLNh2DKghfI
Ri1nX8LPcg9Vc15o56HLbPOzTze8IuSRsMixpGn4SheVnB2rHaypzECLVlWSmA6lLCUvV74Ud6Yb
YJryo7Sd5rYbInVn1z3TMJahF+Mws+o7IX+Ie9n8EVY2/MEwb7VnWZv6B5aDnRdQdMNGRsIZyc2D
XPsED72vV46c49stErM9TQNh/inuJwUPt8aZfgxKrDy0KCH/CFRkX93ELIqjEyQWLir19GIZg07H
DQ4Iykxdsh0DK1gHupZRoi2L6VdnmG6dSvdd5Nw4cjrCP/PrHyZ9i5WewuNXQQM8B3pslh4bW81d
DXGJOykgswE/7pf7NNYbmfQONXK3sZUxd4cAmQlPtUf5l9qV/iPRWn8MfGn8hKvEuHcyonVX6n2T
cJL6HGWksBx/RraDSENQtlhsDwa3foHOp+RBe1FZMj8RuDDkZSm7xC9RsNIn9h53nFADl3sy+pjZ
sfgg91GurFi7DMsau9GfK8Xwxyvlm8tAEJIeoYJD2e2VkXD+qjVRIyllPJZPvlkjGVUbqpfbNkrU
Dg30KJGcVdt3464NjGtR+Ws15jwomjUdyNnpUJr/m73zWI4badf0vcx60AFvtkChilY0ohFrgyBl
ACRswgNXPw/YR/OTRQ0rNKuJExPR0ZtWKysTaT7zGsyCDjKeZrKNLJ7z/j4juRZBxLN7kphlHOKb
YY0btXLcgtJsl2f+NM88afUo5jFQjKIO8rJtr9pIzS51U+hIjuJXc6ZmzvLMW9eezk6LIyDCGbHp
U1tt8MUorO7K45p2NixID6xgbNL7PEbhK9B14s9Wc/AhoeidJ7sEY02F/d3mWaBPVJHRydTimx5l
3GOs+Y+ANFad8jQZEYBeEtCDXME0M6F7vdbc63qNTISY7ZuxM58L7He/WJ5Uw6qpysCQZboTxtht
mqKYgrFw8pB4hHNgOx29rc64MMeB5zNHtrduMeeFR6B/gQUz7GqA8zskz/RwNBf3tJvi+pa6TXxm
Ul8+Eg9+jDzXWg0gWD4tcqyHguGCVw5lPau5HxZWM5srhIwTZGqQ9bKOlKQ+JhJvh/oQ5Hp6haK+
4jT3c5/EoZGO1sZblmOuxH+YEHR5GBM69T7aCeuveFNSnFQzmXHtLe8jpX4eB6+/il1XBoaiWL8+
D2b/MB8AQrAY6PGthsQHG6EGFt/HqV3dN6tnykR517cww9r99ShEsGtCRDC7yo+/nw+e6a60h7i+
TyaeuC5H5Ceztb+lMUAmtqFio0Sx0m454e9HmVUlols9yIeMlyKoejMN6g4AxudzeU3i3t4gjMBi
wXtdRRdXccf3wyxVZ3WzHg0Plb/fSL/1F78KnKD2fyVhGRwFUxzuhcPhDtYOcYs0mmyGUwPLx/pq
0wZpqITc5YwlwjPVT7efz3BNYA4nSEEfGDaGDdzTB70DAgFwNWY8Pti1d9UZROZGLV7yrP+ptNWR
kuvh/ltn93asg/wmgo/f6qYyPAzFhWl9T8Xd53N5ZZt9Npk1wXpzlHRtpIo4sXznni99z+82fThs
Tl/MAKayrwW3SbDjatvo28TPNqp/hKBxWBIge0MdkjRxletbZUgPdgtUEPw1dGO6z2SpanhXVTNl
vhlfy6DO9PZMy2ogZXUpOjXMKsT8AJPNDs4Mk5qbITmDdZWr7VIeSWIPVQtefxf3C7EwjUq0gA+y
WLVBoUKp5HwPdXT61mtdj7MbqayjJMtpL80oKCsjunUq9L1gW3WnXaVHPm4KI5LFtb3tvaa5knK4
GbU2v8ASp9vMUo03CEBnt59/w4M98vpT8VBdO0zaKkN2sIQL+SVRnT3de4ujbPpZgi6ZSC0/H+Vg
13OUNQqTK1py1a5GTuf9RmnNwVCKoXcQ2krcm7RQVHQr2z7IKLudRPb4Xza4f0WB/W9Ky17ZIf9n
WjaCxT/fU1v5478ddfDNoYDkIjYJfZ5aGrfdv75RCni8f3jhVykuECgah+odudXDYRNW7PoFNR6C
/5BbNe8finHAVla7WhjUtAr/gtx6AMsmZCUvpOwEXZzYaUUrv98mi5U7ce4p9b2qrMWUIVGbJJwM
4yxfyAb8aHHklw73FZJxfaYU0w821p+Nru3oBSyjP6eTAOpULPHF2HjxQHpQjD+wg3JsPxG8kKoc
G+CsdXuJIUTyAqYl+1cW8v/vvP+xeljTW0eKjGNMu4Fi5Gc78V+BgDyt65/gg8q3m/KPf9PvTaqy
pTyoVvCBX02a2G2/Nyn/CZlpm9o4UdVa5P7fm1RT/1mFQEDZIJ9MaLfStn/7m6n/sKNWOhASvbj4
mO7fbFGOwrsH/MNPP3xzPMxd+pQK22mP4zWFNkf7WQyFb5azryQlfn5fMoeqCRc2Nbd7GW/VMvSa
jbBCFHas6IxKYFL5phNQDKiyE+d7ZvumeurZt1Je29GXxduRNUArcpZHt78Qzo90qIISY5S0+y7N
G81EufxuiGgkbGInwHNWs55TCGrZF6X/4tRnUj9v7WusV0xxjZJVxr/Pleh8Sa/aCTV0EPLRuaY1
gZ5+aVZY4bzAe/jimLuYjqKKmWuJit3t6D1Y6VWl/Mwazpn5pVlAw1LqKIdtnV8W4tocTm1tO0Tn
VkU97G6y/MwIdLlRxInenCbjM8m13yCGp+GVKfrbYv6aGHcIVSrZo7bsh+zUSS6j9qToTu35PB53
DX/PuLXrE5HvkDS2tchf8gfP2kCXBedVZVfTvLPTrWldJd6FNoYiP2/rkyk5M8bLebhGQBf1wiQ5
W4Ynpdrmbemrw9YQ1w4eA8aJg2Pr8g25ImScztZ/cG8wH5Ppps/u1o6pIs6L4hIF1cb8KtuvUX4p
khPFCkQWJm4I4Jf6R7ZsOrGb7bNGOXHgWGe47Gz1eieTfwVO/uoWuasK/jlUalj/iv/XhBdWUa5P
nqTnvunfHn/MK36/Saht/UP8tgrH4B9LAEeA/l9Whut/ASZAaEfDjSPPY/VbIAQNEB4c9CP5P2A8
E01zE/3WW+A/Wv8yQ03Y8NgQ/p3P28GbxHNEc4AfQVYCsQsHhIM3iWwIF1lZRdegncyNngBVaNuX
WTbzSe3qJ0amKyDJV8N7N6bI+7NR5J2iIiTZObCIcGmh6jk5D5obREk6naYVVqhq5KAXOXxHLufl
dWn/auP8Nw18VvDaJ7vsVd5j/zN/Ln88v99t/H+/HxfHJl55hYatwQoJ7X+2m/UPWBh4y3S/wD2t
RZ3f201fnx2KH6TxGlX4V1en37vN0v9BOwbYOwLF4OtIQv7qdVnj4P8kVGs3m8IE6S9/Fzk2AiTv
AyAdSss8kK485c7k0siO58cRdVlSGLQeFbvTv9lthzqvnefDJXZHzi3JZPI8YgaW0nzO+qc3a3j9
78hv9TmY9cHveTWd4KkFCQwG6yA/Tpck0sY2NZ+0YnDPcTWRZ8jJ5cGU6cc4eevU3k2dTpxDs4tI
c9WYOMQCI/Q5q4UziX0d7dwCx1rXd22LPhat9SmcEJrI02MY3T+OCX6AyIFNYRx6OHaWN5dwj8S+
pdJQ7SDABiLEFXr7+SoeQFL4rOvc3oxzkCdbzoC+fTyLfbedNuU2PotDefrMm7M5BoA8ACp8HGrN
996k5BKkSG6kDOX4YHF8m+JJ5KubNPguNyejb/h0kY4kd4chEW1i7vHX0AsnCA7QuqvfjJlTlooa
IfSXvhEqj33p6qexaEzcgksKpTtHbep442BpH0ZardSBtKsKUycCTg9XFsttAyB+8RLURkUdt9HL
OgoGq7ETup1QJAKvVQkuYn0s9G3UjrkMRIIQDirOWXZlOGWE8/JYuS9uN8Yl4sUT0Ygxa0W5WdJY
IQypLfspKgZ02imfln43ebhkTtRodlg54anQc4Ckn+MsueyUGVGxMJ8c7XtdtTmimUbb/Wir1IbE
Dv+wCSdXRBn4vEjc1ZNaRSA/83nyW+6XOyzgtBrceTmjXrOkmQtjzi5q34Do6e1SDCy8oKijGrhf
3Rdo1PMeeLT32hZ4Y1eK9tyQOC1ir6OJi9ZDrD/oFBP9zQHr7CmgI1RbfmGnC6rdLeKb+JIzZfKe
ojpfikhvA1r6Tb6J+664nUGL/B1rlZY8UA9uyLXkyJWIgeL7j+0lHpqiRbO8JNrS7RqtXC6GflZ2
nx+Zw4sHvDL9A+QNifap0x7Kdc+G02W1GqkvtYPNPIkgKvMILAZeI1v/86E+nM7XsRBQxaWAiRE8
vJ8Ral+iSdtce1Hx+FIZrDZ6fxg0nFtlq+Z52Nmy+JpOSXpnd170E+fLRvd7+En73ok0M/z89/xh
6ivugtYS+TiPy8HPaZsm5q2ZmXoZ21t67eM20rr6pJmd5Qhm6P39tyb0PIJ8RrKptYT2CpB4c3AT
NxKxju/FE7djjmFAqwS9cLNgntM4MKNIBI49UQylv3dBa6a4/5uZrsOvAxP6mTzKtPjWVOvN8Mvc
9K2mFcYTCLzSRwgKbisgJUTAreTIFXxY5mIoKFx0pvDXsdaw8f1Q7oi+qSDUfJJpb1yP2YLf6SCP
OTMQPrx5w14nBHWeFcXl8FUz+v0oqInrs9PV9lMlE/iIjt1c6hAScTRNZyxbTOXx8wVcn9//vJmM
R8ihoX7Cw0nxDora+/FgQ/ReNDrdPqqTNLD1RQt6kySqE3LZJFCUvxly6p5RxDjm7oYT4OHY7JhX
8U1iH4gZh1oyeMjkBXKyxvOQiuyl0BY33ikWNFjy1GYoL1CrpF8UKXbv+iV9kCwEgVLqAV7wtYcx
amLIXWFLfOsrzSma7TA61YsuFcXwBxcVy7CyEHU57fVu4dUUUfkygRvKNmMt5ABxecZwKm9mjIvd
sokvTbRfTsfWJGyINe7qHRGc+LHEMuoDYcYyPS0dULK7ZEazHNRGx6KlwohPXIs3KdQcE3O4xRin
hzrKhdylXoK+sd0o0ReWL8p2QiaZS8ro5N5dMTjmpQ4eBMRfFtMMX0p7FDQ1DWWsEUvrtR8g4sqa
QKZwhtPSGKoOs9upuwJWUmdB24xWvRvV2VK3HmgIb+MQGD5MZu3ew9/jD4tez6sgK/D8CmII2SeD
t0Bs4m3XphPLiVMRzG7kmZdV1E6en8axjWBQpTvLZe9GuNsZJfHldVIjcHiSa4Vqg6S2hisOwZAH
ka3l2Yk0m+SMnhFdHGNcRLJLW6OwOH0t1jeuluQqvQm1iTaTWo/Wro7byPM9qLt8Mj0vtWuvTFeM
i5BRs3PaesQ0w5gAkSw05OOg4LvMG5yPxzhMHDf+1a7KxD5FQN57U2pN6CVq7HHF2BoPuoqX4UrG
VUd4MHqHzq+VwViMR+6eLDLjh8WO3dssK4plm5S6G4N0BuMANsP27hYrHnHeVPFsK53GwmvZa4pQ
VB5eaNVogbvpIsd8HBYwShuj9cRmFktT+GreCwmDA1X/TWrTrvfHXM+Tc62GtBmUduTgSp14Ytgs
Tl6i5mx4Rb8TdpE89NKTj9jXxt+z2YuNM2kIeT5OZhaFWd5Wbjj0o/JjmKYVMmZA+gzVtPLul0ZP
fk0FZOYwknTLA29qDfbzq9r2Iozkoe4QpKRF0ccOkC89u1Ycs+sD7BHGrTY2zhL2GErsYqNdHmyz
wzGD/kLFfa1NMOFqVU+3fWfAfJlNB2R7ldh2u82GdhpOc37qzRi1+hnIBh2KqVMhT62AOayDFkvB
a/AzzRKC6YqC1m5sc2tUixR3eUJivCeKc9MfGUGX+6XL4+Qq7kvl3mpbjedSnbPxotR1IS5U+P7d
eWqNIM7ddha5X86eeh4rTQkqedKnbFt4zjiESxdhrlC2YryL7VwVoYeR3mUxqu49XBPvqVYEkRNk
8uxb1Xhs08yQADj0JVJupXAr4qZOza/SWdNa4COleyPoSP1E/Mj7ZaDz99gCL5p8y2pi/bRRFv4H
a6ptcRKPJPWbDPLX7ZLlVu7D46eyxl9ZBFVcTmFfVthgGxhME+fhFSFDOMJx5XujWV9ZcdNe4n9W
ZiyghLAb57n8Ab5otNDusnLS/96bfaMd7JDrbLgxmj4CaBYVEPGiRr+xkMh4GGTR382LUUFhdOLh
VmldsU+60WIqiQe1E5Qrgmp8rMRPczws4KVFeIJbmbZg2O0Ml66ydo0UZVSQphoylqpHXLzx48Fs
vw8jSGXfcwfVpqhnOS91RmvJpymlQONtlzz3cQVsfznOMG5kl83RpliU/FLaeL8hNWwiB57P43Wk
lWbrc2kAIEZdurxO+gSYDa5vfIkSo/Ybo5oTSPFGlk4+awl8slSG+Mds5QKwjVE6HjKyPTF73MWq
DFb1hGtpcbFtRkSUv8X4zELkw/9lpxSZ3ZNbqmYe5HSz5y9OLLX+BNoPxUCtgP/EAsb6iTUScl54
ONESHeuaGDfgAr3xjDtLNzalg3FASB07n4JIiroOh3zqcYieKvvRnqzO8kfwPleS+CMNC6Po60DJ
8gXUVFrmT1mmm/eWg75H0Cqo429lrs1Y46Sl99RBR2lDD2faCesFD0aHyMF3YzLV25zAScEvqELb
4EriJNYHbTvFYxCLCG/zVMbIA0x5mQwbDO+7aRNrEbLl2BBQqXSW2oHhAdMYKNaUqPRMgVCd4atd
l+FY6+J+xsa7CiHRKD9yrSKoaJWx6AK7LwD8LfHYs48wQug2pt5R3eXIpmUwVHbfBsniFZWvFmVh
BYPd90aY1rkKBLSTT1OpUNl1rbk4Hfu5mSmVNo2+zROndk+Nqhi4NT2RdL46aWzqkupD55u1k1jb
Cdp8vYni1ZVk6htce4Rie1FgD7N9C3Y2/l6UE9kWwUl3ros6vS2zKb1bFbUBaaZRc0E9pbaCue/X
8A80IRo7RGWTbzatHFCjytCs1xUR3fSD1V4ZeP4hsw+s5xd1kkVF7TJy9npG4zwc8GF5HuDlLdux
mKevwoqHe3caagXR+mbuN7Uu4ysnNe0fJXEEFi4xVKRNg2DBTZa09vd2iZZfhRHPW1fB4zTMbSlp
F3ers7IedySRMRiiO7UYY23Xx5J8z2o9jHXbca7bUNebfDyNpTJDRBjc/VwJ0kBTzca7PIWTETIL
C5ABhJE2aLC8vTbH2vwe0wmLcOYuSTPnfGxfRD+3V11Zwd9QhjRPQjR1opdJYmcONnOSamA65bAp
y1l2UMCb+Ifi5N2PruDP+qRu2S+CZ8rpuTDDrropzRwGeSUjt9xClrce21FB4lhfHGHtOt2ZcCYf
FDhm2FA5l1aBu0ZogcEEIsvNdNG7tMp8ZeljhTsCnTPfyCz7pSqrtR3h9s5J1tqRxLjObNkbUAv2
GRCk+zHBT2lTOHN724Iokf4QqSj382Ime7CV2ZNArJ4dmdnFM9GS+F4MusPFVfUTIIyuF9fWHKMd
KWE8ZNsKgpLO8g/eoybAoxvFNCU465rCBCtsTKdF0o4Xi57SLJDVVVXG6UNbuprpj1W3NFun4tGk
DWGYe5mX2RDIuPKwMFDH/nYuXcSeJ8LOCMEiBWMHLXK5CWLOCa0LbZrAT8qm6wJDiPRSxw+h8AtT
G4tQTjgxcqlxTaVaCpiN5hOA7kFp5ZnZSn0O6UNOFHmmWnQhu3bqThJF1U+KWfQBOzG6XNCPhfYr
6u6rjvHmCkywuAVTc/QxBCv9RbPEfqiGnkdaKyZzUxfDhApObk+PJuc0Cwyd0jRnkxtYF7O4MHJP
/ZotneZuYltgDl1bedr5copndWNPXSzPBE4d2wgWKd7PXV5EV2j5FM+1iokREjqDgbeal7u6ry4R
S4BjpJzAp5QxJY9i1KeqRIsnLftdpBnFEOq9IwwiBqXm9h967xED2OraNb3uMsO8tAtMF9Cd72XK
oO/juHVR1W5t+6I0oaX38L+g+E36ON5lOJHpq5s6PH9cd9GtMIkvfIof4mS9V3Ji4lqwRNjxlLtI
QGgXg1yLOTgaVrtel1wf6rjYbZDXjTVSbse3YKsqs/NSznN+3fVGyhXF036qpO7ATUJSdWMviMCc
qc3g3keR1cWnM+a19aZf0Ns/10cjKuYwrkUdiU3toDhxg8xu1vpxbZrxVlEqSkhZUa3eGmMdfU+z
XkkDagLGFRjtDJhp04v2RO+c9ipvMr07xZIDteHYVKnalBIQfqCZs76Es9IkCaRIG6M2vZvba6pi
g7p1AESeN+2sfSuqwvuu1lwH+AFUahE2GN00fq8SgwQx+MAlGPPC0LYODua136bZcImKA89C1KZg
eXWbDqD0nAzrpqUct1MpBaF609TzxnbJxIHoV8pV16nLBGsOHAAviTv8cMWYgKKEBluuyHqlP0Fk
YPRBVaKKWtZtBvCHAmfp17NZ7rUG0kIUq/WpRRJnb+Ugxa0b9wvQwSXluuxIYK7lMCwgYIfZSAPH
m52f3it9OMe3+5HUL7oijMkSf9br5sQUJW2XvgH3mXNjcQ/HhvriVfEMnaDJbiVHLYQGQ5yDb7J9
y6ZwX+zMuVjSZKNCKZ3YZT42Nu49aWyO4NvYDOM5j3H/rJd6n/sWPKkrt1Ha3rejREk3eZ1XDzpX
WnQ5Y4KWpoGJ9JXpR8mIlIOudqvpi5Y2F0NdpAAVh3Vik523CSIDvX7lRolTnc+WNQCSQ7fpSaHS
h+oQKbLKMljJWQxyvd5wAVU/+qbg8kfdANEhZRhT8Ep0ADBXmWIPd57EGh4TSigvuphMwmeSWAsm
djyfJa1sH+wqZu9lRmqYu0GvEOzQKFzRBRVgShNoZlxlWRvdFB5KFHYt62gDnck5R2MFlHPUNcXN
kqr5V9LSYq+aI8SLyM6Vx1ItOYddnDUPZOfJg1LV5d6SZo+AYj4+DFFnNH5NenxR51ldXQ9uP8Qs
pa00ksKu3l/BE1vuzGEoXmYOzugTFFhPA1Y43daLErvh83dTisckHfWXeGrL73PkeNEZVY5IPVcV
3RiBwppwYitPZN/4Ec1joQz2VzHV060Vz1xEDtI2F5mhID5WOrMH9yKx6Rc40VzdFKhx8VWKxG02
OqI59mnipMmuqGKEOOwOlq1bjQaml+Yyf6+G9AWl6S5G3MYQ5z1lbmKDEkfEXnCb+KWbkszMHXR0
f24X676pewq5aRV7W4SBHHzFeUe8IAIUVm7qpKjZp9Ws4h6QjTFJfmK031qqQzQYxrgyL+0U4ZMd
ElZJd2G6sVOHmcgouo2TNz0Kx+iVe711ixL6R+3km3ZeWuAGuo0zOUAwywndvhlunQlJJR8k7tie
DoUx6I/xkkAkMJo0hjPgjqUdalk5/ErLwTC3QkUZf5soGMcDam8XEdQQCsdTKwKRZkbUdWFhq2ii
uzShrmMW7cSKy7o59dbjhaa0672MS9M750o69hpSBE15ZlV1r52oZQVtnZd3yLaJtMseT8kpqomU
3NoJSJp5/AxdYI9c6cJKt9piTt1ZjGWVCEeJejUhzaSWZ7E0vWy/KKVsAlGYM+LfdtxAcXHlhLBm
oRXyHHpSlH2lAlGaD+lsUZBnQZzlhO/ijNtcWb94hDAI75vQk+uuw6U+mBAN04JJLYa7GtW9b+RH
U+Mjn5c/JIaOozXHmlg/qklxPEHgEwwFxclNhkn1ZQ5oOOLvbGWxc5Ip1zZejHx4kBP1rZFFVX3N
kk48DmwrEfS2I+i8gPjjKNRp1Z6A2yPPjpqRwEqDQiBhKqXzfWlp1P4n6jI3AlwveAWllo9abvZx
EOVsinMMaNf80sgK61zPo9pYlQGsby4iGmMwDlZ1V+SzaoW0ErCb+J+U+3WrRkPqqbft6mftpeAh
UzU1fnxed/xQTcWQFRwO9gAraw6G+/u6I65ncu6WGVJ4bo9hPsduWOXakUE+FFNfB6FEvMJ2uOEO
SrZZblOhoZj7NPW43QyuEZ1UFqLBjl4Rr/ZiOlJ3/1BMZTwiZJ1qx8qiBif0rhoNQ7frUC6Onhav
BXVMfO53Y6pegjsqtzBpHxI3nbfKtIgjDYiPE9URB6DaTzTLWpprQ+BNGbyBHJDaXVbuPacrd+kc
NecKMUbQFEu0sbK+u/nLr8dbpyMC7QCyAxl1iOi3pKb1AOrE3huTZTdlrhOoWSuPLOf6q9/Xpt+O
gnbP+1k5lTXOsWFQ0yiU6lzHcmRjJx0uCFhsH8EBf9iOdO7ZIYQj6orvMtZS9ZsFVIaOoNuJyz20
No8gNZdXs1X2d58v28cJoZUBMRbAI6PgMv1+FOo/XTQteblXVye9hCSR9DB56anDBp+P9Kf5vB3p
4HhNEwqEnlqWe8WNu1ODot3G8Opfnw/yYdetcAdANKswgU5b5OD7yBGXk3QYy30+xtm2qVyE6mJd
Ps2yNb6M7qKcfj7eodDZ2qygSYwXLa0eOvyHtBjYg3jiLbLdz0jLPMVKXRZBgy7RV1iE+ar3Vp+U
U3wXoc50rbbxtFUaA7U9UBr2zWJ3tm9Fo/w2mZ16pAv2hw+7ignw45Dr0BEUeP9htTluhpoDt7e4
NXctfHm/by3ldKn775+vwR8+LGhwTh7EE1K7Q8/whq4Fz+Uk91CVisCp9Aw+qREduU/+NB/0RlaZ
9xVF4q2/4s1xyDE4qUez6PYi93SKP8WPJVeKIKEpfWSkDwB8vilNF+5K9pC5KvG/H2oiZXPGuG33
uTJEYdFX+gnF9fKKZEM7UWQ0nsh8SS5xXh4e8qYBuNKN9eWitfpPa4jjI/fAoRjlusVI61csApAt
braDftiEkXLvlvO4h3Qm4AM4A0mLlwh7lxMcQBwj/dHDSJfOSSppQ2zsFkmxreCcXeN8a36zo05C
lzOhTqDV4k196JHyRzQtvPm01IWJg4ddaihm5X18UkujuFScMv6RG4Vy5VpjvWwWZEHvEdutXB+j
RL0KZtRubwau/ysli9B8+csttb6SKC+s3wAM/+HdFxVZRbPPdp/SItUuKjFpj/T8su3no/xhS/Gl
dcT62Lkre+X9d3YqiU9jovV7TN7knhhTXg62VmxNaR2TEvnDUDAXwQiqGLx62us3frN7UWIs3GyJ
un2OAqGvqMSqhVM+CtmURyb1oYMJvGDdKBoKPYx4aGZTK1hXala57GmqhItiuyHR5xRm2vjTFqlA
ffGYyOWHuQGkh6+CUv0qY8Fj/34Z0x66XuUa3T7u5sfKyrWvxLYq5pxJ+/UvPxgjcRDcdXLAKF4h
O29WcXB1pcxlPOzdnrJOlGbjFi0ALXB155hG2cdLgLHWYBC5SHrBgCjez8qZqdhFtdvvzShZrrBL
jq611pqCvNCx4VyGJKylskb83dNEcvlNyfv+REkTa6Omk/3w+cRfw8J3cQe/Bp4iFDINugJSQu9/
zZwXtaqk9bAXpHf+4Dn2CQTSYUvjkm7tpLm3kZgjhIwa+9YZajUk2bYe4GCqVD28ndBb9enzn/Sn
r74CZRDTWmM89WB9FKcdqdUbw77v1fQC2rIaJr0lzygrH9tghyKJKA3hv4OYxSpPBz7AO3jL8EAc
h1Hvp73i2DNK/ZKaHOhBz8iACznzFTxF0h6316cH10MyGCtzy9s1VkUfPu+K8Qv0y2nxW32mnO8M
ORAs1WnLXyaeJJQRyeTPqKiRYjYs1ItNqeJBGxXlIReJevf5sq3LcvAh2VcQqLkJVvLkwVT0aYiW
PDWm/biU5Q41XVj8blQeeTMOGYevK8a3UcEzkex+uAVy+qPaXJTzvtSSJlSkY39Z6gUpY6MubhNs
MwJZdI6fFFL74oi0uUZtkxWbpy6cWzfeOl3Rn4NyM0/IvKaTz9dg3ayHa4DMPTmBTjNFPzxamt5k
HSrw837SrN4nTinCRMZPMuKMJcN4zHzrT0tuOoaOhwWOjOCe358dj4bC2s2f93QN6DpGkwjreKqP
3Lt/mBT4GMpMQFcQ9Dm8dxuji1S4eMtesdW18IkrdjWnhl+pi3Kpt9r/xayIUYxVm4htxLXwflZ6
r4Dz8Kp5P9qqcoasHB1z9KPCzz/VH9YODLvhUp9CegVZyPejFHUMrS1u5r2cFz5OPigvRVXpR577
V7j5+x2xEmQBqwKLYKyVw/U2uJssfXSlJ7R9JJzmrJfWhOprFlFYNWnmFNTOdl3TF6eatOn9t2a0
r1bZfrs18ovUKiU1J3AEMyWrS8OFfqi4KSG3p533GU3HchTlkS38cV0IRZ1VwFFF6R3I4PsfbBdW
XUaKpu3rLE63tSzQRunN5Mgx/njHMgpnGalIoLbGq4T3m/euUVyjtxF93YvSi3ZiUIvN3GBC7HWj
cWRCH7cvqDluWXN9ZjiS6095M5RQjc5DG8bauxZ19tkx9WBwGvvSM+V0Rlfc2Hy+sT6EKexZhlJt
DgxXwSFffUZqE1SR6u2Zt7ZDPhgbYF3YNoJ7i9QojafzrqY29O3zYf/wkELBI6anwMNjgord+3nq
aBPqVdMpe1BR+gm3Qqd8qSXqvucVu/uLMmTxZTVndX/jgpPFHNxKrG+RXkgRLLbi7VuTnnSA/AJV
0M9/2scttf6ytVyCZDgJzkE0moy2VyGTFe07YCNfOdrJfeGk2ZFR/rDuJo/oqmqmURJ/DXvefOcI
m/RIwaNln41aFqooTG/sWJO05pJGfkntNN2hkB0fOeB/GJWtxZfk+QaneAh81aQRofFDE4U8QjmN
Nc38maEn8STyLtlpfWnh25ZnRyRDPm5pUJH2KitGyM1sDxa0neXi5Wg4PjcEv6eemAAz5w118rZK
dkKd/1JanXMKyguyHvwe0P58yPdbS+qKOgg5lc/sMUJE3rXLFGTdkTvh4zbxeGDWioNjOTztB9E2
TT+pN51dP9vW8sMTiB6qbXHsMTu8eMiy4cui9gExErjC4feid6TXoJms5zpyLrmY7HMnWQw/sSpr
93e73tCgrJA/ENQTZHuHorGlQW5XE6c+F50rzyHTmsEUx9ERa+1X6/S3D8w6DLuPRI9rjjrhwfXm
aArQsJ69sKRjATBy9PTxtNYHkV5IR7Eu0LEUl3QI8F8cc7QLNrULgAUJlsFqfIU6PFD8Tt8upWag
+pVrpQHoJfF2k6eJelci4t3hUgF2fqNU2nDjLa730KiKRqBZNLlO0qyWx1gRh/v7dU7sa04LcpEf
Ed5DVvWkzyzdqIXKmFfhXIzyrFvMKxACx2yKDvfdwWiH5q8gI72o9Bit77R8Y3QdTtJOdMzz88PG
W7/T+gwRc6DNcphLEmt0WmE6xbMUmRLkuYEJgiebbT4OPz/feB9HIvJcAeIryYnq+EFkg0lEvCxo
RD3HOd9uVGwSOlTDgwW2wZG37g9DmSoJ8v9i7zyWW8fSbP0qHTVHBrwZ9AQASVES5Y6OkSYIHhnY
De+fvj8ou26KlK4Yp2Y34vagI7qqM7cAbmzz/2t9C4/BG5FgebXv1lyRVwhTs5FYa3lUL7JioI9E
wOM5q7t5Ynn/cG3lIIiJAesKOzlL3/HyMCTcuvtcT/d5iw22LvXWLxD1o/FtS9k39Fji6mOXsktU
d/DSa/DgtZrY72iKit5N6OmcOFh8nDeHf9DRw0thY6aNRbo4+hqacoqQzsJM5Wj39c/52TDYKTFX
InAAT7HsQO/eca3Yoq9LLd3HdSj7tSPkG1sbit9fj3JsLeDtmuCll0wPDg/cfY9GKWKkYkNb7OVe
HuEcy90lVZHxAk2887MVGndMzYlW81SiZw2i5ESP43gbXYa3KQKwUMpQmI/vGJbeiQh5XrGnA2Zd
Jri8XJaVbqMZhIiQzBA9guP7D97swaBHJ6ZAjSoEeHaxb9NObEwydzad3fcnpsmHgxnPRnUT1yHP
xZp2zMg0TMLG4qAo91FaRr8KKYDsF1bg4yalW5XAs7fwpGmtM0+7TbiglhPSWgsXUQdWb9Z9qmqG
s/r69/64xBIVAklb/dsi+QbCfjer4O3nIbjHeq+jv77MJMv4YS9EG43G4K5rw1OsqE/GW8j4pEct
p1NQwIfzK806K064Ou7RI87XI2L9m6qyRjckGHZX6vGpRJRjHzDRP9iT4eJz4MeuzAXscECtrApL
QxC6DyyobetECEN1Yxh3mdv2dvQkpYP9w5ll6blNxx5pwFydRU0D4RGWnLiqR2arX7Fvbg2OyKYb
m4Mj+xVmLdntitQg7oz/53Vd5nCE9dG2Xs0WacaJ4+UnHz9tGIqCrABYLY8L9jq0wExpm2bvZJ2C
FsVuLgolCNZfT4aPo3A/Re6mclqheWsclW66eKDZEM3t3hDNuAqlWD6DjfeHSCp+EUYhgwEKEBR9
7FuHv0icDWaro6rbm3NDpK2dpj5qY+1Pl0tswir2V5uem74QSg5HaVjy41hL573gureW4zlYIV2N
T3w+H5ZLjS+ZPY9Fc7npLcbk94vyYqqo5cjp9jRSpGYVQZZIqc0lyioI23qXaKO8RSw3ZCsU+4AO
LCc7cVr+8EHxF6DFxCK1nJGY4Id/gZgn7jqa3O/bSNIvpn6YECL3yJ3EiLRi0Zh/PUcOV2j2XTo1
BB4TfU0tfKltHY6n5F3XgG2caQeWP5FbFqVrdvOIoNrQzgwDXUgUT8Uph9ZRoN/fw7JmUIrFVvix
ooYope1KAwBFSw7ZnbCKVsNj0qOPTSH6KWQCWfG5ZYUQinQt6uWtiRObU1wCbPPEV3J42Hn7UwyL
5WTpB0Ltfltx3i2ZaozEi2g//pSZxG+zzwmFiSmGkaDc/VGL820onpWrPJZWkHfHH2SLZDbLaxMP
B16WTYHnBE1OFJwh9Dx1OT9aKN/G4obAbOZGSQKzcXSM0QJJZDBh5UenjAGUGPOU3hRJgKaVo3kf
rwY1rO/7BMWZz3lvyZ5o+3BJPcuqS1ijge4X6MzO0PHhHNHCUtYupDavrnPDCaQbJ0zDcxRE0r2k
0H53c2bXva1Xzfevp+fhB/n3U7CuYMUnRYZj4tHiMsVmPdI6YXqaSmNhpGiVa11pWq8ah+luHgf5
EvdK9Vtoeb+bEis/cQ/7ZHIsIo2lRsrqQ8/t8POIp0bKgEcDSlHMxm8khGYxByY8GHXx5/OQ75Ae
EcVLfrbj830/5m0rtZX8qMdYtjtbmrdOkKH6avBofP1Wl4/6n8vl32/17XtHYbP4uo7eqpapk5bD
dHsUCDx9MunKlyZIVa+RbTAzKYWNtpKc8wic8B+VOP53ZMzEsM0J5eJ5D99nUSZWX2DteByzqn5K
2Dlgc+v6UgmNtnPWJKd645/9gFQ2tOVqQZH7Q/uiyCMjmyU+OayOPmYh+xzYru1HhlKf+LoPl+7l
2RbvLpu6rXOnMY8XkrhXQMzGlfaoC5ZUL9XjZK05VfUL5zkGpjjKo59f/45Hnum/hwSfQXGFU/4S
FXP4OrF7tkEfz/KjndS9te5tnRBNXE/R3eA0w2M+luibwXynt72ulZesufmlBZDfq/g3nthJPk4q
le0K5C29L65xxzs0qsqe895S+0VMEVOPSDiYzRM+RxXoLn7IJLuP6xGJZV6qT1+/iMOTztt7WEpm
7J28evbOo11zloo5NFtNeyTvrQdTFmS+7KAM/nqUj3MJzQxNPYqRfKawbw7fNgSOOcJk6DyqUmV7
8uioPmm8+xCW9Imp9HEkJDDMWVZvjvN0Eg9HUsdmIN6pTfZ0ehVfSXSxNmqp820pbk/dYz6+O468
S14Xkg19MbgejhXRma86p033ZejkD+lIWw3RpLoKQ0S/dR8WOwX32Qo3rf5DGkydZb+VvUDkyDsx
mHhWhwQ4lqpTJ6FP3gHRh9B+Fis3MKHlv3+3L89SVdpEo2X7wSbey4H35RVTE27UmM7o1z/sZ6+A
LgLEsiVlkfXmcCgkxmNkGKHY580oNvKcF6si0pXt16N8PGoRmQctCRYSdUPER4ejtEED4SBvyn0/
ZtplTZ2H3q484IwxiJScR+sBqUPrfz3oJ49GcDWyZ/ZPHS7J0fkOOGw24r8pOTeTQtLqer6d8uTP
z1ALNXDhGPD987+PHs2KiDUdp6TiDpAFgImh9cuSpK5zAnFOHJDfmq2HmxekKmKgaeFzSGbtO3yN
JpKqriYneA8PKMTu5LTmkw007UIL0vGamV7RcDcN2NKJYkBRyBDixK49WZbpDXZknnENNlMsFxkQ
d8p0RBBn5Yzzk9MvPhm444o7aHNzr45Rna7lxFTOjVgmtN2UhrjE5ms1mtuNBBdxHh3l1xyrg+2O
Y2Z8Hyk5lG7F2oNfa7kPuS2o/Z8tEuBfRSA68mkN/kYkEZ1Xg+K6R+zaP3cdfG08XQmRfI5K62GL
TFP6PcuCVGFRlvpalvuw8ign9LiFYTA+1YXMY8bogISL2nuYyQVvIc5ZWMfpHATJs9VXKtaYXBtv
hiGnflYEdTH6dqNgjgTOPecEU9aGdNHiD5I9UaRyhGVHhp6V4CqWPDVtVQKLk+yOGNLxtTAwOdN/
CfC5jwTw7o3ZhiNQt7L9O9fIBfCQnRc7mOqj4oo2FdTFrTbJ/T5L8J7msyYw142zQRYBJgXcbyhD
2pWwF8wH1jv7Rz/W4lQl86i8iHBpyQxGVkB1llMH39ThbClT5MKw/fNnWzLcLnwVwl7jjZ3t+7yA
Y0JGlpxvi+R3Gt8peHq+/viOxJYfRz/al5S8BGhFUsjzYLg7AirKp+Kbvmt/mbdG4JWKF3eb0vLb
zdfDHh+aj5/56JvPNbsMdYlRM40+yGw84Rk8lyRCCmpcyMbKnHSva/oTy9vx/n886tGhMjVxFATt
wLPifLEs3u8PxMYZr73FOxucyo355ILDcmaxZdGGp2J7fDTPRrXng8/rvYmrMXJLdDQXqTa9xCIs
b0pnMY7H0ngWKx1KG7WRmGR6eV/rpJGBOIn8SmnT9dQZxVZnZ9/ODXzBJqeaRNjOeM7VHgNsmalb
8Bb6ie39k0WZZoGsvvGoPoa7Rzg7RzUmiTof6pKrdo2w3iyU1dfT4JMNlOIMknYIZkhXjtEgfVYN
5jQ22b7qsBJPzuD409zjvggn4z8YirMRaW+w29AZHH1loa4NMAA09mr4xWfCDE1fyVpnC2BqOvFN
fbKLvrHcDV6evOxshx90oGHJ7El+2EuRin+YxhXnAkLfL3ppriK3bgPnri3H6e7PX+bbPXph41Ir
OB42S6BNWUG+74xa9cmTLOhgBZo3x3Z04pj58R5BuZ6LBNMDnQEancMnVLQ8cUbTyfcE+WZY0rGv
RVGUng16J7naUCfrrx/tk2IMNGG49TbSHMTXxzB0qeyyQc8ymgT0b1dVRa8jTYbYb1SIqjGhRz+l
jEjRmuPeua5r8UpHY3DiCHa8ZnHhXRJGmaZAkZdgysOH1rppDKhQ8rMmOMNa+pU7zWiDKyEp8TWw
5GAt+BNdrDTpqpq0PwsF5gJBQYY3wMWbCYzU4OiwqVtJCKRFKPRJlOYXk/hF0fVijVcq2ZaI9c6c
oSlO/M4fH5lTDKg2msncnKjTHj5yPudOwglH3YfNXJxXmLcrt5QF0LC8aG7SbIBW0HRiZ1V1s7Ln
5pSa+MMqxDNzKuTFM/qivTscfzCzCMuGpu71YCGbG/p4mczGqfvFm5r+/XmN28tbKgLNp8Wzcfzl
DEt6DWlIxp4ae6O4Yb6E52BBdi6KMsy6hU0iZb6OAPKX3mAiBMISwqqRKbwUXlSk7VVECs9D60gA
IgpR4wYT2lSoOLZ6g8DSYZDvILvYF12hdbs+D4JVi5Wn8dQMi29BL3xxawWvJHoWT0E+05cgkSXx
FWab5jXVlEQ+NCTlDNt7abpINbEchVo/P0jqoEb49wO89WMVzU8aUCDE0Jk6V54J6+27HdQYUQLV
yc4Ak9lbZeobeaOQA9F7OUctopQaZ+pdOSgUwzWwmFWowXD2r1o9Mi61OOyXMM+6vC4Koepunecy
/GCDv35MRu08NHTxNKaxDmCOieuJPMJJPBeiIv7LVvvHBo/fxrF0aI3BKKTp1NLwYVNX8WKxzC7Y
Vbba42y2McTCXY2jvp/rIJigRvWC8K9CNzliK+aWMybSVGUo4pugSZ0e4HCIlbeSOL57bR2J2J9C
Nb4l1cP6URIOXrvDaOl3E2FtVwrvpDvPIY2f+LAwFDN1D+acjkeIkq6hc0uni3Z07gLLoAxpibVY
w7eOpbrD/Vvnae2Q+24nfpJT+MJlvOAjVK1yaq8LFPk+momU05Mxo0vZAxT0TSsM9E3Wls1lGzbt
7yxKpG+kfBn1+ZircDgUrasNNyZ866KVxnYmUECOrU3f9YBissBOnnDcm7NLjsxcEW6Oc7NvB/W3
mWFZdmuAJtCVA2sM1mM2pMibhh5vPdQgaHuFmmO4c6A9Get5npPYU7KmfAKdJNV+Wkji3hx6WMwI
3HVlNTiBOXmWVBJ7xHRLnW9A2IBhp5kNXy2I2uwb6LjR8OJ6KK65TIe7BIl/5ypNMT84wThdqHYs
AvJgm3DXpS00GGeSMOHIdTrfWnGXSn6YltJZN5jFuAJ0k+xCuRthPTtGXsChAN7iK2nn/DKLTvkW
t4T8rOJ2sn9nYTHvBKZPdQ2TTGrcnu7JPq91+XokZ+SByjMIh142WPHSqbde9LTDXMgCHNzmKcm7
KPuK1LlosyJ8LBpoWG6izlCWwJxwe0qjAYiMVieuqbf1nVGI0vHkpi5QY2ad8UQMVhXw8gujXGHg
lQBBxYRwVCSSyTvRwqjwE0cdk03pCGf2hyonHSoLxCD9mMiCaPxIVsLKT6p2nHZZNcMTmNHZ7Mey
KKcrx0il5BYSQJA8mmVgSGgDq27AlazEUnOnyUFmw41IwiI56+Z+7CMXb4yZ7YZIRvOC7lYyzyxE
AJJX1GHxPcFY2RDTK6W6n4SpTJZZSb3JLUTWbZBjwDPhpkcyIE7u8sUy2/an3c/8I4oRTcMCzmru
Aw3WlFkSFLeeg6C5FJIUyXigE5VLH+3xc67pCvHWZAlCsZx6ThiiUp3kagpGncyQslGGTdGmFViw
LunOBq0pW29I67Jfkb4YCU/upCm9ELacvVBAMi8nPTES3HiqAURoUMwd9dH6SdcavfJo9ZgXMOwS
nJxjwKVrLGG6AF6CY4b2KB6BJ8kCEvPU2eNm0fTynyDXiVaEHWjzln5sLp/Dep+kFQU49dJqxkj3
hVQB59U71L1bRWmqu3DspXwL67lML3szcuLretAsvB2UqrZK1xTnuIPzKvYSac6eoiiwruzANnnZ
2iCVWIy0sHYV0oJ3PKc2r6UpZ70KerO6AogqvXZtieJ+iiUNGtYoAtgWWRLsSBgzpvOxUMLwDJG4
c6ZEnJE8Jn3WeHKrFaqfakOnrsmsi/MrvTSz2GvAsYu1UvSQJ+gvQ3JISDm3tlUUddoZokN4b4Ec
Ym6eB74h/BsNWIuCP9wtCJZ7sqBkoDxV6emuVX7oXw627dazw6yHrafG4V0vt6JyK0rfDwgGAmOl
SOSjrtIoCLYtABcCiAMre+qVCvOFGkWz7IupZtkaUjVfqQ5/h186YXxhxPx9IOWUJS3SqqInrYkN
stKpDFTo8UvzNkyBxp0DPy0uaBPBZqhtcurgdjlce6VMmmC66rO1LJRq9t0KqKa4DTiw+5lt9rXq
0rp1ucWHSOvhDpFfE0zxY9DYYORwaTslPAFChjd2p4Q/x7lGMKL2dmOyPrWK6mlBRmUnz1p918nA
Sd26nmPdryhClQt8LTIotWimvDa7ie5mC+M2diGKcXsIIJ2FlCDU+R75FuF5VVC1Pya9KF/tJtce
WcvhghVaqP9Mk6n6XVYtxzNTihPerGZFxWaqS2vPjzuXXtlaI5teEaX3UhkrBHPHolPh78X9s56l
FlnrPCSn+FZRVlpcQ7rV44iQQCOKCcOhBJT1LluLEvt5P1A8V0BZeHOSFfKqxas5uVbnZGBvBdoB
fx5sbVOE3Mm8qpaD72phNjldMSn5jsPe+D6ZbVVQfWpiddWChXqgnhoScTo66fUwCl4EGWjKZa1J
7SV0PPVbkufm3gpgrLtAXLpL0vHa0FMKKf7NwqELr3HgObiaRm1oYwWzfiWJAcpEME0AtThJUjZr
7RJuJAp2MiRjyE2UrILCOjMnGk6+HsgJe54mRxLEMrO13YFw1HWaldzS84JF1p1KIT/oceb8oNkv
IlCaVWdwAEuss1aLDHaHUlFfSTU1M6+W0/ipiMdWwHIgg0BvSR6ERVXI0GXGYlB9IGHjQ9300cA5
uqiSdZGTQQKIA8YXEJEOflqextotRzugbaVjhr9mKc668xSdg+HqRRWq7lQ7me6Ws9SXK1Yaajgc
cfiwmnyG+iZrUfdY5ZJ4qmJyZs/Ar8mbZIrhZgIEmM61XsSmC9QRQ7QqsvaHoYftYwkhhjhfJarO
Or3TQ7YfS73Xc7u8Q/hW3uQiQkbN9OVEmHHtXueBWsgu6IT02rSlJ7PS2pz+kmBFHUapSxB2kU7h
tsloK6tRcSSoZoXijFt6DGRT5rCULziZENBqxn38DBJRQDmjIB5ugk7NialNSl37zupNkkZczSq0
DxpEXD5bLb+x6EZoAB2mWd80E7ljbDLdwHJhxtpLnraZep2FWrCLW3mg5aOPgAgbDIPfWdXZZcYm
0QE3tqlyN9nCiVGnJsZ3Kh+ydREThEE2KGyYzKWDHNjfcpbawQP/MkwPA+d+om1HaCWbroHHtKZM
33R00uj2bsZZZ8sfJkgmA3zQdsOBg6+pgBpDfGQyy8GjTm1x3qaRUha/c9mEcijP1dytOzs097Ut
JZNrjnN0p+mVCiFqaIzsrOMG+JOeOjzpEf+CdG5Ckf0RZY5FHRVBtStHU0/spT0Wj06sZGDkQMIN
KyAiKv6owuafiLgIeXQCE3E7KlM0XGVBXRqv/H6d/JAG6NPgmMayfF6xzISr1qnV7DJi0YDJ3ara
najqQZB6kYj6XMvGKFwPZdqaP0qwvJew6c37WNE7bY2sQ3kFujHVvinCNvVbpmLjiwH32LrptC71
x6zQS9qDXTXjP9S6C8LIamkVDMDpEjCo7UK7KTtfpiQV+xg0ScRVu0KnquZI1UOvzOqImFXux52q
ZLN1M+l9Om6KWa1H34rtIfRsvmDZpxE5Jqxc6tR5GvnBLyQuWpKHNLB4FAohf9tJ1Jwi5riTr0NZ
aS8Hy4mgFOpCPGmtObFhTFWarvUpS8NL0CfxLskpVvtKwHUODAPYq7XVUzb3gq7AGkatWr5Biz1w
XLet5kffRkO15S4DM4nHFs9lKVtX5dRL0lqCgUBySt0SSNnnSqx6BqvRjWGULOLwAntr1YStqblT
WjcvXJflexBJ7Z51moSSguDStaMPIkQ6Zqpb0u6J4e6zXvspBYQw8965UaxrHu0y4cbKsjFFJP3a
/ZJFy7+xuR3lpOLiISqp3EAUqq/MupLH9ahwbfM1cpQa4ktTObgoSU++FMhvwEEMYdYCUphVdaUk
mdhlApOFK1em+nuMKrbw3oIE5QV9pazCRsKoUIBhX+vhLOtu2/Vx/sAxLFnZY1N4OAUBS5cGHh2w
VNDVPCes2NjUaWLjTeo59JqeNEniUtPGDytR1AhhHK3yevB13C3MNCRLdRJzDAOTsvoGD+NQb+RG
lTdWBlTpsixYedK4VoivJf/3RjhdZXh6HSbC7ZYGNlcemYDgrOmSx9GQx1+yQoAU9NwRiXZRk2zj
F6QTj9DvJCrkRk8WEvCuubvsTP4Pt4hpGPJl6cNT2qj6q2PPzt1kDEqyzSQTCqEUJQlXOhH8kqtu
vhaJpAOTbWVj30P/1KHqSnaxZs0d0dwmQmmvyjow6iu1HOcnI6iK+ryeBnjuQb9QuEETcyln13kd
tNrsV/3klLLXigWdSHSt/i3Lx0TjqVDpr4ZmmsDZGxMJtSrUZefSBmU2+31XDYM/DIO4yjoM0MAG
BnY/BXXZSIZ2UsRnppVHvyRO7b+tIJxbD56qDCoAghifvibRA05UEb3AIRbafTvSHcJK1gw7hNFT
fxYsYbkb6qHjawVUj9NpPhq/wc45pV+AFjf80gwdUPcLzCxxM9TM9yRRs8EWJb1Hli5yLHi3XDt5
2LjeF0lKSpKUqOTthHE6PjtQ5gGlJQQ1rDqp06+5NVoTt2QKFGw+unUPasDGrqKqISwnSqQtmbxc
b9lHKri6wByTK9CrlrSFKyHAW0IBVc5rRUyhn2k9VXdNirrv8bDAMXVTWDjNg1SQG4SkYGm50UTD
4om1LjTi2jN0yERnktLn2kod6MRjThfQMUEXxjdNWS/voDaUH+MY0xpjV+z2YzRMV8gDhus4EVOw
1QFAECVkldIVaJlw8nSt6B8wd/X00sax2MnpJODcIblHdzRq2lMfxU1wThQqwtrJasyzSljVyxwA
sV2pOHMlt5v1SPjOIIp7GJf1RaRRnXILExybm1VZ/Q00cofpuW0n6pmSIzdnmZE0xjVUFQuo6lAI
LuTIRc56deT0S7Nev8BbCHA20IhT8EQ9gcvUOznZTbOi78fasohXSxX2Twhgke6pEVdJ1xqNZnA7
s28f5rkA+FBYluA+GcX2xQidJbhQNZ3iR8exSnbHyGzulziQ7zMU/ktHK4do1RRER/hGYlnXQaSb
V0lczs+ikVrd499VvUZZaj4PFWdn1+F9PcKMbAANx5a6xymcqgwZjYkbFJn2i1pe+C3tAWxxRY/V
3u05/RMmXDnlTQXCF8NeIbG4lJgOLJYesO2rVtZH+V7wOekQpEF9UtXoAtaRkl2ZQ0GTX5qo1uFF
EvvQbDSzbn/VYxK/fl0cPy7GH3a1KCYdFknhm8pyGtBLM0fVzzLhkVctWSksxOhED+VDzeqgU0mf
+nCkQeqGQO37/HmU+muqzYxELKXdc/4FcdWuVef+60c7rv8eP9pRyb3MAbE35Ng8lymNcJp2eXzz
9QjHHajjEY4q3EZekiM8NfkzJRh3MbJJT8N4YozjftDbGEhy0MuiXkEiePTa4tKgH6Tkz/m22ei+
tZG2f5a18b9d3HdDHL2ocW6M1h7V/Bkx+aoWz5FySqV2ZCb4OMTRm8JLqIA14im4IrEWE63YuNmP
yq9X87lzG97MXvSfNInfPdQyO97Jawxssw3M/fw5sruNHm+qjvLURi/yTRae5dJP7FsnWjyfzrd3
Ix71WNR6amorZUQTP1FQr8PmVG/w04/13QjLf//umSgzsmtQ5HqWJXmtS/rWBMocBOdpc0KE8qFl
djzrjgrMAfbf2Oqm/BlLxRZZqDdZNfte5nf1Dn62JyvNOslfauUkv+nTZQKZFqykRUZsHM13arpz
Sd8wf7a+oeY4Fz/i84KUBTfd6N+4u6d+soNF/226JAhx/fXnfNywenvod0MffQfU7yczVu38uXf2
3fidm0I41L6tPcvhlUS6u649fj3gp+vHuwGPvgrUzbk21Vb+LPjinPYH7n5Phvb99Sif/5jvhjn6
FIgfBa4JTYwlRFnf3dxAwfYhDJ0Y5tPp/26Uo+mPUSPSOqoqz8Ii0YFzT3wq1PrU1Dia/uqkS+jo
eV0lCNt2RQ1BWUAV3kiu1imT1afL7runOfoAJJ1w81JhrML2rLXxaD1CMBYnXpnyYRQCcukbMs8V
ktsN8+iXqeYi1NV5VJ5VcxxuUH7Bje1BvM9mMvtTtAhsqzbc0bfSCFzKM4/TW/o7AdTvd6OOcD1p
xOgKx9T9upB6T0Ekhzy0tE/8oUd2XdZvslih3SzNazqp+KkPVx5N7coF3hf8RjZKg5wLyJh6FjFX
kUflM479ttLsV7FcLN2yS2BfYEQgt6TXGutWGR0Npqwx5xfOFMy/U+wBtOAHbWjJkFfb8hxBgEVc
iu1QYe2kKHTF0q12e3W2MQFrQHoDFa/bie9i+bwOumjLiWQRISxUq8WncfhQVkXjUyzbt52cAVc3
CtfcNw/hd+eWGuI2Kq5Ihzm1E374xQ9OQR/YYSIRbaxonIKEnXCYfZyD64kXV9KSDU8lpp2UZx2t
L4jRoSYJDndiH1/F5+mtvTVvEPBZ3L0viUALgVi/iBN7x6eL2jtF2tGcDpS+MVATcM6bvs3Oz7L0
4Jt9/ct9ulC/G+JoNk5Fkwhajuy0yOtcSbmVmIdSe5PW/YNOUTnv9k709Dbm/4+8/BeGrHev39+3
+/96yVu6Lld78fLf/6L/tG/+64bYX6y6BwHLb//gvzMvVZ3Ub0TqXKO4WyH//XfmpYRW/i/AIjjI
UYTpLHbMiP8Teqn9xULA6gfvkuBkrDD/RKyqxl+QvhRUjYvZgHb/n2ReLt/yP9+6AaLBQvWCJ4NA
aRUH0NF6bjptVfZdPl8ZYyGBEOzo+4YhYR1x6ocSVNt3r+jm73/x+0TLI13mMh4yH8wS1P8AN2BU
Olxbal2MseJE6pWUk08lR3q2UuMiogQF+GlQH2Ulo+4WkPMrBTdC/JLCijpLpU4nFrk3mNLBgwPd
xB5F3QURkEX17vAPKWYBDLEpiqtSi2iXcZ0N8hg+sBiji6rZNyIPNlpMD6HQI+usro3XsBm+5QBR
fJjmxhVN+tuucPKN0IZ7q2hiYNe6cqfqwVkLxXkdItbwqxo8co9Czm/DHq3hg2qWQKnjoTixuGhH
IC1eLM593ORopJFroAk5urCWmKoFCRXqjvJOGHmIHztCcJ4MxOZxs9bV804+07NzPd2G7bpuz7Lm
NqaTeOOU26RzLfhZkme+FOcEv9f1BrV6Y69mdVVHLjsaz0uJ1m12xW4qLpN4veRYt0TrAv6Gpu8b
q3BrVj7ij1C/E45LKQJHtJmv1WcjdVNpjVpkvhoSWGhn0U/lEQ78ZBF4da5MOwA+lG+LzAOPlv8w
oSVpxVOunJsotq3tUhPMfdjDnWeVlJx8p/cdpDYCb/dGq9ci8jvSmSzfGvzRWGewIWMSIjxo4Oy+
5V13Qy6ByT33tvxuPWgPDlx76iS0YZDokA2zFs1PrsFEUqH7oM0rXfZrc/M7XNHKkixX+VncSj8d
Ks1IC8z1KNaBBHjsCfxYT6kj2s2a1z7RLq6IzKQ3fUEiy2MlnxkOCgx3IpVb0Ct0DcVVd8nO2hq+
9Q0PCdLn4KWx1jYYdBqNF+FvfjXjW8NTJWeT5VUcC+4JC90EG30DA4aG6y7+OcNHJ+Ck2pLs41wP
P9bBzrnsLoKryXKN++KiXWeX4y8HBcUuzz1o6vhHw98zuVnedF6vjW1wR0+L4kwaeWO542w4jhvt
ppdQ8rgOrQQ3vXYeqChezg/id76zjY0o/WT0wnXgqZvhNQnc4Da7HDzn0tlGK9lvejf0ysdpa6/H
H6FXe8TPEHBq0XtxEWVmYNVpFaNh8MrX5NXBXvqKNiWRt73tGedEjqyLi4G2LtSSG7Amhc8Lfcg3
NFG2VevTt+nWipc+p9vi15RsnDv7ct44u34FJeelv8qunFvkNNLkZVfzns8WFLnmEk9ngLe/UVb5
bX6rp57T+chZ4pQgOmSUnilTDP97WfujTfC6fMm/tfXLS7vbl/8v5IYv+83/PdH5Zl92e+nqLdd5
Q6LIy/4g1nn5h//e4gD8/KXj0FSAcWFdgFz37x1O0eW/ULQuW5yJhBT25j8bnEzes0FCOP+j8k9B
sGVnaoqujf77X+DI/lpEZ7BzF2qZDIf0T7a45WD1z0pvW3hu0O5iTONfyG3rmFdFygAuFQCwlw0W
XVIVtFZ6zRVdPXv3ej7Z2g4PX2/DGOhISU5lqzfZTQ83FBHMhYRQy76U2jL7rsncVPS6La5ACuQ/
Q+yyP4nvULcAVuWfFalwf6QtX4anKODgrASCpALM4sDwvgZCFErdGLkR7nKZYFgltYUvxuHu62f8
+Coddm+cTBwV8DIde/4j2UKLpYTRDhBm4CHwIOmKRtOJQ8LhSfnvR7EgfOOCg3uDMPnoUeYpDJwp
jnYy0hlXosdGeOWMsMIWsv/nD4S4WV4U5RZA2qNdM+0qpjWhKTvSe7onhy7uGg4S8us/HwYWCtdZ
xIlcbo5+nDayjYnYnmg39qJd4Z6TyWpL2xP6xyNb6NuLW0jQ0HSBzqKmPjr/x31T0BuRox1QNtZ3
0gMRscgZ5yn1ZWhGCJ4NmF2t6+z1AJ7E78e5oLBpOn8+F7EzL+w6uLSLtvzwB+w5vAYSnqtd1EAs
jWxhkOhjZSeqRIdH17+flhM1D8pKwm13+e/fVf3oSXHb1tRoV6Xy8wCEzHXM8tYgJZHomtH885kC
SId5wlLF6esYmkYDT6ljx2QfRrvBNq01LnSN6sSx9JOpv7DZ8Ekz9fmSj94cZIue2mWd7LR5DIB2
ZZwhxfQyyKjO/nBK6pB5gASg8l3Sjo/tnyKtlQxlhNi1mPWQUzN5aCg2yokV48OPpDMRKCpzPDX4
yo4z3oPWFiQclKwYM6JgMxTpsxmW6L46Yd9Stz1lcf+wQjGeTdo7PxCcBf14vEnRmqFuonhH6G/q
RwlhrpJmi//h7Lx25EbSNn1FBOjNf5iujCpZcl0yJ4Rahj5ogv7q96F2sX8lk0iiek4a05pRZATD
fOY1x7cuHtQaZBZQGkV2GaLq5darwMFULuCo86Bb2gO+oR0t1dTYGOX6PM/SWOw3ILs8kpa9uJ2K
GVZfO0EOct0Uu3owVfrB1fArFoV3ippQf4bY88FwK/mn7OrimT6SADJYbMHBrxfVgi7g6DPRe769
FtdXbGVjoUFjP5uROaKerPwKlHh46wGj0IQCIoILaBIy4cX7mUm9aCtcYM8ewNFjIGow5A5JxVu/
3OUoi6lgFRbIzBijc6OnOGPqJppFPY41t0e5OsY8KfPhIu4gLaMyeLk/vBHRElUr8nOu6CZWcD2a
vpHSHmlnuRt9sPWhoBOS881A/fnPX92CauH2buGo+XnMNfuTgWhKsNOrvnlJZ/rcxjs2Xz8XoZTJ
K8YNaGpzbcJd0mWmWmL85JTFGa3A9wMI9IdqMHWMrMa9pnb7rEJs1BX9lubW9f5jWIt1hPvLLbIs
UmDBMXRNSG/e1UKoUHkc7ACkpW/+aIyClQC6i1yIbPfLlXQjkZRAKIszSl1uue90fMPeVQBw6fI0
TRw+3N4jK2uJLjJHGBo+ZYglzx3fvklStS7P0Io1FztivJCwDW1BCLiT64fO5P4aldY+DyVCWxsf
8vpaJhgh5lYNOOnUehe7JqwdszAGpzoXDZyrA1bPTrhDoyb5FkWZ8R3zaQwcbs/3aqMS+ZiIKPCs
zSrBlK0uNqqeYvVXhbk8h4AUdkhc0930EjCMgWZtqLdc7ReGIgAh/wAowXu6mB2uBYljl0VztnRV
/2P2seaXqiS7f/OMiG+4smbbINwvFq8AEETAGCLrzlOrde9Qls9PeSvDhxBNuK+3h7r6XkQeZCeE
dJzx2TbocvEKL61NMMLtuXYB+mV8pMce28z95CrNvak17kYEt/KxqGSRfRGwaki8zSv86lYJUQ6w
Ik+2Z0VnQrh0NAcxm15h/ubc357a1TmYp4b2AlUrcKakL5dDsfXqQU3b9kw0pP3A3w7QedjlTwN2
Yr6YakxnCw8vZwcI0Pn20MjV8ZdfXGjz4Oh3cv70+R1f7BSrVMwMGUP9uergvHwYnEExj9LtLfcD
qhigKefsFMpZNWnTE67muvmY1zDIYaJANc5PSVXm3R5fNNkfsbBV7QYAUuYWEOsD+j0+YEwiUcPs
VeUBRZ7aOFh1EsF1M0JQk1bbBS+KLRTi49Ews/u0DEr9AFemkHe5Brt1F1RlJWlqxdpwMNUeSonn
FYn1vU6mfNyXQT59yYQep+/RkCAb0+NS2u9EIGOaYOGAN+AnLW7BgKlQG6wTCvZt8gNvyr45GR21
Svyksbt+ThNL/rFkrXWz+6gSPeGfUpoPuvCwv2qzsKwOeLznWA9XOIXfGyDhaDibrfwa5pPjHCCE
uOGT6yJlTk3JyKn9SYPCT5QBZHkCLVs+qeqQvTSNUxvHhNQg/myPVvygYXtq/BgMkOI+fsNl/ByB
5h2PsZjc75J4/ouCW252N3lpE52k3Rfh3ZT2QfslS6tUeYItlzgPgwuHFFXZEQnyD0mvWRUlJxRn
nyecI/sT7kPOD3BPuLJGuXCpJglw4YdgaN3pvnJKQCpVhpngAbNIqIMdfrrNQ2cmcb4TdZ+4p0BX
hk9KN4MVS7VKvtZwTSJ8WB0soSXEjrmgZ2BiB8Az/lFGKi2kSrVEtG9IoR8UfByhHUoJp6cExZ/s
8jSQ/wa9bn9s+oGMjPPbxU9qYxaztqtJbatBGWzvwgyI93HDFX0XRMGYHyZbKc2zIjqrP6WTA5R8
50kO5jEiQnSecyCDSGTh8OH8i/wRoG4lddowAXdvVe6xdCYIKoXiFf+C2sM/Arwcnq/AANuTKfGh
+pDWMf7wlOxU/ftAHhT9njD21u+V2HKLuyxQsd+GyVRiyBDaUXuaBkgwJ8dKMvUh0CkZnKQFDWjv
eikO3juypHQi6AFj/EgpXtoPaYNXrYEwsdtSkvMgxR0ELVJgxClgsYOc+mrcyxRT2Xd25mAp2eFb
1H4fR62SJ6/vjfgUp/grHhF/KPtHCVZZyt1oWIN4hwEQJcxKsWbIYwdu/F0tRZaeLTzVtV99ICdR
4hCfROW5RbQDrLt0O2ggtG/1hwZdwPjOSoJS+WF3Of3NEpG/7lDoapHddTL2QDaGmf2B8k0ESBJO
jqbOVEJwIDb9DJwosrKo76Y2aMqHOOX/vBsTN86OU91gKFg28L4ePYIB+2BD0acMzTMVHHscZN/b
oegxjOypKj3Lum5SNC1L3f2Ks32adzvqPbV4mbTODn5NWiPCryPegD26Dhn2EAehqnnUPpRTamOo
qbiDIX+UWWU1H1NO+/iklDwrd6mTU3BoSqNpgl0S4Q5ZH6aoL351Y1o12G9GyAKLkzPEba2yF3us
7new/9TcRy7cmO5kZFjZl7nBne4ttKmjTu6q2sVb9d0wSOMuG1mvh9rOR25simx98anE8FjBw7Np
i/d9nnjTPSaPZvbBtGvL2ytVrCmPHC309uyM/sh9DczV2tt15OIjPQa9+DlMYhrej7VwZmWZGg7U
PlFj0f/GK73o/qTxqHcfvbQIGz9JzIlMmUjGuCtrULG/c13NR6zTS2uaPo9iCoB4quj8do8VRiT1
z6wY1Pq9WuQiPqhsguQoocR7j/nY0hPCUyH7qEgDXmfWT8Z4pyVtnt9riaZDNyass04wD8LiTw6j
rdX2Eddz4kKmIpJt92Y/GE9B6Jg/NXAA3o+Acx0ebQk8+WgLCH67Ao9sOiIAbxvjPqFZNR5SQMGQ
l8rI0rP9gH8WgGJ3sL92GSDBJy48J9i5URKlB0UPU7+Qg1cfCSRd8G+y817yKHe5oxF+/eV5qG3t
3EaZhndeLoEmD7ia080aetc6Ejrk5n2kdZ66a6wJ3qQXoeG/a3Q1gsgnVPOPaLDY2/W5VWm71kiL
7NhnSfydV8AA8eRZ6ImWShs9RvA5IOhUBu0WfXSz/IRMpvp+AGLq7eGgmsy0LRTzM3KB0c8q79MJ
LA8X0VOleYKbEyh3enD7plX9xhLoybgiFvLAuhTqYXQHs9w7Mix/0a0LALTm7VTukLKghjUoAFTf
iyGf6nsEAmJN7AelSptTgOL5eFcHkxc91UMEnn4HGNaA596A+D1GhZPbh1yfUVruQHa2V2vDoD3e
2TVGPU0Fp2yXZ4MHDTdJNJDNbZVw52GmYX2oAJviO44XwMfSIyzjMgcx/Bxh+zkgnWhJ82Mr3LB+
X1dZwhGLUU86JEZPW4qbQBa+B+2QA15DKjmYVmVX97HWa8Fd70BeenTqqFM+5KB+s11eqSXNJMvG
z4SaKOjAXnq7JBza+JgRun0HJabmj1WGIAUQbCNpfrWRWj2BrO2cCroMhPU77hcr2Tdtmnazf3zc
NvtgCixxR6+wsfdFF0F1Tjuiln3XFaq+486Gys1lLsoZbhtE9woqc9EJFGYPhB9XIsRzZNXY6jvK
WP248xTKGKfacZM/Y6cn8QP/8/hTaMrmRdblUAP7HebnJ0IELt27UFyxux0KcLVpbLFrLLPOlY/C
qCrv6GC4a32qwqCDjC01EBN7aUNNfjeIrPxlzbHJA1hZR6AAHiUURYawtPqDzjHt76pCM8azpg5h
cSonwZ0VUGlt7/S8g++CJx2cMYAmaX6oe1iyD16jRC+xk9f0hYrC+YRGQOzuKrRyC0iHgfcrjjU9
gT2i93y8JqAsXJdT+AMIVCXuR8JAccqSmVBohE1Svz27INCnVDorTRuIQ17GxYYwSqhm3DW9m7JT
YuVrlcwWScEYnm6HwavBPnLENI0tTE6subPxKti39SnsjMZpz16Zg9w3MAOSuL/htadtVZJWhyLF
Bu0ArAHtjcuhEFceuhF213nC8I/oT1W/qoE6PcbSFP7tWS2gBiwdC0fTh3aMC+qAbPByLKnbXR+C
Oj+7WCHG2GW7iT8pdvoIKzQ8Q2HXxf0wEyF2KWQDyH5hrv9GdEM8VxhxfKiJoLb8g1YSU5cUDt1k
ZOAoUC5+UqkOlUotA8nSHpbNFPTmo9nFwUZlYW0UZGRQmKKlASRg8T2neFKaqWGUqcuCnVK1wyml
kni8vb4rKSmtGfpcdOioJSxdS6CwNu2oW/1Z76mWxFQx7tQ6gYilZdXXVsrkzSkpYTo8DNSDaQhS
Ur78nP3oRbAQ1AlJDEvfJ3wo3gWl2kM4Kg9vnRqbxqQQhH8J2qFLWbtROqKYMlM9J2pN5plLqWuw
xWlJHZSqd4J9lgyAfW8Pep0Hz3r51IJQuQN0py/2RujkQaVroXc228EbUWmwZHyH9C5SsJPhBuVR
do3o3meYyRXnbFaQ3PgBlxC8+bxQqMd6mZeDhwPB9csFbiNdrbQ2Vs62W7uPvVNqz2OukIhKDT2g
RJIgHxIZxObGuNfblQScLgRyrRT4nKX0NZpCAdWVIjhP7LIjah1IHxQ8O7eX93oUZH7mptRsNesC
srycnaoH42AXbnAO0mY6jSYKL84cYdwe5ep+Q3YLVBaFrtkOy15KKmUdBRLV65xzW2SIZdK62hPq
VEihZfrG+bua0GKoRUlIlVkHC2x0zk7faudKFe4zZaItXOb1KHCe2Q40+OlJUZe/XDY3LPPKFL13
LhMFmQIU/KCTes3GjXW9bBT8qUSyBelg68sCbwfX2tSyOvRLWNv7EU0cckGzUgboU17ycvsbrUwJ
IyDqgnSJABgs97nTOToGEd6MXQ/V+lnQtcdHtrXNjWf1apy5tsSNhYo0wDo23+XSTZOO7oTUeMAJ
qE+VaWjfhRFNG8/c9am9HGWxDewqrsIWm9yzAYe+NcUAJy327nH9Dj4nSdbzyiT9RpfyakwaUq9X
cP7zVwHDZE+5Fyl55DcIMuw6oRw1+VtxCnBkgTWdEDrakjZc2yC0oKjM4zEHyGRe61cjpgO6NHMC
4UO+zFo0Kvv8EdKWHt/31vj/IK0/h/8JfxcrSI6rD0c5krY/55fKLjDB+ce8GmzU+0RJQzXy49zB
dRK9QIcof9iyAF9ZRQAz8y2Bpt2sw3Y5jIyG2NXiLvIFXih+UpQFyaMmnnF/wsxZb8ZxZ7b9lqHC
ykrOMB2CL6gkhAeLUSn0pXUxtpHviEA81JaIj0kM+64qEIq8fdCuIoR5HQGvEiLw0a6k6OlgaFrZ
TBFaORI6raKm5xFBfvB5eBfta72IN1CQax+OsAcXceSreEcXgY8T4kBlFXrkD7nhfA1dS/uWemZx
vD2t1VFomyOeB21Acxe7X62GthxQAfHhyFcSun5pB8/eOKnRWy8Q1m+uwcNxm+0ml2pWnW12cJCb
2K8so3rQMdE+GmNS392eztqG4GHEyI9MA6PTxaKVjYwUkOOxD4AovPfAhCCOkIizk6GWe3uotQ0x
mylyfRBq0Ai63PEZFGvytD72LbX+2GQeeaCYYaVm+41e+9fbg63Oi30Hl4GzRQZ1OVhSRE7t4jfk
C5mZz2rYVz8nOdRQcPStbsnajiBu475HNI1weP4pry4MkYmsMJqM9EIzQqoodRfIF8Vzou7z7Tmt
DkT6RAuWa4N+yeVAmRnHwkAVwQ8C0VB+xGb4xUB2pTm+fZwZuMFjTELozmC/1xPKSPtNoSSJjzxw
+8UZ7QF3rqnM3uhOyjUEZo14jGPEP8ADXo4zVSicTC0bArWe9hBGGnqljht9eutsaHXPOufIws1f
aTGKbKKRckmV+m49DE9Z1alPuZ1mG+ir6/1GeAoaCblDLH7A1V/OhfaN6tUUT3wZZsm3Ke6qk9UW
gJEyZCY2DtLWWHMu8WrDJW7mopEypX4X69MH4Ii4dki1P1IvDjeuh+sth1kLhWeQHyoIA20xVEu/
Igjh0/tNbgQvmRJoJ1pyzluTOwhfc1WAtJgH8Sr5ye3SMOs4T/wujaVz1Ozeaz/WAKG6vZdOrrER
b65Oik8FKtQCyrC8G9RACx2rNbjz+p4CNfVrpEfbLWeE+ea8aC66YIS4EDhHM1hIXewIfc4vrJZr
IUDsjNokqIOK6Nnq7mvVLZ5at0+e4JMrPop3g0QTJHeDjSd4ZaO4LCooSnTTieEXX8+SSVWYY5X4
jqTpRwVxCuJ9WyTFFy1E7PZw+6DNf9vVhPFCnLMsnhN1EYuaoYmCgFInPiI18kRRjqKKjfaLaabJ
o520zbtQSP2+9qgw3R555YO6KBWQQvIez/+5PBCoG8VelkeJn4wZHIFKi49tr48bu3RtFIh8wKCA
v9hXkA3LHWiHVE3ix8DlvthqguoD/zLecqG9fieRhaXOMS8jSfly4wRU3gNrYB0Vo58+2Y1ZfkqQ
pNzbATFiSQfLe/t9gg4tQS+dcDCq5uKGzJ2xn0JMpvxSgtUcXaU7ZRInmIb65MZlPH+J5R4BNUdO
SboHHWgRbggBVzsxg9hPQ9meOBMhsMNz2enqC3pf3SGZuq0Cw9oh+PvBeAPsGYh4uTl6+olZjHib
b3WaeYLYIx4dZVDQJHPkxm25dgKonhBu2Ny6EIwuh6rjhmRs4B7D0SH7ZEe4Y1SNkj/2jVAPnWYl
1q4OSu9Rpk53vH0EVmc5s2aZKtV5Z5FuDjT2TDyaEn/QbPnd8JoEsLnETZP2KHyqjaOwukWxxIb9
yv3CDXc50SjKq9FlDN9t0acNSqM8RBNKpqLTxDuMm8xvt2e3um1ejbfYNjnWu6lKG8bPe1TsEyf7
HbZKusuHJHmk9Z4/aWmWb6TWaysKCQ/gGTK4s6/85RwNkUW9hz6JjxLw+C5IIrffdVErvgURlL6N
u/MvQWt5MF6Pttg6dEHozyd64mu1LM3DgA31DvhC8D5pk+FOJCICFUFfcmzcFmljxxBfYBxsRRYL
RQriSt4qHbLEX1dHXGgW+aEXRJPXxw4vcd9THhOIcP6q0oj2BpYWNBC7IsTaR9jAHmjCF/2H2tKD
921chvd5aSQPQ61Ox8gWVrlxxa/tAB2leZ4xLipz6ejgurK3g0RFrFRro2NaJL08CS2lX0ndtE3v
euH8y2NfbuSUq5sApWxwUKQR7rKYTik0CNoWKE9rSX8qhPEyJYF6rDJb2bg71l4XMmWirBmZDSjv
crtVrlIHbsPdYQwzxzsQycEeO/V0+yCt3VCk4gBP/oYmS5htUyCKLdsx8QsK9b6KBNAn9MDlk47M
2cfJaTz8VMzmXkMNfgOVt7qSWO7x7VwSdG9xhM06VUsptMRPvdQ6ehJRlVDvjMfZXm5jr8x/1fIs
UcBG5hBSPr47i6XkAWtjwvDUn4b6d+6xVRtZTb9lZejfqFSMd1Hkjt8Kt8h/g9qQG7Cy1TNkEP7A
OgIDbP3lnr4KzzM1rPiTIPVrcoI7RcG55hGRafzj9KGsP6Vl3HxxcvzJdlWv/Rpy69soOvNUuq3x
CTNu8CuR1U8bN+jah4fAYHm2Tl8Id7XL7ZWOY00nkxBJLQxKPbWmTaegxCVU78eOwkImvtPklh8V
hKg2FmR1aDpEvL2YayJMeDl0b6SdV6i035wi6J19lCC7v0NsDMhVnau9OChAqIedpqZOcUDszms3
jtba3YFPmE7nyABnuAw6FCOISAZk4utTqj1XgMP+gZqSnLVBCQ9Sjaw7L+qMt8nS/N+rFPg3tAcK
HvOZvpy2V+ESpFpl4mf4TIY7qzBRtwZaojx31PUeDKFtKbWsHTEY4wzNahN9LF7lcIyGFIBF4tcG
dkj7PoehfMgGNPV2Tpwhl3X7LllbVhMrQbgqVGaJPC4n2E2BmruZx5MV1S7j9NW/Mg1BHnpRHJ1Q
vvP+RGRaL7dHXQs9ALuTts0tZFtfvFAQLVoUSHkIWmTQm90UZqin6UCA7mZuXXsyWk3+c3vItXUl
M0VOkqQIy4rFug5NUowJ5EG/HQzx7EThMB7KOuwg7QZm+uE/DIabFlBfGtikbZerGofu1IyiIbm3
6uzFaulGnoohzv5FRQkHgduDXXfJee8ZDB9nG9IeVoaXow2ekJXnspqyII9RkrTfowwaHgEITXtb
Q589M7UPsSox90n0CCsZh2J1KJ1ip2CU9R8ubjomvBDgPik2LHbU3HXAWTpPgQK16bcgbxo/LSK6
aMQ7rm+kQ/WMa1Zg7xB4LZ8sl5Llxi+4Jt3MC8JdBRiYl4o7/HJBsKSqKwstJ79Opbn3NKkOT1Nn
jQjBx9MzUv5KvAc4977RGvNJiR0NFQNt1uLt0US9/XHW7k0QGVStScnoKM4n4dU70oVJVCFOnvqJ
Gbkn+hAIJZhTWL1rS3c8tW3k/TSHPDuXRWFv7Yv5uy+f0JlQilKDjtXzMg6UdTuGGdL+vsjphu+4
tcyvDXqyX5XGSuq9PUrE97o2cndTXza4HohqQPW7goS7EbGs3TJkU1QxIA+wURd7IunzLE2nNvW1
dgSgHNdUw/cYfYCImkbqk6cmDYM/ipKp00bstzYyNGR8tHk2r8ugDfMSCveZjxKrhtBBKdTo2CKF
+BFBTxXTIfCTaCM041Zvd+2+gYw6N2hmz6GlMaE5eMVo9govh1VkT9pQ9XtTFdXHTo+djbxjbY7Q
/9hisw0Qpi2XewyXCkSnEXfwYccap2BAYZqilv0AzkB5J/PoJRGdurGu69P73zEX4Zm0XIDNpUh9
lcrYu34MPwJtE++Coswfbp+gtbeCqiUdNoeOA7zNy9kVgJQrFfCbHxQV9vS9no7TXYX5NQ4HukB5
vm+VeiPaWR1zdmCmgAOAZHmBBJ4Bo2UsU78XoMN2ZjPh38QJh2yTGt6x6JytZ3/tniCgnIMrlx2z
rNEibN9WqaGn/hBb6jHAPjDe6yKo7nU9td/1ToxEquSVPChevdUqWN0/RFSUVeZo25j//NUdFSHV
G3Y6+0cJ68dCDXw7GQCR2e0HJQ7kYcy36hyriTJSA/9/xMUFLTycGt0hSX2hwwAwCb0OsqyCIwCW
+tGRDaLjjviWI3l/pzfddBcj+b5xJa2lakjG0LAAygVkexFLU7PVJFjh1NdzYd3FnlruXDvoNmos
q5/V9hBAn3uoVB0vlzbDuXiqsBD2I+GkJ4vaPo5GtosuTxc9dUBkTl0zzkJPI+yB2+dm9YS+Gnrx
VW3EIRG91Whm0MtSdh6eUf9Ubgz0V3VmGsTt0VaXcyasz4eGdufii4ax7GpTZpk/Krji7NyuI7Iq
q37Yqm6sTQvcNnA1j56qs+zRIHJOPyCeEzO31IpdYltDcyK8zSko1CqsntvzWh2OaHzmh9kUpxe3
T6mXWGiELjvVpuOwi0VWfQHGL/8odtBm/2FPktvNjbS5U2MswsZsSCJFTApXXZuVBwnjaD8VQ7Sx
J1en5HK7setpnyz51XCbZBF6ceY39DTUvYmzin5niKj51EvHlRsB0NpVSigIiRrMJJavi+BUkfT0
vLbOfDy+0k+NiWlQjQ37VxQ9THcvKSH8hyoTCdvcdwdoSK66CDYCoQlEEabMtxzFIcbPy7vOa4DG
Z5Br9kU0mu+rQI73b94oHrRIkhkK8C4Px+VJbyzMggxBsGVORoBej2NkNA+BS6OgLfWN/GItwoUT
+TcZd3n0rwwiHTWwa1T9KU8ImGedLR9jTPYeqlGMd3aIaSRGQzmK9hXLa9VqdVBM6XzNNCk2dtPK
9/Vo27CTLNh/5CGX87ZloGTcoJmfdOZQPrR1AMA9yFWoC3U8GZ8bUcvvt5d65b1CqmYuz4MiZVst
zmQtoFx1U09MR531X60IYd3VsXrMIbk8AzENTlB4ENe+PerKDUfZcqY4cjaRjl4cThmVHjZzKh9Y
TKNyqCOnAWTd45B+vD3QWu2JGw76K0WeWaFlEVsBenaUQtS5P9SjmR612qMBZ+tF9s/UFKTLkJKS
+6Sr9klnJUfChvwQVSGEXAQ7zkEmq3tbDMr7279q7TvPXbPZIpQYcwnxnGoPif0xyX2gGtqxqTq0
3xStqO6gAqoPgN/Lb7cHXAsS0Mebi38mifQV+FsP+qbDsSDziYCCfSMabz+V+vjAvuhnXpi6T2kA
t5D4IGmorNhnVUnFxrTX9hpXJaEn/RgegcW7Rn8JMIPHsaasOn3GYOWHq2TjvWJ2zqfSiu0T222L
oj/vpEXe5iHdSZ0c03EY14uXe0gzU+npOvsubokf21C1p3cl5fsa02OcQtC2+QLfC1ehRrTYaCOM
ZEwvtxd/7WsTDlLKBsdMU39xh5Y91Dhr4FRjgoLzcNkL0zpYpIe/nVp0zTtvwn1346VYW2ps4xGj
IlICur3Y9nVtRHZq2pkvlaz7R08m5SFXE/PsjF15aDJVuY+AH59uT3R1UMr1lJppPCO9c3l9DYM1
GnUT5r6jd8URCqpyp44xvIZMre41fWi+9Snym7cHXaiX/i0rUsrkFM0gTCDqy+Aza4KsUazcxySh
+EKxN4a/5PQv9VT0d6qBYbgbj2jnW9NOMYPwYCMGtKelUz5oUxMd3bow74oS+vHG75qXeLnzLH3W
9CLkpoSz+AQBllHc2fAFhQujrVMa7wCIqMc1BEzAXtFgrgYGPMcuRgTZ1CVNUMTgQJwH+6JCJE9T
o2TjXV3biaQlZNKEEGiYLH7SmIwlVp5V7tNmdvrd0AF9Z3XamUYdqzWvTDcKbWMh1k7g3HaYs2n+
uaxXaFiBBbanw5scS+1kIV754AGZeQCXW50Ga3aKcBV73+U43+5gH49bG2RtW1o8pzTnCSeuUrIs
7iMh6Dr7tok+waFv6dOhOGzAaoNehYLeGFlnNhe2ZyUWMD2Fbxv6+I5Lpd7XSlo9JrIe/0QDGFi8
w93iV9CEZbxT9T77dXvTzHv1cs9w6uYMB5oOXdbla4ymTG0mAYA2dJT7dg95T/vHwHh72jip12Er
zAL+eoebkSLnsgORJgMSHHNvramo2o38V4tHsGyLRy1zIFy/eVZwnUGzz9uOwRbbrppaD/acDfQw
M228g6KiQmI/jKv+zWEF6waaAg3TOXhc4jaMUuQmqqV04VNIBkZQ5AfIXFvqZfMztfhI2KyD6qFr
SFBxVSLSDclsKS/QAC9i4F9u6R6AkcQtUqZG9JIrYrbHk4BVdpXqpd2P28t5faB4zZDInlMbwuMl
fgMhWQtoWJz6IK1Q7oRIOx2F3qnh11KpS2qRiCf8xD4o5mlpGimPvVIgonn7R1wfqvlJ/UuE0GbA
4vwjX9U5qoiORKz0qe/EY3bEBKXpacLHRcqJ0UYQT5XLYaky/dvtca+vMB40wAcz5JMzsgydnDAO
C0IV0rp60ANEUKMpPA7SzXGAzRn+EHVmuUVdWJssFwcbatZxQ93xcrICJcFSH/jitZlNvygHTnun
s7o7MzOqJxLz+GvlYQbw5pkC1aVBR6Nl1k9aDKoooV22LUVP2+w96ryE73AQMzF68FC9GGZuprob
X3XlXpjjUSJFdJaB/M9//uqrJlEW5SkW2/6kIihxaPMOj5esMipj5+ZK+/ntM6SpMaMpufDMpfN2
RTWgCNyc5NLuDcQOhKrvsE9S/nFlg1mckjbKxgWxMj86kLNCvcX1Crjrcn4FUAq79ILM1/RGtR+m
Rq2wrKP9Ur7AL6vf/Nw6JFSQmiAGUm5ddvgnM2mtUTeEb2RTcVDhdPldXsOWppR1Z9Kl+OfN6wk2
WSWfACpHfXrexq++HipbqXDdTPhBYmf3U2MYaP7r42+BSdawbzBN2roKVw4GuAlAxDO6Cw/3RcSH
24WWxFMrfGDgunIoh+A5gCi4y/G6vLe61sNnD73pjV268kpSHuACpiIBQGfZi6FWEQGenYTPBaT/
o8Df/hevpPHh9mqujoJyEtqRUL6uhHi0OjTbBB6ZXwxFcYwM2e1dpd8KE1fuM9YOogHrN8PxFjsS
wU9RmdVQAM0gHz5hhTp5uz62Ev006W6kn6Q+4h55e2rXg4J/haAOJZjEBOT85UbBvx2PPukJP2pi
66MTTeYnrHbF7ykKrE9Z0dpbFgPXawmfgowPkOjMWlqSKhIxS5iqRuG3tq0c29JsT0HXKBt9lLVp
zQK7kJQQmCcZuJyWCE0ziWyXUXIHorye9TsrR8fakQhwy0k3TreXcXVWM4wDCMgccCy+XTIGTuOi
c+LbSm+cowaSplGMG8/A9RHj7zfn14e8Cui5ejmpRlHostVp5feZSB5FMGXHIOw63tlcB24r4+Fr
ELqBtrFFrm/KeVhKJ4gEQ+Fc9lpL3DmzwfBKHwmo7tkKE+2R1jhi2bbtYYH+5oUEZgQv3QANAzBk
sZBxSw6nh1Hl13b3sy3z9m4M386rRXyQnTefNA/C9HJ3VCiVjF7X137SVsLYUfquvo6Syt/x9mRW
diGhtYdKJbjTawGvMRBmmFHQ8jEBjHdd6YSPmqv/0bNS+INSbkG9r4fjBqaGrwOzBUy2vEDGwkQ2
KJ16PyrCb0PlOntFlR9sC0nxJhu3KEvXse/f+/5vDEZdeEnizJtKqKjzDD6OyDZ4tQCnbAyNm/TI
8+09iS6PPJQDqrw69sLrt9rw14eByxJKMb09HlYqOpeHwRVA+0VajZxwNIOFW39ptOklBE+1r6z+
WZRqdXrj1+RRA+o441woMJCYXY7YWgZ0i8pTzhEepod6MI+KHiNJI1zet0l7a8TwdzSHYwfKgfVd
3GCaKiFLl5pyjjNdvSdBa+BKx810z4Nvl7uA+2FjxKtzTsGZgO9vIqjTbFqsaDy0apFVZJxIR0z2
AdcLBf/IQHd+1Wo0WBtn4+rGZDTe7TlpYnLE0perSRPWAEUxs2c6TLQxjlA+mO24BThcmxOxARqZ
HCwO/byJX8VBQ1+HBrdA7PfD1B9Sd9QObo4hsZKJ/q1BAhOaaWGc91lLfXmpZJGVCOR1cfUshvIR
JE92HDWMU29vwvkjXGScjII245zPEfhcEeq47YPOQk3ObymvfC4AjCL7GScUE5s8DMS/vYhTNcN/
ItTCd60RDMXOSWvd21LSWFtY4liaXSwfsiCLhY0UNQjTAUw9JcegOLZ6VcgDqkNWd048e8u+Z22z
AM8knuUepaw4/5pXn9GTndU6Vkc2LwBa66pa4B9ViKbZeH3WZsWLMAPoiMRoSVyO09djPoKzAVCT
OQmCrW3s/oox9MS1PVbM/zQY2BEKcKR2S/x00AQajA4GAwTaUTXA4uoIt7n+OOV4TG084tcryCWC
Cxdw7dlW5wpxqYZDHoUU3LuxNI8x2lKI4E/eW7tWf9eOpxs44PwmLCKUPg69xu4VeqB55cHosuom
RhHJSH5CpI2fdTtP3nzq+Fo8d/TJqIBoy8ArL1Hwoj6W+3QrZh5Q7wjl1OQFKoa3D97V48rUaLQi
C07QAOd4XuBXW7BLRBBZNbXLOmu6aqeWWo47SGcX48Hpyhhbl2quc9we9OqRY1DOGN+LRJVpLk6Z
jaOtFld56IeFqfjxbOKooBKILk+d30+l/KajPbcRZa5MlF4TvkwIJ6+0yRJaJEkM8tc3kwEn5Lo0
vxVe1X/k5UgOSoDSzMYkrw8dO3K2oaDhCgJ6qVZfuoU3DD0NinSg9nHwCkf+VNRw/FwrI2Jlt1f0
enb0QujAwOQgpiVnvPyMVaGakQ1uzs8HRSn2ul6r5aEvR6VCEs6JsAT6P5ydV6/jxhKtfxEB5vBK
StphZksTPDPH80I4jJlzbP76+/U+F/dapCBCBwZsA4an1M3q7gqr1rKKZk+2YfsZGbYGESNh3uRZ
a3Kj1DNz2y56VFkWC+3NZYbkMBdm/0UnfPT7dI6gcxwSbeet2J55E5oNzjuNPiKkNfgJHsYBkkTa
Dt60gEn1UuCZs9M+HBYxnclkL7mW7Kyu2bjsEjje4tDBzJzlF+rJyT95WQ7fXQSpAaPSQv96/wuu
3IUeMSkdYsASBQw1yvrEL6AhO0Wv5jfu1DDQZP/OhegPfUdnj5h5tYHSFB6p074C9uowYXPtLCrg
KbV2bfFWQuj9tU0qm4rqkuzEXbes0IhBfoVfTLltdcj7BdrCshfzm2p21Et4f46paeQ7jr8m9JWL
kQeaKjHYFIZBV2+oFU5zW8UWslIEuVlgaGmjH0uvhYw2aTgrB2/snDlwGkf8E/V6XflAXeyPEcmh
cZ5glv1diyrnS6X2zXzsysLQ/cTIQxgKkw51SdagKiheQc3gd0gVDi+TCuPlq1mlSv/WjZyQoJqK
Jj/RfTanJ10YVXxS87CwL8psCPvgLWr9EqEXHh+bcCL184XpRNHH1Ha6+C2r3a48erVopyBSW5Wd
MknenlVgN+Kl9JriW5bFDmJlbW3Mj/n4+94B5Sfqp8LFkVp9okXXajgDXfWtGcruJcxr76gVeXqC
plvqHzf6YwNB0h5Fc+A9tGTI9ddVGa3IFFMpJu3NmBoz0IzaOkpwI3LqRrrnF/jwvwLK/5rSCXd4
taWk3srH6UyMNhKb2pua9b0/RKAeli7aez3lBq2tABqn24gLQma12kDTiXPoq2bjDdULBY7Ydg5P
k9Npx0jLlEAXwz99qtnVSYyM0N2/L24cLzZSBlgO4KVN299QprFI5nx+a6yyOJRKGX1W9dzZ8ZDV
Fc82UtYEc0XhjmYIpcjrq4KDoNozNA1vnjn9ZidwOs6u6jdl/CuCBMMX4V5ms12WqXPyaBFKAAUt
3GuDSjlMdlsq2ltql/Vzl5bfhFnvjcTdNPLOPEWRRIZ110a8qhv61EY6L+qB8A+RFp+4L5bD/S+0
vdGpjetUcKkweXTSVlFjn9e9odA7fwMEEVansV46ywdcTX0cPu3dacIbn4oiGkPxsJ0BzF0vynH6
JhThaL7Nsaf9PkCk+2IwFv8KYiF6axjNP82ZSHfe4htrBA+L2XeZavqS1zupWFon4I0130iKlb9N
tw2/LVPCgBeSG81jUTi+CKib02ZKoRc6Vat2kTUJLWlT13yD0gguRcXKDmYdM10GI+0hpCm3c8JW
MdV/7ckGnORSoC4ivehfoXFW2FMUUpB5S8MMrcHQKgJn7qA0rsbBh+l4/nzfX7YfUEbE7xIR8P3T
eLy2l1QJg4NwZbwRCztjEAqj7l8c5KrbF83rnOZDx5wOYP28yKydWHV7j1mQPfMMEEQCYV/DLnuV
EG9aNOstaUQVhLMa/gkQGrAUOKmnuY3EF5NpxmDWxj3KoxubLFGlQHOpADAlalwvOqWjHQkXUjv6
qRMCgGEPv7EIfdCmrl+Ws/3wR6Vqwk1t0YiQr8PKieAJbGoGYal2OVGJZGORPWVLEgdGkmcjUoJi
/Of+V93eNdiDY5FEGAAtqcD1AoW3IHma9Mobu2/6fY9Q4+w2e+2HNcQTZ8UMI1RyYfQ9NoR682Jm
TmYrb5aCVKmZLYdurP+YLPUfqzci3036r0nsdgdHFZdJs57ddJ53nGhVw/nvT2B0hUPKarn3rlcK
bhzAJ5HNeTDtIT7Yc2hPX7OKZAAmY8/tEQOFVwDFSy+Lw1+DpkFi7Khw++7cu9tzBAiSRgw5F2kt
XfTr37GYehNnSRadvSb0fNEOtUafHoFTu2YAt06ZXDTjGbnJ+x96u3wpkkfyRaWSpGhN5zk63kyj
tEjOlS3sZ4YDOnE066JW/S7WbQHZsmr/YejCsvx6MfpvpdaYv+7/hK2v0cqgsGrIRhSP9eo2dpxW
dZIJeFoMF9xbl2kpWqrNtOPR2yNLLUmW/lHmweHWGKt0dsIsBy98LhVd9ad0eqV3hKLqqLyCI9ir
FdxYE1cilVTiAZNcYnVguaz6Jo364oz6Svl7ZpTm0fXS6fn+zr1nI9eRHIsCPwnNmwYd5bruHqOG
YC66Up2T1F1s3W/YPSmMS2H0aRi05FdVmupy8Mqphg1bQdZheo1gxJgObgm3nl2roxPYBSI7XyGl
8v6O6JJovuYBPw7STm2qg9C8yHjhxnHSndmNW1tEtZnXl7aBbB1cO3yRDk5VDl5xTrXBDmj+K4FT
QTh/f4u2Tz0AJym+x8AReONNsXKGdlJ4YXl2kLhCCtK1D1OY20ENDPp039RmQRT1QG9J3mTcazOR
OYSLXZdOWJ17zUuCaYyVwIW3fKeZurknsMJZwafIgej/re6rKkyHUsunmgNbJCeUmwklWmErfhjC
oOkDhh9Pg60/yEsrCaIknwUQLsa1WebKoQ1jym2YTJpzb/dL0CkDU7emNh8f3kLyK/JhJFWpWq5L
ljmq25lAxuU8oUMf9F0fkXbWyeG+lY1PsBZ5y9IJ5D2Fp/na89CnsJImmVgLjPTPi7DTt5zQ5kDl
Z6/puDUFQdJ7rMmcLmNvq22bF6inR2+pEQ3v7KduMB3Ujm3GFpX44QeEAIjRE8YzqN5JBNz1qqjE
ZAiBp8150Gb9B98mgwUFtbpj2og58ZtpCKG9WfRH41tpFsknJADfkYSrFap9Wupx3TbnVDcYqOtF
ehyncPk9zOLi5BW58uC0Ep6IQUALhNLkWpviedI3shJRNmfVzetnF5T2U5xl/XHInAfbfu+m2EyJ
/aRjTNXwektnSxvMvNUwlWj1s5pCLNgl5nDMqA19SCGe/HzfMbc3CJwqBENU7sjwoJu+tmc6deop
odGcgSfbx6qwylOhKQ+CTP+7KiqEHAEg/5RQrq1YzWAm+eg1ZwgT1UPkaoWfT/ZysnRR78StNxdE
GZI2GcqnDLNdm3K0zJ76xW3Oi6WFf4C0mj51vVh27vjtlci2/cvK6jPR8opCBeolxN9BCye208+B
kepowhPTRX8r1vTXYI/pt//hYyGSIu8qPtk6sWuc0tIY7G7PS+RGr5MUADGQ5Hl8B3F3QCzkkXAs
rJV/LbMPlbi12/MAESlHOUUQKk7EwzciEYmENkvqMcYOV29xiDZM07o4ehemWWBCdnl2m2h+dbTB
+HR/227ciIhP00CTc8c8ESsfB7gYMbi2NOdo9KKvebuoL0KLP0QiGXeio5uWqCkAh5XY23UpN6Fs
Z5W900DGrA4Ht3MTX4tTROYT+gv3F3XDzyUHP/cuaBkJ3772c8KY3hiLtD33c6QERa2XJz0yvvwP
RqhEymoC3dd1BFuo9mB3cdmeNZnZ98Uy+b3Q9g7TJk5+9wRCXzktQhFydZ+3I7Iv9TDicJzUl6ZG
dqYRiDARrDUvUVHuCRbf+kq6BMrIKBbRU3m4/1WvcBKqWt4gWFUSzilxoBiUU6kk/WUYrWrY8Ylb
HwrkIGg0SSJCwe7amsGoaViIpWX826ifkkhFr9ZCvez+l7q9pv9nZY0NCz1G0+BYbc9dkrQHyvxl
0KSoa1Vx9Ou+pVvroYNAEENgZoABuF4PM4j9QmGyPbdKMr6k02IGUTeHx//BChkiHwn320CeI72s
ICL02nMNtd2h1cRfWoHI0f9gRJLl0A0hYl9H6knbTEo0Zd051GPEaKd+eoqF9XiQTvDMy8fHASG4
wf7CPOh6g1t1ZwAT7k/NGC3vxUTbUX/6H1bDAKycceMtXye1iOn19hIWHUyx7bL4Xjartt+WZbNH
nXrTA4DVvs+U0QyRvviv89N7Vs9AV8K2FUIcSA0cH4nFh/NZ7mwJWQBkDzkWb961lXyw5mQ0oZZD
rc84hnWH/J0DFOPhTSNHk6Q6UFExx6CvrIxgo63WhsAuH7UgTRPlYNTD4zccwQh4EqnmIf+5shKN
qY1kkcXUAMpIn/QkUf9iEs74HC199jJzCf1xf1UynrpK0ikrsR76fJS7qKqvHle3HCtndgFjL06t
Ds9V3DfK1ykWw/IWTqJq3so5DO1T4iDw/Ewjuo8eDtGpHFIJRuGeFATo9PW2TgVbPptjfc7ajhJt
HEXarzpHxSZgOkz5DwRDw94NuH1FyHqwKPmS8Zl1QGF6KWp/wuSYEcEMQVkqZnECx7A8oc7H2LKj
F8VeOXhrU/JeSdA2lRsipdVJUAcGRVNgcudIqFN88NS8sX/kizFG3xSzVYw/6iyNdooY8s+8/rbX
NuVv+tfpi7ppnKn59ud+UPWPGcWxgx0X/X9ERgx63422B11eJ1z1dNylmu/qK7ru0pkKHI9nJraU
w9yCos6bqN55IG9tIq6K6Ai1Mmo+qwUlo9aPatcMZ2Fk3wuzG/wlTT8Oi/4ypNVecHtr96S6Fj1u
xo+h87zevarSloyS7nBGKrN7hVDsT5DN4sld0LK+v3kbS/L2wqOZQaCtxRNzbUkxqPzV/dyf3apW
DilsoQwkGZ2fLKLdMbX5TtxbvMigpaVS/Gb2ohBNldhIA5/DEtavLPWGQ9rXewfsxoKIAgGAA7OS
6OnVhdw186glejnCfJI0uh/1yd9zFhZoZFsoVj+8eVTHbQALnGUanSufMBFZbiZXHwEh2RVT6jWz
qijyeVodNGjv7i1tc1++I+pBx5GNyPtj5RXETVbbFeZ01t2JZ2AAalgGcPvb7TPimBZtY9Eh60ir
bvzekPINO4HIdmsJRCUbJ+8Qxa4NdlSgNcAnVs92nifHkVJL0Gnh8DQt1h7fwiZzpUKMYzKox9mm
77oKtgE3LXEzFQYoX2SSNeIsshM3PSEFZ571vHX+zI0webT7ScOMu5k3SVI/kzpfnwU3mhs6ua1z
HlxmI57oAEXWE5zsGrJhoyL2mJe254GqK/TL+A7dMnqg1+bmaRizqK9chptHNehjzfZVffd23H40
KdFAE54ZOc7eOm1RDPjNPCNdznnMaPmhdXu80+k7t0S7FuKwnUMuj9fVvQ8xLH0rmnGMFMhh3etF
1Voq9XaEcUb60DzEFZAnW7jtSbdmFRW7Rg+6IaGfTBH4uWv0vbdg4zeQDr7zZ9MM5JZZ09vYMRiO
YnCWMyRvbXRypxYTndH1+QfaXK2FNDKaugjnoo5xun8ZbE4npgGNgE2h9kwaZVyv3NRiFILDSoOl
3K3rUzoasXby6jjWj5zUcT7w7FpuYMVzvhxrpTMfJNuRiCmQdOw+uGspYbZKGBubKKrSRvOcLoih
WpnnftJiYql46rSvqEnvNVk2nxrYmcZwlEvUS59wfdP2Q+Ely2JbzEgp7bOuhJn9YlVWTpuSN/KY
lQk6slPjAI0wex0hTpNM2Tje3/XNIZI/QooYymkth9D4etcVUBKFyDOLAgPEO1xJ+etSWvpOb2Fz
iBgBgD6afIUaqw4s89pK0dWLO7qQo02xVr1OwskONXX/w2Dtyl7eNCXbrUDnuWS91QGiU0LSornh
2fJ6U5x6xM6KIEIJdwnMAT5Y/9H9g1KYKjV/EQZTQr5emWM0TjGPvXOevTry7Qiq5SZJ6p2kbxM8
SXI7kj2QpVRRNtTYte7RbMpc5zxSp7s4bqv/5QBkeakntBC9olR/3l/VdhNxCrJlcJdsJB/uelX5
qBhLP7jeORZuxhgKdAgBDd38sw3t2qM3Hq8TRXfZrZez/Gstkla3clSnu/DMLH0Jy7oi2oNSt/VR
7UwL9WpEyoFKKm6hHzUltnPI781lZ39vrJfmEx1PSfsumzfX601ry6WfgtNUcL4/V9owHJKico+j
M4jP97f2fXb86oY3iH6pWfM603YGE31tyzZyOW0xZZc21Jrej1Fwr59SPrxxydRmaI92woV7QN0X
zZSWSKE/qW3bmk/1KITyzI2YkwtYUcckxiTlqlMjTsU3OF7K9qSkyRT6etnb2Yd2MdoR3KZn/dN2
jVX5lTVqYmKMvBhH325qSKjjzDOG761ITKxAiN4e0iEf+oPI0wqCJsFpMv0sahmrZMqrDH/LTDOc
ntWsciO/5UJR/EmzuydBgToMoBUyjafM7OeLVvT29Dn07DB8SQfgch+1SWnaNy1q2vbQeTV8GnOZ
mMZLqVtViui12RcA6HKz+MF8m1hOrdmGcyDSZS5+GxyGc5/aSI2iY6r33XJQLfIi383t+Q/4Xco0
UA0OxDEpCggC65TB3aNbRLPrT+5iNJ+zTh8Rqm9tS3mGVTgcA87ZFJ3YV9U8Lhl0PZ+HktZd52tC
TN5JRdC1/RGj/+6mfk42ZkAh0jS9eWmVqUFoUNXGb+nYusXPWR+G4pOStNSBozrKwt/mBj2nMUAr
Pg5fXSMph0/hrKvii2dUnQCTkmjRyzK1Wu3X0FPVTwCcLOJfIk/7M8BZt3q+73TbW/7/CjESmFGd
XOtZjU7CBVMZ9SWGFP7YIXrl13rUHR+1wqQ903rUAuAUIDS79uzC6oo6H/LpQiI+fK4Lczymsb7X
ZdqGKHSXyLkMRmQlJ8TKSmiYnRgVecHbuX5Ayqj6rVVh3z2Wg4KujtmVnkVROR3/8+jqqI2zd1Bq
4RvGenAODoikRegovShNOs1BKibTj93GLneyhO1dT2cBulYo6unU0eK93sWmykx14NW6TFnPIRsr
Pf8nZyD4O94PjqjNNave+XDyj7y+kjDJilgepUvQ6dcmjVhHarQxsouSLZV+0rsmzI8lI8HjR3gh
FvdhbyTNgRISJ3nH665el6SiSOOqkCMU0Fcf81Fop7B4dOadcI4+PygZGVLyL94q5ijnKVqYdgzP
mWH2TzXYyC/VsIzPKpx3R/SgwfM96iAY5INJxhDZCVjFj7qZmimqMOGZsTn9yUvRr0AN6kHJOLks
xilBafBavVNvXX+rghJUadtJevEm07wYS2wHjhI5O59o64Q0gyj+M+gBkoHk59oKYPUOIcQiu5Cf
Gj+nplm+xwaqLEbtFidFrcud1NHdeCDlLjri+AXNXEiDr+2Vs7bA3DbWl2rKrQ8aIf54CNFD+EG3
Kn5lpeobl8L4q5u1eafSdsu0bEHgKxKzvq7gZHlUzO1oNpeSadzxuS5zCHUhJFkQLBKGUz0JSEv6
10ljkO5poVO2MwWwvZvpi0LJhCIU0APGPa+Xnkf6QtXAni6mXopXuK5Dv6Aws/NBb1mB3F6mV9LI
GtIaZhTxbSufL+/wzqZQkl9zXS97/CDbm4SaA1cJISNHALry68WUQMaYCBrnS9qWH+JQcYKsj1Kk
cxiquX/a3mWKry8tCe0mIyd1AR28ruYsidkYrZGKC5qTSwkSP4q/NLYY+sDJF708jPq0uJ/qLmrV
I/GH1XyaM7vX/IlRlemPqFConzXTUkZ+ag2Ke7RCZ/poTZFi/e3FiME8fMfCzMdUjy0FFPi9q0tP
cfJII+oRFwIgWYnM1edZ64eL6xDN3N+a7eGF/4/4krOEV9OIuP4IkaGOw8JY3YWIdmz9jrnh5zKe
xr8r2q+/KfbUdqf7Fm98do4ftKLMX0vU9ioLMsKsnTIrXS5jNoyvjCsWgaC+eHAXR9vZxxuO7JFF
ytl8aHZA0FwvLmwzJTL7rLioQtWe+2iJAwZes50t3AYZBBhcsTDfUwkl9bq24iSqsSgM016GZhye
9dSsvzMxaR0V6oK+B5vlIR8GsdNOubU0INiSMh26ok3qKhnho9nrMVoziF8nZRHo1Ej3Ds6Nj8WN
Q0UL4hTe+nUgE7XjkCppWV6SmnKCRyPjCSxSGUyqkX0yxVL/HCACKHyGxqansJ1eZ9WcfppplL/m
6DR+oHveHqMKmJttFnvsFps9oFgpyZUlZoRhvHd613/3PbxE6MIZtMtYlBQJLLfzVcXRX+7769aK
LKEDDQXdQ81yfULoyjFgFqEYHwswu0uSaUcX3P2Oq66ZKjl6UksMQD/FJIlEXXlRSs5bZXo/nHO9
ELbvmQSuv6B4GLqP0WI16ls5kNI+05IWjOQtjls/5Yq7uK9NVEZ6EA5p2h/RjV5mf7ankfLJIoo9
YreNO0hWJZ5RvJyiI+jPa1e3NZqEQ9sOZ13RGz9NDHB2kPr4ip7pO6633XY5ZkCJDew/teJ1sQQU
AQkYc9xnOiltMDpx9WSkmXd49OPKI4sFaUSS2VwvKIdsGJXlZjzPZgfGxNPjJ6qnxaPRnpwwlrgc
kMaUC9+fp385qmpmnQaWXj0viq29VmNWHNRBKDsutLnK360wDUKdEHXKNZa5YaYNnHyLFXIcf0it
Pwdjea4ahGfsMNoTbN26AkUsHIH+hGzSrct01pSSfOaGRq3bCxPfyBgHsbomotKdGz/uf6WbtmSv
XOpSIWuyOhtV2DHCCd3lWSlT2MXb2AwqhXfDsyn43je1dTuWJSV1YC0DxroePUcvLx8gYdDOUx/Z
gaZG4SFZmr0u8ebJ4FOB/WWAGAYSLvHVq7tk+dTrC5uHplx1mIZSUJ8ZlK+9wehOa1T1SbOTvSGw
m0ujcqvKRHGbDM+2G3eUDrXzIkR3MkpqgnE27JXoblohpGCGBHwz7/z1idKGPuriytTOsWEXwdCV
zQdjiPaELW5bAUIDObkc2lh1Hu1+FnMDnhNdq94KwjRtXhSl25uwummFOW9uIQYoNujKzIqh6BQu
ftc68Pen3MtNr+xBQW46A/NbcvSFjHoNRixEVtojycYZFakl0IvkYqvhb6ik/5ZW9dtYho9JdfLS
4Hz/3966jB+rqYU+Dl8orfufZYTUyeBF9cEqhz00+KZrIS2BE6DnTWK4kebpoE8eTKFoZ2NCjHPU
3eckKp+dGCIQo1m+NUv1MxzCz+g9PMgg8b5GdpNJWMoHdDXll/3XjdvlrdWnCf4BEUL4pA+jAGPs
lc85KeOj8SyLlPAqwDWkFxTAr01lPW6xLDhJPHh6gFC261eeQTVy6vfymFv+yIULEJxnhIhkdQ+q
FJw72rU6sp4eqoReobzaTFE/3b8Cb922Npm1hMGRza+hSclsDpaAifncho57RIbnVwg84uBG2V6T
fS2oxmcCEURhm74ukBKaFtd7xzBHV4dDtZxLI4vhL53BHolaD/LKKZ8m5CwuwxLPb8Oojada68MT
9c76ueyjiTKos8ektN1eQOLEkdBxEI0xpHX9a4rSEJa5mMt5tiIRlLkH2fZSGg8HNiSiYLAkZof+
7VoEiN5PG0Ezqp9LtvUQ9eNPa2726Am2S+FaxB8h3aGBsGHBpOWbUZQxxDlSauWkRSM6aG5v7njK
JuKAugQsBu1uOXDO43y9YWEYD1rsxc45aeyPwrXeRkY5/Rj6LtrPe86yWZJFtwVaaiYkwQQBybg2
5s3QiY5pZ52h1DIPU2Eie1MYe5Sbt6wwVikhhnR3+EbXVgD+jqk3j9bZaq3Gt/XRO5nZsDcffdMK
RVvmVoEjgPC4tuK6LWAc5gTOjLknDA0rBgr3Ufj1/kG+YUVyU8hHEloAGmbXVmpgF+bCkOg5Mqrl
gBC8dhx7ZT7ct7K5LmjJMQsDTa/Ea29C6Fl4fTcrqQtDVtd/bXK6RomR9X/BizLsHJ1bpuB2YkCT
zyMhmtcLchMInVt+yLkYxtKvFn18ckyajImXto92oVkVgCapgEpMRPZ7bYqyaQ6TVEGnUcniA/qr
cI+o8JN3xbIHC7vxmRA8klOh9Ndxu5WppKr6QuloakYqgq9DqA1vmtuLR199uSCmh5gLINGhU3u9
oDam3pcYCQvyzN8TZKFfjMGDdsCdH60eSuIGkElIyBFrQnBwbajs4XFJoiK6GLANHd1a/6uClO7R
jIqAgveP50OSUm1S/6GJEuoWGjXnqfyCkGL8TYHU7st9z958GA4I9SmN3M2hQ7XuNtPZGZIxW8rL
qNLEaTtIjB1dmXacmplCduSqOklSQ8+BNJTS5HaYTC0JC3V7cM9T24rqUOtu9KlBcm8OBtp+Joht
vXIubEiTH2KRTdH3RFSz+9lB7lJ/jeDPmn7kiZqVR1E28MTZRMJ1QL9UP9dtNoY/tGmqFz82enq5
laaMlq+no2281Jbitj6aB0zd+L3dzWg/Q59cPqHhmnWHwhMi9ytXjZSDjtzPHGQ2wf0p7PPO9jU9
ncxjpc6TcSq8qW9OntZNxVOE0OP8Ooyu3Tx5TlicEpjRHOHTKZr1L6Koluk/4PboFdvN7L5GWWw2
z/DJevHL5GXVPznXyS9icUM7LVPqRh+9MjaTk+TKH3p/Nhc1OUw10Jwv80wK8jnMzDh+EpPWUm5S
EtF+1CfXQrmBAjOKt1qZz77Rhd7Pqhg4u8Tangp7AWIWflKVxVc7BssazLWpZ34F73H5kahkbk+N
mS5f1Lxzfs+0Ka/4tXkdH+ZFMX+6JnWQoyvKRf9qj4bVPydo++oBU2yK7kN00cDT7IS1rR9twBj1
310xZJ8BvWgajCZEkaeyt1D9LVrEwC6pBmXbq2jraXqaO5SjTlnKhPtzSKILlwUcb+PnKdHG3xUK
1sB+eNatPPBiJTR/UUmN1MBe5lz8g+acowcpqip9UM5F3QW5nYbOl4Vo0Ts1o1mPQVmMy/hkaaWV
Pve2M8MsUFRiUt543RnNNFsz+lSxRcmfnjOF2VGlABifGjcz/hNbpWkEzCnm9dGbssL5rGYiZ3B9
DOMv0aR4eVDbXa3AIKU2zWF00knFMYZRP0xzHCOLyhi6+SHLxkx7LaZQJOS8wks/9Qxci2ezLbPF
52MoIAo6p3GDAq4CEYBbSON/FhH1buBFbfFXGHXlFztCQM23CBu7oI6m9MsgjFn9LV8G402oc46I
M56meVCr2WoaiNJSqgPKsNXy0vdq0aPAQK3ns7WYeXroY1NJLpqZK+lTSpocPQF4sePjolSufhRx
PwAwkZ/hR1NrnX6i1qFbgZqmU32aq7RWn4C7DHqgZU7c+PTuvfmJ9lAq/DjJl5/wEdqjVC/hPPlm
E5r5IYEy5+eoIbx06IB31D78A7N+cI1Gsw416vbWse071f6laU2hBrHR6hlQE0//1BhqYn/S1Kqr
Mp/hsu4/GedWC2wri3SAcLnWn6rOVP+6fxVuXl6bipJkxWdUGazoumChTeo05UrVXiJKWKfeq5Nn
K1H0720Ppe99UzduXYlgAhcKZzxK2as4D+URK9a7rr1YdW8/x+NUBMaoGYf7VjahqwyJZI+LOW+u
3XUnrexpeyGA3V4a8qBXEO0tE4dkOUDPTxCf/33f2nZNgJaoYbJzxONEfNdvYqN4oZpP6XDxqknA
R2ZXvhqpzfG+lW0NWVZ34Nhk2lASPqxRiQyROUPEp7oIpSgnX1NKRIOaOmK4Nkw1ffAz13DjY5cV
Q/G35gnJXZkpITCibKq6j2WeVfMpbxiWfcuc3Bp8VKzDhzsXwD7oSjNNStIs0avXewHhQkgjZuwv
mTe61qGYJvWDNXvzg4LrzG4xg05/gDec/jTF6ms7emfMombCDnpOhkjrLB4LH2ho+o0OjnmcwUGd
Insoox3H2rSIYR0F2m8A1JQiSus5lzyJ57CfyIkaZwxfHOfPVJvQbos6Ro+zEqhE3Nu+3g7Kw9NR
IDMZggdVAEU0LEir9UYqZFVLbdvnstbmJ1OK1cH49PW+i21XRzxMSeA9ObLAZ15vamssRiG50s6G
GyonWzGNDyld0INVu+Ypz/QPeQJljtdNxsNRJZE4STl8n8QzRJjXho2h4SE0eu88NexfBNbtQ4cU
3U7Uv7kV4KGj9EGuJMX3NhqLZH9NM9mKd26HMP3sZU560sxa+dHHAKBgZ1i+3d/O7bXKgaWMznMi
kRPrGU2t5pDFoTdduH1Vnvo2PaTEj348zHu6sTdMkeDRXSL65x5at12jiH2LZ3W4FJYYD/DSZd9g
zTQ+1JUy7PQmb5qiwgxqkY4ho/7X30qJG+FNsTlc2iSanYDjRknHiqKBAEttG/t0fxPXMo68FNTR
ac5JoRiSD1P+nn8V+0Sd96ounOnSc6MVF0Y3FeSxltyCEdJF2i3oBv63l9JqHd2vjFFtvrkmmr2g
G+vUgf5bS6JnFNHpmExanOzVYjbhPT8P0Da3EVeylJu9/nnupPQ9uPzx4ihaEhhTSrBHG+1jonu0
nKyG8cxZ2esw3HhxKEgyBcTIOYU1Xf6of+1JbMDyIWi8XrimhthH8cb6FLInO3u//dTyXcOj5Bjj
NiMXObybWbHMF32gJRwYSrVckGH1ksMgFjPaCQ1uWPvv1Isj4cabcqEokkWjdrZcGJAUz0kyAGIN
k+Qjs0B/3vep7TeTk5KUWWW2DCnV6p7zKoRtCxHOF15u5TNcjZH1Qs1cP5SFaxQn6GAaEeTZ1MbB
w4ZptlNF5hl/57O9/m65EwE5Aal6ofxQHyipK36sKdNhUL3qojVN/jzJIPi+0c21BwU44RAslTwg
/F3+9385i7NAyl2NkbiUufC+JOMSfSgVy4OuLxk/dkUGo/x9gzc+JMVJslquCHRe1+ypmjl0pFMl
Btn8t8hJ4TSBE/xbGPbJ031T24PAs0Gdkg9Jrd9b9yntMtSMxSnEpVPd+IOeZrAQFsmeUsKtHeRd
Yl4YNtNtqa0yjUgjpREXM4zFd8dKukOkWfmTOqThYYAhewcIdmMDkY+EQ0znJOCpq+ewX+wOGolS
vWi5Z6PJWg9ErYjZpe28J5xzYwMxBc2N5FOXiMJr50CKZ6ySrlEvRjSFRyjNzWfTSB+uiFL94LRR
qqRnyF25WpBR5HlcQnh9sabefMkmT7xRANnjebixFjj+qLdyEYMMWnd3p7LraE+32qVzQEtkeT8z
WToXh/su966EdlXQYTGyugsBLBc/zcPrLZucJFJcJ1QvIz1D4xDWBuC5imoFJILVrP6pzC6Q9h5Q
8mfRxo13AvrfRRGlllrxnkWr6lmgh978XTizWP7QpzJ3jqXqDFaAPOjkXlq9VPNAtYFMv2Zh2/7l
hIndv1ZNMrrfKJjVKtxiCZ1Kw4rj9CTiUXlQHp5Hl+6FlGkGTcd2rpETPexs+Vg22sUsEudMbgOv
f1YnEpWoaT/ub+iN0yWHHTnC5IWUwlbOMbcFl0iqape8Upnb1ixAsz6zdcYnCsVtd2zzVLd3QsGt
q/Am0limhCQ16NZdUreHvmyeS3RjlEx/0t0EHNNidjuuIn/5tadQzWaMmm2U47r6amWZro1lBknD
xbOr8c/c6sYTjmt8KReKQWJu7R8mut4vmlDNHSjr9gYhPwJISqINDwX3yLWPDqEBZCjGRyHRqD/m
rdC+DxmA3UlQ+bv/+W5sJaboA1NIZfxpDWfkwemVrsJUaOTTm4GrvCb64Lzct7J9sokIJG6SgJPk
cs1b5fRwViMDb1yolraH0pqsUzGX7tust9HXLLHzvz2040/3jW6XBiM3rGpgWJn8ZJThehdhWs7b
qtSNC10YL7DbLPnuerH1cED9f9g7j+Y4kiVb/5VrvU9OajE2dxZZCiAAVgEEimKTBrLB1Frnr39f
oNn3orJgyIfZvWezaWsaRSAiQ7gfP+e4YELxlbCEp4w+75A2FpE+5rSO2tPUMbymMy9H3e7NG7O0
lri/59sC2AXSKZckQTX/fzqhdLCcQqIIunfk4Ec1Oc2l3Bbjtg/qpXreK7ckbnQIQKhPYVfIhXk6
VGCCyuqlZuxhr8cSPY0R+EWbOML46VLR6fe4DvW+QH1EUyXloxlMU70uzTLfy05pVxs1HIrxSxgO
Dk6lnS4qXIMuRxe+1YWHcoz9cT1WUvknPZ/98NaCJ+JfqFhspBszk8MAiZJNw2elTUPHhbNSesif
knpcCnXEgp2ecA44Ojw84tgDgE2ns8SfPfN6O9f2VR3+yptSW1l6e1l4CIDUsH4cu+ByjCt6mkkL
IewrW1OQ8kllCUkEIex0YDOppx6oWN1rTm5eT7okPSZGpSwcgGce3mx+VNp5BPBkYZw5XNfhyFJN
dmXskUTZK0Bz41Nim+3aj5rmVrHqei/j4rsbjTZfDWNfHGg7EK5zs1nqE3e+c0XbYt50gkrKkYq4
H14EsSRxbYgNgb23aDvhglZKq2oocyDvKd6899QL5Z84jDyAwm3rdKjGzP3Uo5a21yU73Gg0t6CU
QD3h7VFemRCUYnJGACwadsy5t+MUF4VkJwYhEcBxaoT+rlMnOmIH7J23hzp/hixRxSdwFbjcWT0a
c7fYaYva2Cu+Ja1Hv20eTCXuVn5lgwIqdoAicFDGaD1oSbEg5zjfp4xNJY+Lm90KLHu6mH0iF6Gs
MnYUhs56ooMEyY4art+e4auLST8DhLfU7fCqPh3F6hI61tSdsQ+not35NO29DkjEtjSjX8oFzk88
E7IEEVy0aoA5djpUWUkDLVVlYz9CycQ7lDfizgnT+kvAtl3Hmpb+mVRR+9UDafNd3zedJQfT1yYr
GvSya6iNnr0XeqgHHXvH2BcoHT4PUtDd4LXofzFTYwkxe+X88+Ri1scGhYl91qskr3SsKjzV3GPo
01kX3tRJlhuXpoM60ooia5U7QX/M67BKCV6HpNvJTh2WN2al0HGqhJCVLWR8r60/ATOvGBm8AIdO
11+PRwsH0Mrc6349grMnKbXK8b6oy42em4Zbe8qP2vG3Sp682+gXrjwyKGgjCjAUzPzToSdanvSi
Q82e0NledaHswUj3q11YNe3CLF/7xsJ3hTeU5UcFcDpUTeEEkDKw9l02qC6cJpqmNCYeJbGn3719
ds5pWkwL4xo2FBEIaM9srKanJ3vp9xb7qemkNcq4/ilKSlwaUymdbnulHkfXmtpkP/ZxOKxR2Xrx
tsmb9q6OUnPYabEaLCElYtDTh0ek9AReoAhAiHMeVZf5TV3mgb3v5Ur/lHdpdzPAJrt/e+6vjEKO
g4EjfqiiRdTsi5qhX6AhaZ291bcDnJOszr93hjkuXMCvfE2hY0AIRZbNx5rRjsw8sNpJSm1elDSG
djSOd72h9FslMPWFGYmAY7ZuXINiyYiRMVKevZNWpE9W28n2PrGb7qEzAu8Keh01TyuRXVn32uO7
VxAjG+jAyEegZOizmzeT8lIF07L3puUlbtEkCPXsZqkh+msL+FzMA0oX7/JsAduu1nzHjp19nGbt
xrPbdqXkVoohr7zU3uqVLfGsWIMUJKzF5p6rhuFbvlUmzr4eynHdN0WxwvFuyWbgtVFEtwV4fKwa
Xlin5zuoqmFoQX/2RkPvkwZzvXUEzHPx7o9DvQO7a8GRpQ4xuysHJcioXMb+gVfR2GV537qy5i2J
W16ZC2QqdgH7jftjHpqZ+Aljs4ElVNFryaoNrfgy5oZcwsTOohjO6bPJL2VjgrN5g1Q76hUrpaXu
QU/tdlqPXFrTgxLXGbhYM0g2raTofbZGr10oq7JWZbS9ZgOzOxlsvb7FxVwd7miaCWMBYKBKVgTn
dN8WNhNS5Bpcc99CGdMVt6SHrbOm3ZPD/8dtJl0kHmDVjW33OSwI2cqoq4SGkT5UGJkcGu6WkIa7
ZiO7Tttjw4W7wpj8yOnYWd3kFpYKruL7yd00hAa9gqSuKSKXOpRH56USg5mrovIg0mi+FOKwQD9P
x41VI/rZx/QXvQsjo8kvKjVXjY2Os1F/NeBpZbmyAlL8ra/kcMKzShnNK0kPFWsfOkleXoY0UvCQ
ofQ4S2Xq6FC6m+ppdOmG0RWuhEVpXK19+IL6D6WhF8/TOzceoRGCQ0qkFBFRQszSok6rYGKTn+1V
NW22TY3YIvVhTb9zFAsC8zOMz9V67uLVEWjgSTLa+5YwY21qqb9uUszq3x7l7EYVoyAfQocnwqB5
wFdLkqIivLL3dt5GB5OmSG7a+fpVog3DxuuT+uvb450dJ+Hsb1DnBb5hEeePhaOXTs7vKvuoDfNt
qWKMG1S68e5ZCVUjoSzoBgC6ObuADKQhMvYW6r7yrWqdW1GxRfcmXRnFIF0aarnk1XC+imSqwhMC
DrbC0y5O98v8LZKl1qxqbU+XJ/1Alz0ncAMY4Uff0yTflVvaRr+9jmIGJy8hoBvUaOGdIOi+cwhs
rJ2miLWOQLFKU2ttWEX5pPdjUOzMjEt+VxrSYGxp7TCYC4DOs6ngbGjEP/BmYU8LAH/2KEL0E53v
HGef1kM7fioGJ/kZW1n8tbL62N9asdp+p6kR9cIkHvwBH0kHD5fW8dqnoklr6dJJaFDlamYiOWv2
pA2lT4Pv8RCYdq3uSEuraR2GuoVUsxya4ptmpT52dW00Gqsirtpwk4MpVes2NPLms+OZ5i9P7awv
SFi1zg1HfBBdGZLgY1dTIN6+vfDPr/Fs+tAVqauhCiHpm/stK5IytibWI3t8Awq3pKq3j5ze0N1o
dIwfWjceM7tbj7j3/6zyrv6mV2ax9FrMP76ACYkcQZWgkxM/nm63KoBrhb2Ds5eiONz1TaVUVKdV
P16NTRwvgK1nL5NNvAU6KEzohd569rm9XmuyuqqdvePDMuxJzVw0st/NIdXdTCp3Wabe+jZPzdvr
fHZR2MAhcIHAQ0nuzbM5VlYqG3EYHfowb7/2Up64uBmrx7dHOQu9xChoJhSoR1zkc3jXKCfaesVZ
dKg7Kd5ZqSJfZ8MUb4G4lvKrszuCxJ2BgAqADIDT5neE09cpNmsAL4lDNwlz+DbEvrXykOQ3bRcs
3A/nE0PlKsAtXhAV04XZaH6QDblfFP6h6rtiBYJApTkptE9K2r67JSHwB/xsAHImBaqknu7GdBhw
yaOHxSEacoo8ZZVuuwTTmLe/1Pl+YBaYKAJOgEaSNZ6OIgHW5WpW8kZVXrIi7ggu88h3dm+P8sqy
iYyJx4M6NnD1DHgsAyu34j6IWbZY89dF7hTf7Qk5rxvVWSCv3x7t7BKnaMIbyIwsPIKpaJzOyfDC
3kx73l3Z8CfXSHFWc0rpZ1V0V1LU5TtomEu+i69MkDcKqja2NOJtnA3ZcleYU9zEB2juxaVnNJS+
xkZKOF2N1317e36vfDNHVE94iIUS8Zk8/uJZDKzB12W/wDQqr/0bB3Pq+0hP8837R6H4qvL+CheX
+SqCkQRSI1npYVImaHKpJG1w58gXvtVrcxHlV3wrOVZg0qffKvAjJcO4ID2ore1t0aeYj35gRN/f
Oxe8YXRoUsKIHCh4NorkFLEfGR4rVuhwiTHEc/2uXGqEeX6lM4rBR0Eshp3l/MROljypeZ1lhzzR
pl2KqmvjjPG0xXCqudQldXBL/MOvmjI1l2gw51teE34EXEhkJELQcbqMXq8UkI6D9JArVtffqVVq
Rp/QxqjDoSKVzO5HtWh/mIVnRO82en/uyKDhokLVEIRL/GgvdmNdJLUS9XV+SAKzt1d54dCIjia7
7z9iVM8pChG08AUxMDodJwlHz5psPz94HX4tUOzTlZFifuYkpvXuS1FYLvB+8XLh2zqPArUozaFt
N/khK6Z2CzpiHvKoyRcivnOcVDg7IJHC6oa4Ap7N6YzCOtJaSUryQxfF/YUZ6/E2sCRvRy4WbtS+
MNdpCi8VfNxeDTSe2nR2r3/KuPMWrufzNxTVPkeduraoYMx3z4g/KzillR8KWu3s+jIz3bQPso0m
Vd5aiamjvfs44t3FJwSNRqo9x/dTXzeGooqKQ1l1+Rry4W1G74v/waTIaXmvhSPIWR02UxM9sdO2
OKCI8VeT5kSrzPGQlKpesUknub54e1KvHEFUgvCKyR/gOM6TFXKKqRorqzhwUrQVr5O2Calub50E
kqM9gSzAU/Uf3x70/PrEPoLwhxwJ8gUg3ukW4tr2MFkU5kSe6qw8zDCNlUpoaS98sVd2CMgWCDYi
Ljo0zekWCrThwRjl8pA3mfwrNLP8Lo3N7FjT4G+jFuG7qakoxZA48ZRCaMI3bxaW2GrVG1pvFwfo
6tpHYam9TfrBXsvmEhZ5VhpgJK4V4EhuLwLWWRxeVSW8T5+ZgcJom9pPym5FGoI6qVRjfEzCJJUf
zBHhttMFzSW7Nv/69jd8ZeMAJiPygorGBTqH9epWLbtpiuoDV1yubbiuK3WjKX2bfnRypSgvsTaQ
7rJcNvKFfP5ZvnySdAnqDAVS3g4RAc4d1IMgjOAEtcYhKemjYfE+GQUmqpgfFP5H/D/L8NIpIEZd
BxicV78Ka5isndynUf05syZkZ26cm5P5SzHrvLyiQ7sz7ppBLWuh6ZGzy7cXar4JkQawFfhGgl8h
cqfTzd72SA+6SUkOnZXV626KP/qSd8h0/wu14/fiRGIwCDiAOCJNO/NZVZW8Vawpyg5BXit0fE06
erDK781eGAXrZi4pQWUiVZpNqU4KtUmzpjrQvdBcGYbk7NhqD4ZT5CuYEs3CkzPf7GI4GHsk2CQW
1OjECr94qwsd5qZtj/UhLCRr1+g8MYnTKRsUVd2qt4dkV4+9vakq01+pYxks3CLz24rh0bMRIxEd
8YzPTW+6rlTiqS6aQ9B5HnArgofKk7vt29vkfBTO8bPTA7ciV/Ls7jBr7H+1yW8PuNTYNyVisfRi
SMt+KUB+Lou8PD0qUncaRNDzQpRUzXmYYNaJlDlt2x/Abeiio2rRYO9qZ5I/4jc7ZdvEnqJvuiGV
ym1QYTgxrZEvYR8LM6DBK8mW27oEWlCR+CaFH95HnSZPO3Rt0bCyux6LmbHDbQaJpRNFbhub9rTz
vdT8EVtyeh96gAZuWgURnZZt3/k64gWLzEeWHjSzNqN3xkRMFtSAtBfClug7OKumaDFSv6HMhkPu
SN/VTg92QR6ZCyf8TK4kRrG5BbEQYCiO+ekG1UpftdOwGIFMO0XZVIPR6G4J6W1cT1KG65MzDMBV
0tA4uPX6g58dEo3Tv4sM36639LmOMGSpQPncAW8baU2hSevfmRmJ3gvsZI4thV1AlFmyV5R2Dxo3
FYfOsYm1U8X6JKUthfvnffwfP4f/9J9ykgDI9ln93//Fr3/mxYjyIWhmv/zvffGUfW6qp6fm5rH4
L/FX//VH//v0l/zN3//y+rF5PPnFJmvCZrxtn6rx7qluk+Z5TH4G8Sf/b3/zH0/P/8r9WDz984+f
eculxL/mo4f94/dvXf75zz9ALl8cVvHv//7NT48pf+/wmDzm9dlfeHqsG/6upn+Aa06h5hk5Iqb5
4x/901+/o3wAtH/OEQ0wBCEQy3KEhP/8w/4gWEYAGNDGNIAgEp86b8XvqB+AYQE1cGjTicn4A3/8
Pe+Ttf/3t/hHhtFyHmZNzb/Lxvv3WSdjhNYDyERsLQDiMyi6UzG6z3NrvIa20axps1C7gW5TG1FC
nJ2LsXELjQ7VIVyyFwv0+wd5ObDYTKcDGwxNhActTjS7mN1mcuGPDmrj6toOptjtzMhEUqFmF8og
vc91QMyRoQhtqCHgUszzcnr4uqSk+VOfVde5h3I3bjpzOxhmuDChZweX2YwwCoZmKpx1CSjF/f3i
EQr92m9pxtBe26jSXbmyg20tG8kDbT+7j00o91sjThR101QDGJ4aYZk4mHqAvll3+scQ049Nr9em
uZ7UstpJk+o1K1PJi9xVJ0vdl1qLvLfX5fJbHsY37Le2dbNmHB+Ubqy/xF3Z/9mFgfTNkrTENabS
MdxwiLpPXSXlaHKbuP8Wx3n7qI5D9FHyZPuC/mj9Wu2GFuqOJ5eZ62np8N2ZFOl98OzzJxBhAKE2
mS5GtiJWfLE2qlKnKsra5jrurXbr9Hm69tphqb+RuEVnX4ASLucCnzFR9599ATOS4cH0dn1tTMGx
K9da+4l2L8VOM70lou8zEeRsLNJL1KfCRXneB65ufSqYhVdfo+7elqO8Uv10XXraNkIt0/70o22h
GvShQ7SNmdBoVNu2awhDZNducBiqAIYeYzm6DMv8yZf0TdDbQCt7rR7cXv1k1A4eQeMq6LW1kR5t
uvC0Zer2E+GMdq1Uhy78KDeror7z5MgN5O96+CXqPtb5KslWEtr/wJI3fqxu6O6zsqN2K3WRG007
JSjYdF9qbx/l4y1tfGkAeR3RMG+IbkfzyWuO4xRd9eEdd9E2UT56NFgtsOuyxlVvbjXb36hdz/8+
Wlqyx/DiImvvqqhav303PGMeZ4tL4i5gQBL3eZ8eWrnQxK1W6us8CJUdv9yadiZvozh7CuN8hPmj
hNdqECWo7v18B1UnuFfi+FOYFfLW8AJpnQaeeZVXae+mnuziKPuVuua20594fqtVAvaxTrusuo1q
OTx4uI/RwXa6GqQw2TSBpq2UeghXdq/8mRRGcxlbRnfl5J11Y+p1KeoYyrpC1fNZi83iMh7Cnq+U
jTs1K4KF0OE5+j9bC5AhYSoGRm/PIDBIwnIRtWZzbdS2tkb9EG65gsaPUzEZKz3Tul9OP3BrW0nn
YlSofcU0QL3M8Ahw/d4xV51nlm6oRMragEW1kgj6XEXunBXGCO3K4365GLyaf7mN042uUwp/+2PO
KmB/nX2EtHTjwzuRh2sW+0htYAQN7XuuU7zhV1Hjl6vad8xdU4z6prb7bJfYY3xFmD64hdJ+QYk9
LmAmrzw2ED6EjTvIMnDpLBnuM9gQsRq315INs8lzpOgKT3djZxveknHZq0PxmgpFDBHl/BXI9KAs
66ltr52ywiBDH5VNqsbyt4CizdLKivtsvjWQYZFmoQYVzNnTWzXV4PapkFmv0SJ4N6md2mswPu22
75r+isXQ3DiY7JXVV/F1oMjFpmgr3QUChLDZ5uZWbaL6k1I3+UIN8DnhOf3BELHwDkLn5b9nipKa
NotqwYtyLavSvV956qYGRHUNUw4gqNSFjdcFfcQs38bpotG+emWorWNEUVu8t9PL1syiCzPppwtg
xN6FW5p9eXtTnoc9wHTPoT+Jo/BmO1053fMDmGdacZ0PDZBPVuWbIB6Sj+ZUZTtrDOLLCCuLa4Vi
5gI2cfbNQEJwRIOHRIyAInWWGZe+rLRWkGVXiE/sjTXGxdqnRPCurIYzB2gGOZyoBx4SQcks5Ck6
p+jKIdKvUrkatnIasuxWJm3fXsWz95bkHoMlMl9COS7q2bEyfdmckrGbrtJR2WlFVV20kwyooFgl
hie/3Qf/v84bQANeLOlZ3nCfZwIZ/SsFEXnG85//K22QYIZ8gDkhih8iqqQV0N95A7/lfACsQydD
NglnTmgIfycOkmJ8EH+amASSpYhFibV+pw6Sqn9gO5Bq2Gjw8XKEaP+O3GGW1WIgwPcntCZvEPQG
VDSnp8ii3m4gIjceBjt3rvUmry+dKJXWWWT6d7jqdxfcfNk92QOdGXHGyi/0TB0u4UJVq1LuoGQ0
8CFQ/VbTQjB+ujOFtQGiBTymn9Ua3I2z/Z8OBT1xQql58OSgWntN11JCL5VDaXbxtpL0JXH46an+
PR6fg1o9uDW6rNOVCDq97wA4ugce33aTCC0PYKKycKpnT+lfw0CQBE0VZgNnfQQCr4gVLwu6h8KK
400mOXQjqgJb2nmB09/BBLRXdFznpQWlXzdW3a1oLtQeXmzRVzI3sXb/vtz5ITi/MJGxp8D0Q0i3
T+caxpGOx5SdH8kexou6Gf1vYzkmmAvY7RdJL5R1lnverVrm8m2le9r67eHPF0G06iGVAOYDUYE4
ejo+XebrScmV4Zg1uAp4eYr3rjrYB03GNjk3rG7dGpF6pZX18Cka9K9tXL0PNBJLgCJZIS0nHiO1
12YPb9bE0lQnfnOsVNVbOalar5vKep/v9O9RhAu0AFER5s8mOgxRXyrB0BxLEwNjNYx7Vw7grlbR
oqPKzFhCjAVjFf9yTrFO3DJ3bpiKrlegSY3HUamNtT+00ZanXfksx7bzsVPR1rp5EShfnYYGxn1l
7pJMwgtMysIvnu+p6QoxyxJ1TFwfpxsNjQ4pI86eJqZMc8aubmEAm7ZVfzQ16XvLU7qpvOwiGozb
IcErICyW/ErFgs4H5EnmuxKogoHO7jPVhhBqFsl4zAc001BWnbUPikl3x3DJL/hsKKHYUNi+YG0U
8c40xaUx1kaSd8ekhRaWQl9bTxRiNoNeL9nLn8Y6fFqGwrAXGIkKvrAhOD0vWVFGReD17bGVsnSL
6lHCBMqsVl5lGHf5aMobxaoseLDpUhfF1yaJTg5ci5CbfTyLsqKmDQoSiuFI8q9fkIRJawoqyVY3
xiUC09mFzyQFcxMWOaph7CROJ0mXkyx0JnU4erp3bdXxV3j+iTvQ4csNau3H21fQ2cZkMN5PZO9I
GDALmMVwVqGSbHXIB+KhgJwF5zlbxUBnF8WYFtdTKKVXbWYvUUpeGRUgi4oedy9vjDr7jrS1j8fM
CuTjFKfej7jPfmqoAHdaqEoXUisyuFHSfr0907N3jQCDEh78KXhhgMKzE8FPoXedU8rHzve7lYNP
3mriSF28e5TnShEBMSgdJIjTj5d1PSBh401Hsw6cTWDUjWtrw5KAeZaVPB8E1o3uFkQr0InnqIJH
FbIrjM48RoV9Q79WdLHySm4KCpTtdVdtFO1bY4HZRBdBchwobGMweDE0I/0rCR+G49uTfuVwiEgB
nSzxGCDs7HCUGv5/SZ6aR7uipSD8wSkf1irllbeHeXXWkDF5KlUhCJwXgsfYAjWi+HYMgrUaXvaJ
q12FN/ZnHC21WxZBvSx/Qob3/3REZryQ7bw2yZeDz04KrJ3EoZ2ZecycG729tjDoDRbcC86HoGEa
VBFcXaClU9k83TwdmlQZO8PmC4hHsksm+IRpjHVClBjxu/cpLzEHn7gSgJH/Ox1KwolZp4+Ac8Q5
q9/EqjW4iLSXOtGIFOH0GXLUZwqc2BlE8HMuK1rCKkR35xxtu8P6MEjy5smH1e/h/m9F+drL1ZpG
F/lUfuyTJN0VTRP8KrNEblxfGYQOsdT1b7DI0WwonhnE61zSsz9TI8OKI2sE7c0DpvBXgx2HzS4w
Estzp5JODStba8YrvSi7Q0USPrq22azxGYUeR88GeoD6YcleqfUGUE3rAueXndMRdP32lj2/dJi/
RpApOEoitzxdZkOJS3/SeuuY1Um+KdAfr6qiXqp2nYWxrDJ3N3kCKSxJ+Sx5zajJV6pdO0csjwAf
PCXrXK+hCd9H1Qn7y6DUx+Yaq6fpEHlxXG6UOkkXjIrFjX0SbwgJMrwT+iFQaKUufzrRCecUYEbJ
Pxq96lwigqrXqhzHF1KfZ5s4iN+dpWBBRJUJFSHPseiedjperk9lqlRNfJQrP15bk46fKpZHC5/v
fGEZhX8e2gUW887cOE8dFG+I1Do+BrzUqH61wgAUL72LuO+MQ+Z31ZWfZd6lhkmuO/p+sXAhvDq+
SEvhDAqd4WyWFc72yYTA4AiwHH4qGtxky0y9CnOCHJP+Zni0Dlbgarn0tQyUpWLTjP0mXhmmD19R
NIuhTjc3fRyS3paCwIyOSaC7vSzteF6rKwsqzgaPguI+CvzQNUcvum414gYTp7KLclT0hb11fojA
tXB1IYCGhAEr4vRbQwbTDdqBx0f6ak27IWxqV23zJefJV0cBX6JXNkJgcojTUfrJd8qS0tIxL5t0
UycD9pNypC7gia+Own2LExp9EPFiPB0l6VMrM+w4PmKlQKe6PijWUWotNTp/Lg+dHkcRy+FbAVIt
IrzZi9zi/+R1nRwdRynGLDrO6xvJqBS3RkOPlA/GcFD0quuMuvOFPl/BTZI66QOUbPmnEHqvyHoH
LBK8X5Y1dL8suZVKd+hxGXGlKRt/KbGk7vRBo9xpUITeJGFsfK+9WFl5nVIW7tuX6CungMkARIvZ
iHT9dM3UAY2o8L05plOZ7Fq6Ngmupe/WkqK47ajqK8nLf6SoMYpubBeugJmM+vkQwBZG5SRgQaKt
WdEiT+skRHsTHTGNMTasHc0OpUK5rGRMZ+NCiXaYGFsXfdnK2xL/GkTN3ng3eHK4pVNw8D84C9R+
RS932Cy4D52uhQny4/RpFh2dRLYuqfjkuLzoS2J88a+cbR9ig+dxgNhmsXLnWEPVdFN4nOw+Xnnx
EGxDx08vab48XU65Meze/sKvLDI8doG8QunCWW4eNlNurdiuVX10+u5bYRmoegJqjnSeHi+nQTO/
Kk33tdNrf93lfXSptLLsDnJXX2lVvuQTcobKgMPAHRFMP1xLYSbMZh+EqZVEY9YcfXRgpSt7Tf2R
RCnd+E4d7Nj19RcWjkKer6e+WwT+MQhLeWHTnyGS4qfgLYesCjpDvjv70rgP92msWY2ADOxVi8Hv
F8JT/7KX83bTy23pppkv7VDBZduRcvyPptXGe09SnzIHDsXY3FGpdRYAs2ee8YudwVsg8BWoB3Rg
g+bnzE6Dkvc2Zope99Xitb/22yL6atZ107sefkGqW1l22rmIppTMHfvRuPHtpPxqlqPeuEo0mYE7
Jlryqcxa73ugNDJu4FgW35hWoNVu13e17qZmYhbu5HfKfaoPsDakMcj3uG3h5k4ILn9VfafFAa7p
s3sklYrsSpqRHOq+Vm6B29II/CbU79W60LCQpwcfjjK5X373wyT4mfOi3idpHmno1+oswvY9wKZF
LqaocVXDK++6Xsq+Z2mlHEfbGQwXB5wgdHXNC6KVgnXboyo3E93M6at+lQ9mdlPllf+TYmXGq2So
+Q9tGvP7XAm0PxvoC5ob4Tv+Q+vQ9q1Uc0CX6/jlLX74TeVCC/ZltyjwUnEn9tJ1iJH/z8Kx0tTN
eoJzzcC1wUVxSFPPOh8HkFiMNFdGMEnBKg+K6Jucpd5fqcG7ihM3IRK9Ov/VnDKYTplQ/89Rn4gh
XtxL5yWMtntM2tMaBn/hXzUM54ODmQbVSTQBvK28qb+5T5b5ATc9UnGCJeqEAnH8u4RhfBBdsLkO
BFzFAybQsb9LGIr8AaMAEQfADuCd1t5TwXiGUF+cTIIWyqDcnHTxIAYH8jt9GWr8AxuDCv9DmyAT
S5FqXg2aN3w20la/CNvavszqId2ZfpUf1E4rPuqFV2wT2mAdam3orto4TlbYOe58H9cPOy/ja8dp
yntFGbJrKyPmM5XBv9CreroKFbqG07uz9q7L4IIGmIZXvSvdFik+8S68W4Bx4HnehdPpyHplmB6k
8M9Imv21n2b2JrLtn3IfSZcvPvLhryV6Sd8SsdC/F+73SNTSQcAcELe5BXeb1g49AVrjs5omxiYI
Bpsnpwt3mVGkV6UTmDdFK9hjTqIsNZE7Tfifh2ZE8ibB9oU7NwvTArugI0gqe5+N0Ok22VT7V4mn
69e+YY6bt2d5NhSbTHgZM0eIA1BET9czYt90TpeW91JvYpY/mo+pGcjQNJUlCfqzY8PJglKrQjLD
NjQJpqEynw5l5bTcSc2xvIcEu039+hLceGtPzXVWyptySLcQ7PE2vsyQ7Xb6F27oWyWnB0Z05XuP
qfUEtraqpPoi6JuPY3qQq2DddfplqgOHJJ8xRn6gee1KS62LpKivojS8qjr/0ARq6LaqsvDiiR/2
dDI4eYm25cItiURsFrDbwxjRrzKJIeX00taS4SUNXqa66djkdGuRlkCus92IgR+2gQIAolrCzjhd
vKIfrDgCprinGZm5m7xhunAwYLrqUy+7LIbeuY0lCwVJtbhDTlMTNiMjixooJw/uPiD76cjYPg2m
4/N0thaQkF9k3rpWvXThtJ0JGp6zOLhtFNzwzkFLfzqMUij4ykiDek/PpPyC+k98oVOD2tGbZDXi
N7JWjbh2PR/On19Bbay9wHQruEqrKK1IgttM20jwk9ry8e0TcrbyEA0QbGL7B4KJWcPsAi2GMmnz
yPMfQs/PV17StHtLkfSVV9BiW9EGddMpwZ1kSdbt2wPPsjVWXiSE2LFCGkFZD3oyWxKEBbQUNaqH
Rt/A2qjX1KgC1+qz27Iev1Radx8l47iyfEcW8dOPRvbXvVatrVT3XL9oD3DrancclccctV3cqk8+
dA8XrPYH2o+1LrLmgpx9kcc/C5X5yYmUSQ/IyUR3CBqSn/7kUkGB1weTfSgN9cabzF2fFOvcdj7V
Tn8VZfrKaGjYI+lflPavffS/UcofXJsv9s9ZlPLlMUnC+h/jP7Zt02bs8ReUC/E3/xWumBAkBJ6M
QJJPI8Cbv8IVKBf2B0QRgoYhooi/QxVF+yCiGqrBqNmhFImH8F+hiv4BWSdcDYjHwiSNgsN72Ban
jxE5NbmAULLjWUhGcZbu+TBnw1CRm4eojQjCK4ykPw1ZiKmPAXS4c3q5cqPB9+PNNKrdj7KtcMO3
ZZo9N5oZP3hlU35KBi29U0bkGDXZ48JreXrrP/+AcErojCcs33RAsNN9jY7NhPVsNg9l1BwKmrB8
xDYN57s4LfWFC/H02v09FMUTwaQC4JobUzUdLZt8Y2oeRmnMV21f+RtfDqIFWdFZeCjefliDovLF
YaU+PpvRVJpS1aSQibGL2ilmSaYV9Ae8NnFSqutyK/dt0btN4/HUJaP9aSqlm7hKrqrAM1xT8TOy
7njaTFNgfMZOv9pIihOvo3GMt5Z3F1tlcRV3UXER+RSzizrwdkFbGmuHxl1LaIFIwP/9JoslQ1xM
XM1diXIUaPR0LiNxYTWmdXC0LCn40+JFOACk1StCLLLysHDcsFU+Djr2MK2OXLZLppU/xvI6bQw3
q4ppl9Rptcrae0PvaIYe++H/3k7oU55pXYKA9x9/H/6z2+nzY5rP7iT+/L/uJOUDVAREH0RTfEYB
A/3rTlI/QF6E+SnMJ6h6n9xLMAwJXGFO2ORRgqLy4l7iCuH1RI8CJoHy9T330nM56mRjEXRRRaHy
zg9BQjaLx/FY4Pn9P+x9yXLjyJblr9B6U/XMGioABEBgU2YBkBQ1hkJUDBkbGkQiMM8TgbIyq01/
RK9r9Ra1q2Xt8k/qS+o4KETSSaakDHi/0EtrpllaaHI4fLh+/d5zzkUF1gdUiki5XzgHSm7u1sZV
PUQ89QL154CMaVeRGVU+yAxpmMrzLMo8yHKs2mSTuCtn5hSyrMeiAxy9yqfQI1MF/IXRuKI/uYgq
Pq3nbpxEnBFOtHxm13XY6nmgKHcSrvVQ9eLHuW+gtpo4mQI9HC+9lvuaVTmw8ZFYx488gq6NHsVj
ZJFW7Zi7R0qodUgWDJWSRBTIS2YlLzubUElUBNCiCMpnngOx33lYBMmdO4YXnRZ1lRo1oUu8YDeP
jBlCkgDjEiYOSqUDTknvzAwTi8LrgfAQ8O7KyEUU6ApDqZruLakTN7Yj64ynCCjwiMQhjCYwPvRT
ggy+WZq4CBBFUo7aTHE2345zMAOgVzkbQwdj/vzzTqwLvAquoRAcInKShxzQUgwjUG3l5kHhkwYp
n7j6ZTtWufG8XmmpoifAZQW6KHjaOUCxDqZZmNShno+T1Ki2MbLTSbECaUGKpHUY8YW14mMN2nQo
nDgxikldhLrdxNJSclUsJTGRmo/lpJFXxnY8buKZm0SIBzU1NPORCFVKA+ezH09bog6n+2XdFoaT
TKAIIIWS9z4Xci2dSuOkERG6XN1yWlsKU0VKkitxNUnvFWe1/erYAdQfuLwcm7KrZN+k0PfgYEvJ
JNQlwEFC/fkRPJoxglIAZh4qQBAsxCjSMwZUPyAzW2X7UNjRt1UbX9kcxqYVtQXnr9zddP1/1/B/
kZjT79vecwuhRpeyvuQPdsZXUsDcI4xi1OtAOhP2rbe9En8GaYs9IC1+8uQTSuMzmaj94bRFsgFQ
QTT3ZHol4QwmGVEt5Pex1WXgafpD4WkH74iSp7l76ApWwG+mFzddGH1cd3GpJZcJcCvoFQJ8nDap
xmU2a9Ui9c+DxsNtpZ4kyidXRpJ+7kDYLjdSuxorc0XKth/FKlBN9Hh7sVJjT9QrRJcdsARKFN8R
lRYuG0J1HgqO+WPti7wqgRsvilCDG+dqPlQzbb/OwC2rqvdbcZKnkHQWk0hHuEL9CtHHcannGt/I
81ZLVzeRqgHIk9WFg4Ksk5iLDeAyEnAS+Hp7XRTCeAWkOGpJ2hOh8t/X1cpbuBWvXRdKgGLegI+a
kuyl32D2a+iBOrzZtg3yycBG+L/EWhRAjqUJ6gjxbYe/dV1/+0uRVpOPWhTW7rmD0DMIjJ6jhbrS
2K6rr2oJ5MY6CFtwaO0wNxU/FTZOFAoS8nNu+FksAP3Q+cYeIzBftGGkb4WKaOU7UOIChSjzv8iO
0l5BlFJRLjhkOc5dIXgvSpmawgXVskvRgUk4D/OIQyU+uY51Lfa8jeP5HDBEktRcQtsNt1G+KiYK
CF9NDu6fjzSGIYtFHRhSxlXVFGihHBVTVtEYEXQO0MGZF4zHq9kqKhM4atE4uYkT1670hCvFr1Ie
CZ4eK0H2AUhym5uNcz7+4hWIik15XwpkPRUL9X3mjxXOCGyQLY0UQnwZmCmobjfjOCn7PI5l7RFo
bZ/X07GP4Hoe1oJZIVGYGbaDxMXUJ1GlyoFzv4BSYg3sR+KFjgEBnqLUg1RKVX2CkrN3Sg4uJqLw
EL9fqJ7k5bo9AcF6ztWRuIBRr8WpwtcB1HSEVv2Iwo1uiDSkN7ENTfI9yIkUAmqlRpPI5c7LrQaB
dlSFmqSXaZ40eJDM+5BCi+IUpLRYy0twm0pw0Io0SOdbCZWsdESl1GqGQu2Fj4WSqVDI8jJxqdbF
5D7aFg4OmVZFnnHrqLorRii6qoyxxoAVb3IDCv7Vx62fgWQ3mXgN5lwrQ+WydSIQpTwEZczAbngU
Mcct7SpVS1STbBQ1Dg1RXeWgXKK4SjiDLNfYNZBrUG8mbaz4hlRPwKcFHUYQ9FXAKaruT/K2XXhp
s7J1yc1keRGrRJmgicaRCrCp77izRhK2X6Niq/2ScCKXGlKhQsJbzUEQBUqrqfDvoG7mfJNpqF1R
oKW0LFGQvkmyG9RhQHwSlC8e9Z+qwJ/VXoxtO1a2JHutOBNnhuhY880HyfcXiDGnrj6pigJZFw/H
9YWjaK5saDwshN7CGfsmIB81NjyAiPypIPsCySfC1dAD1EAjGrcr+fMkjCPfGEtbEPoLqHZiMCUp
+5RHbvAtQHYIlWFRD0Kvs2RlFUmCoqDYgfWtDJV/bxokRFmmzONQMJAzBs/RhyRtqUNJ1/kMoWMR
jMNxqgjGZOvwtgG0EySPfVeACJoWeAEqlbeoxWAEUFnnEQ2L4lb3yeIhDLd8chlJRSrqEkrfOsbY
r7ZQZpaQJTyXNa69Q6iydo1UdsJwyqtFyOvYo2WmT1QOobzIySf8hQKSmndeoGThykgC3HzncRuL
9bzhbJgmBRm68QJkZgjgI4EIczi2pSyYZfCKJQQ7kzABZrLmsrnTepNqvkq3gTbnK1/6EstQaTFQ
lxylVIpY26BwTPkFdHWJm9a8m1fn8N1R6hZczOJB2zao3ewFla8syqQQoWLUlLkwX3HepJ5HDarF
wfLwY2+N7mzLC1cJUd6PV3Lp61aTylrHi5f3kK+ynVmYcFW9yGJU7Di3g1Yo7qXMwQrhuEZW7spt
6aIsSRRzZgRwlj+v67xOppofpBverQsDj1/NIXYOvmvifpBQ0BpGOC1RKMuBDjVWZlgsRNC7dXnF
y0bWuphWXLIxfTKETm0i1aXI4bkLJ++6jaMbrxYhhhCuLmRMvepGV2rc3CHlMNNsqNW4Asq7huWt
b4+nkDC+D5PqvZTy6xzPhuRjpaNC16Wflefj0nGnq1WtOwo6UPn1dKxGVwrShCCleAjste/zJFUh
r5Bc5Zn8BQStTZNHy60/xiZN5pUgmoJ9VxXpTYhyz1AGXYxz5yIvvIvE1mYNrgotHxmCHbzfus0s
TJ0vWaVy00JO08Ukqx9KFGBzdc/dLiBWWhpRdA+vGqYtlfVgpd5Ezlg0glSe8ZDimZRrCEJERgWh
KNS8CPSAt8+9DHTVeqVeamPvs9yMnXkR8EAyeojvQhSZaxUdOoPStPWDaT5uLlHgwb+U8jF3CUGo
B9uXQl1G3aYkruNF7S9EsKyruMkuUCAGLJsIhG87hHpHdZ8jslgp2qUmJLA9nm1I28e2AqE4qifN
Bf7+8yqzP+eehJhyJC0D372sJs4VamNf+1VT6byKqt8835xXKWimHI9mE1v6AA3btcx50SysHBCY
a1mA9o4MgELE23oEReI8K2acJM7Bl8EWba+8hL8MIuGqhkyqEUaCnsjS+9KpsWpgcVBE9sJe5Uhs
q2r6BSz2aej5Vqxos5QPFqUnLvhG/ZTkBIbZOpnRhKr/qeUlg4eEai66M8FFKrlVwxvYorEOCVJ3
5mw9UP1aADScSPg0gewTqmsRRyYo1m4s3mdpCNwANqMBKtt0wgXzNE4fKtH7AnNqIJnpXEC88kNF
gm1FEcMGuDLO6RSg0Tlcn2U6ia9QutAUA+czquOqyBgLwsNE5IxcQlViyLtoCCEJpQ4m6k0ORMLU
0xyjlOPth8pBm7hL+LO4TGsXu1EEf6/M1qrEeUY8qYSbWhAavdh+kZIgwqpWLDwOpW/9W8fNosm0
qGRodSOtCHFI4cYTcIdyVum5CndjKibcpkX52iipZ23Qri7FJEuWuQRBKEVscePiLjn/TvJqR4/G
9x6f4H6tlS4u5UqDEs6V9EuZVe1169tTPwVQFEIH0OduPohSPQ89ZypEYqZHKuYQEey7MErOs+w2
syv7ArH726j1DZQ7v8iCSMPIu4+t69y0IYrWA1E+3tq3nCJfFI1yNylQwhzGD1XqeVSgHC9FOSI0
eOgUKPbMkSblzElaaIajVoHe+Kqj82khTqV4hTJpfrgoSl4XOf+myWxoNSl3ohDeR4C35hN/hpJj
5zav3UHZxJA1ALwEITfKlb/QUKoIlZbOUUfJUX19HHx1fHHOZflHOBlf3AhehLOOEvVaCj64zS1X
ZljO8RKF2C+VFaZfrkw4gZzhohLIOHAXY7ut70r7E2LSxkTI5qusmJfahouL60bxZmWxWt0AF3XF
F96cC8BfUpsVsnBWLYzB35eEWer4qZ4720THGZOc563YIgRXLgTU5vUQDplW5FG5G31dafGdBBy7
cL6CNpAOrOHU9hVtXtX+e7nCGa0p8yBfwTKL7dpPGxdyBHI7xY2z1FE4RNX5tthAWn0eg7M29doS
LnIkLTQlvK3l/CraZtHUD2BOcvcLtPOgk97Cr41rossupyZc62qhxeZWJFdThW9Ah1AQMP06KTBB
F3bLTzbjoHiPipGpg2tBUagzByXtcmBIVD6ax36ZNYsMKNSvGu9rquEpgerNsxiFYty84J2pEys1
ItirkgOsGwWm9Twp3Vupgjwuqo64UgRiXyitM9kLTUEKm2qG3DGU8FCCQcn0VRKGW2MlywFcrShy
s2lVBsJCVioewmdbBSdigaIvOtL6kJ5HedxYR0mb8SUuMKWFsfWrC1FZTdypAlkiD4tSVT54dhh+
CyBq0uorPkvuwWZs4XmqKWTDtlDu+cQHE6e65rZwr94rK7e4m4DZg1rkQSUtE9EWVFCpNCmYOtBE
FqEDvU022Fo8RBiyIEPyt5q0oLRFZQOBEJSb8qbJpAA6QcDR8KGuxTw3hKJo3gdcUhUzAHo1ebot
wm29wNHDq9NmawPnVEseOhhGcJAu+USRcCyqInEstUBULmPf5T7XbczdwjFp0iu/UfxZmDeTjQDQ
EIIzSYn4ypbz2sfucv13FGZ46ioJws4OBYS+377JTzvJnIf4x36pv9afbugp/fSC6BCpwEIFLroe
dXpHzzUQmJBFKjeQJZLEsw6C3eFyA3CNn74vymcg7QILSRDgeMLekPzeSz//PsfyS8ftPNflvWwc
ASoPeml5fEZYg1B7QMicfBB+2Xt3TjyDLgGhK0OdoPvsHvimxgDBpEFjMNbOZKAxUYcG3EnyQVZy
fww0DdEr5OmQzN6N0e6Bb2gMoMYydAyUM3BnBCJntntHBMf2xgAqbGcQBoc4xW6XvaV3J1ywQfNP
QpCIC4LqhhwQ+SDZt//uIrLc5NtA0HUf/PhtmQGSnRg0AhxwgqDi40P4J3vvzsE+iN1LQxS4+7y5
/U+izINeHmFrAi0BsgRJ4L13F89AbCYqtySb2H3e2rwLhEs77N0nZ2AbE9bDk32np19UoY6BFBhR
fHlbSx5AkaGvjiUPvi4P9Mruc3DywSggYYCEMARbus+b2/bC0Nnn4NpAvhKIMJCvdh9qBxAtRiBn
IK0CMB35vL0hIPWhBu0AWTwjJVAIR5V6d6CqgZYlqiFPI4MD8Y1tAYKeGvTusHwElNxtg25+acdH
PQOaR0MmD4De7rPbcm/o7CcQo0EjoMC/BesSUKuT9o/TcDYg/w/xlt0pSI7Ht7UKUOhz4BiIuAJA
hofoQFA7AE4BRgcLgPz35l6bACgGTb2knhHpS8Bx6DNP0HDuA/cFXF63J96g0SPs60HvTowetGRB
ODy57DEEMP0glQCU3n3enN3Hbhw4BJJ8BpkMAAsIdYZ8aPMP7S/QWzWRgFt3n7e2AwjNZ9giALwC
tZABbQNtiHzoESBXAgBGwTV6uve8uUVA7NWgEZA0mACcfjADu3VOn3/QhiPlLuAhPt193twIoGzK
wCEQxTMApWWAdn874PbuQEQ5D5YQxK8nQ/HmXADQ9YcOgXSG2YdWCRgxuw91DJIIGZS1QJF9+unb
uwsRKYxBG4HDRQ/UQeiHHByGuCDABYaRfLI2r/L9XvFL30PHhuMGmy5o7Fr5njj9i7/Qh1iPG3gK
nRIkMfb2hP8OGut+lUSRd43vwqjk639ex4htR/hGF9zd+wGR5d/7Ml5bZvTC76z3VfHzo19+Gpz9
vux/a0aC7P1QnHzH/psL18rMbO003Z80T2+9U9h/9y1z1+Y+bwMc8/7LPo7+9Mp7S+fZJqMCTysO
mkVpQqy930aIFAX4g+3mNJwQlVYGtjgrszix+l519Qh4hDb7b/zY69+SQgOjd6F1OLCo/E7IuIOG
oMyLzAwOxgGsxoEDsSQlEE71GbW2iEc/pM/vyU6ge4xsPOQMUAaF4CyJGBNxKIY84w5pJRTHOHiK
AugxxLmIMAUs0wRI+sOnlL9VpchfubqxZsyDhQjaEAD6ECkFoJhoI0C3hcGDdDPAHhotC7Ow0Lnd
8JA1iiMWmwk14EitYxGJBlI9kh69H3ivGyuHJHlhhvQgEhgsiOSggSG4A1ValNpl8TAUZcysx76l
7q0ABSb/Ef4EmF3QUWLxIMPM3MdHLMDRrVU4VhaY0YYaTNA7oNeCUSRhHZTyBdO171W//Y8G85QV
/p7sOz5l6CTeH//5/tTDNvdWff9coM8e6lw5Olae+d2fdQYFNoyl2Y87WQ3w1H53Rb9yo76L7Dig
Gj0yknsz+8pG9bjIa5MmOgos2rUilyqMQ8DtQ0dABxMx2rh9Q2RcCYloaLOGY276Vrq5em6jvnJc
762kfAxg7uJvI+zTkYGkekw95Llt+cqHTK0wXmfI4q9HLz+PwQo0UMMoi+mCR6SU8eAJiMMYgih9
Q2QOZAQ5BjeLBuBcjHYuYfR9jPqWu+c8d9S8choMM7FGn6xsQ3lezx7Or2x56rmP8GSoFU+oxkNH
ZmY3SdE3Q4ZBec6TeGVnZ2lpFjHsXjAilVYsylQpDJbJLHNRCYxqlpBTBw9G4YASSJvrCYPd+YBt
f26Gj3TLRK9jaI/PzUd6ExIJscGNOgfHwLEPXv7mXb5yTRwvBISbhvfV+PU/C2u0+YeLKnYzatch
VDG8+SsraqhlduJi9sfH4tp9PPQKuqL2QyfuGo5u4VCHC4oxDh8F9PdgFEgufGhvb8yNaZv52sz6
toj9Qdm1/ssTXuorF9uN2cRFQS+HZ73fV7cbmDVlg7vSfMNHIjholMEuvsFBul7Ti4Fwyod3toT1
hZBV31Q3awqDvXxjkpYPb9QQ1+ifNGBBxC2xv0Dg9m3tes1gGd+6cPGpVlkcGV2r9HkhkFD/0Nnb
mWFOd/PcLPvmurE4DoaUf9jI3//61zI6qoPJYJDvcTPZUIYYlZj67v/4slhazdqxgoCOQoBZz6Dp
XdzpKAYJeToGjVuRZZtB3xCZP5FoAAxdHUuEUzNzdG3FEbVRoGPCoPE4PIrvEaXlwZ0uNyZ9wWRx
8j/E9C2tUz8Y3NVf/z0ePcThr38dYT2P7rJf/yNau3ScFiWIho8JiGPuQSiv0/MY+gIPZtQeGmhA
Z4Z3+KN9tMElBgsacQLfjczR3MypkxBop+F9RprBPfDpQa8f3u4McRhkYiiXALWThjf89egOgrIg
DJp1w0fzsaYtBql0MHS17WL3y6P9TfBuQ9vW3Wz0AGeOMqKI1w9v+d1jY1FzB607SE4RAClApoij
n8hplAdH7c+Lw+JWRiQqXpcw3Ov2UTB2/xXICY184/63ZmxyfFn5SLkFDKIA79AzuzQ7C62b2SOW
X78ouoO2/+LH3Q7EbyGDQUdwiX7j4DWN3pobOnxGiAFD2yXxC910zNCknH7CtxjatGE2IVIYF/lR
+oIUDhrc+sHq6HT7yMJrfnzypjFI1gcZYBZWtG/3dHRSYbA8zjMrwp27H1aymAmIbuggn5fmxgri
knZjWFwnFiYumn0Hu0sKYSUN7e8l1vHB/IG7OrzdGzMjp/bhHZNF/PoGeIKcuOZF381uNJ7Njr4y
pHFXWlkRj+5dOlQgEpDv0JFemm5UjK7cosg7a3prVS5tQXgGm3z3lOtyTV+XobE5/A0eMszoxtx0
3X+IH5GK7xvtzgLCBBs6Sg/wUXfjY2BdxvkpYwh85vAH7Qbqkxut0eXujUg+amcVEKWnZ4ZFhA96
OYWbO6NPLvSyThp5gO6Gv9fH5bNPYLCQ9TgyD8LLqDc1vOcGEBdrk15SLKJHS5P2ikSi/jx0nS7J
Zp4BpoPLSUkvFhaRqd3qhMNVOL/+NbDCpu8x2WhdAR8mL3Bj4gkWFS8g/A5mdmh3Coz+cZ6Z2Gd/
2X8J1CcjBZmff41TPvIznjNDBAb0OAEQ+zNiMB4PQxYvzgKQJBDUex4KuIlxIPfTSRYpg/PmHUHB
0ecYKVjz/JJ5ubO6FdhuGfYNdUcXA89Pj6HGtbsoLaystey4QrCFegqD8xGdN7MDg8PgNNTLwAaE
iuoukU8YOtZTKwrNzO8bImNNtKaHNnuRYRiiTd9Q1yyDBTfLi0NwIcDCg3trtNbaoceWxRkxd6PD
QZgwsNxzM4utU27Xs4jAVzrYu4OgH9LOTjDY0efuIwAtQCPvN0zKeQ1dZ+e4D0S5RZ2+pNzA4Hat
DBd9ulkW45BZ1trqu0dGl4h3DO0sKlXByaFMA6J2w9tdlBFsDjUIqO01vN2L9ZFxAJuHQbuFGdC9
ZXGpurSygwUG+u3wzl4ijoTEP+3bCSxuaNdmUR2sBhbJCZQZc8pD1wQFfYYPxRJl4E3/sMsMxvja
hV2H+5wXFg3qRAmp4d2+LrdWCJhbZvdtkQ0NkfP+yx+P2t3EwQZj0jfUtUuEI4ZaCkRmTDpyIsgM
DMUNse1977rOsggx/g5QHGWT+0f9+ACDG1KbtK1gcTRD4/rA6xFYxCzvwGQpDzLoAimyOHQ93CPJ
fUDW6Gi6Q9slOxpAampNgCU0vMPLzmoizEVHIVjcOpYJ4n99D8ki7uQlBo8Eigc+mhnlCYsig8Nu
WVsb+vAQRRa2uHaLdkfPoMaCxZH30c8wxJT7A6ZO/5gf38wfI7ewNojcRvYmpq+NxxS68iB3+fJ1
9BMBqmPdGUjE9J3t1gcTjB5i5QQek9ELmsWtZmllh/l+FrBjJL8swg64oWEsqEZLyg4P3S870t6N
ubY2hzc9UuqcwWF1hQqmFTXaqH0odaUFhnb+1/9DzP+pqxk465Cjg1QfijmBuY16IS/60T8xtEYY
on/CyNpJOqz8loOcO6bqn28qDED26dQuC1QWckPWUcSFhZt0Y20PEo6dhM9Qc7HLIdwRFKPVJbhu
SDoWUg69Ge1OmZfX58tH2NMJeUxhFSUGUQ0DA9HxlU5QrUGJfs7tQ2LmuwrCc/Hr7/TR/aH5Dv75
/VNn1/7PM6UdNf7Pt3/ffbPBuoE+Ne0DMLiRvIPz+Wi6Ht0wg9v6uyw8vJEwuKjrZmQHAJTkzv7C
ZOEs3zQmicxTzbLosFMeThoDC6CD30qjCMcM+gra5mO8oW+RLCJZy8wdXZuRT11PWdwUwASnE0os
wkwLMHBHV+R/y3f3+8tBYMEpuIjgZ1sH4GtBYHArQ8v01HXKR0PPzEszoU1Dp6M8tNUrVEto2kNz
BhRsP94/fjndXWiu4gMCqEAKSQ/t9g5xfKJtBlv6ymxN3zkeEgb7+to8AH2yIMPjymjGR1sEFYkH
jzKCphAwOFjLLJDzCJtu3IpGMgksoJNo2GwO9zQL0MitldA8HhSNHj7AdyZwRVZw6t6MytMs2veP
XBXUmGfQMJSw3CQ5QqM9q5jySo8X+CXbTGA2+m7uQpIMPKEHx3QPw9QiEdIeao4eTM89HmnQCVg0
7YJT17fTDQULD4OAGYlbeGjmRBYW6WP7aJ0YDhb5oU+uVUQmHepkYereA88TV6OLAoIlyeifRjPo
IsRF+bQz94cfOuYs0LBPD7xCyfocJZzwyP6f7qmHovo6gzvGMgE0OWhO2RsIOrHwfW7czQZR0pmZ
F/uDJk2eb/21t+GnUVs6rg+hqAij9v2fO2rC/kMRzINe1IvhxpeDCN2pYmKCMjf473/7v7lvNibw
uA0iOejBAtoOQKqfGlTEAJQxC2b/gwu9FQ66ATRZntS/GLPA2i8tXAr8frnn/zR1zbjBfckdfYB+
D4181VCqHGVz+5H+cQdxGvubGAP4YPq4RrohdStBAQ9oizGYvCuzdDOXwnkJREkfNc2Hv8KdyQUu
twaEisvzsm+PWOmnZzBIDCDzZ59omcGxdW0mhXPg1uyG5sWD6+cFlnamZGhkab//ZAX/P2G9gYtF
8n7U5DGYNgOVXmmcJYt9co5rD6T+Mjeh+suCX3IBjDXVKAs6+UWemRbFChVIVYShrhz6mvatdPuY
RW75Ms42B0PAImV4VdZgXlG9ZUGMvbYAxKZj8dDg7B/z4/b+PSAXfSvd0LLgHn+A7iYVKxSOlTzL
P5z5Xprlxh29y8zDPPKzupqvveA0B3BmkQVD8ynTQfo8moUuHD36ft1pTw/dHZ/hgYBiGlHHKfQ5
+2n98cXxi4XrSN9Md81hgca+jUdYdP+Qjw6vfUhF9w/78T6fE9DTaFk+bnCPgtYutRUlkWdhlqEQ
8XjKtSRK78KEBcbq3WM5uilzyvt6ap3BGP3L/Ww5u/80m/7riCwegJZHy8P1D4VXXgKnX4CwO2Rl
Jellban983v2RFH/29BvxC6x9/fhf1iB29JhFAY+rxEjaECIqNSKYREWnAWjpRlUoMZTFp0Fgw/k
58IKER3sdz0xMcdy4H/8pECSYkP0mPfbxe7pv/xx43KLAc5MCBz0TXVH5rM55VeeP3fAINCXLeFl
5sDP3XB/SlROiUPjUGmJBVQUiZdvceCfCCMpgKpBNERTFAC/VBVq8C96zD9v3nfC70MNLaI7vzk9
qJ2wt8N/ltZ0ZpMe0flSFrE3HbmaA/4Di1uGnpktLb8zZuAXGMggUEcTizCZEQfxoXwri+jwbA3t
DPpQIpXMfltYpJTE3sp6pSGeQ+hj7RDt3QMhVxZA/7kZ+MTrPeU8Thjc5s5L4DTow4lJ9gdBVhxP
1NIQWPD7SK4Np2nTT9vuOGVwc7mzspJu9EWj+nLI+WNWHna2K+k9dMl9AuS6BdSOmjjUHuhf4Pf8
lZ93DJyq1PEnPBR2CEJcjswwpiaHBT9QB6nzUB6LQRZ4ScxtfFIwhAWAxIiJyso/Xlm4xkT2X04Z
MhbqJx1OhdxLIQlBDPGp57CgoBlx3Ptk1G2BBQ9t7npuv4WJYWMBTpiDZkOiSJunAjAd9cFdZ8eo
KajQsToLwSNrjlBZLC49T2dtBxwik01ORijI7cpEEVDchpoUlcHBgDsnlahmEZhcWKBUPa3QHXJ6
PQW1Mei/R70ElEKGT8wVsmePIAL1LXXnJgvtU8PJEDaDVt3T69APYNDzW6seGWZwgk/DgmR06x6I
VLOgGH0yIwQqaHeChSbQLSS76VZZ7FkywF8tBFVovQvwffq5/D134mUH6M4t1tByOnm4oMAVgweY
CcQjySucKHnAJjccHEp3M1jUOKRy5GxPY8ZYBLR23IyFFUCE8H+P3uUQIcshFd4ZG8isEcDQCLgH
o4wcyk9B3bHhk/IQ+/BNqZWKur4s2gWmrG+GWDCRBQr1oQTH9aCzDFbmZ0yvu1Oam5cFAEJUx1lo
Yx45mSKLVIVBIIFEpbDftPv9liGqhfL0iDmBdMgD28GCdU6xe0Y3IEdno/clEE7wF0+6cROCKuGR
bFARBUPpv5eL3PzEi8+J4oFDLz77b0Ns8/Owh/3fnj0lWfbKnlKd+UM/f/IWyUY8VbmQavipm8/E
8X6OpPG5FUMtkdqbLCC792V+gF8WWQC8Hn79LyisN9b+lgTHsv/y987pUyvgb5NmO1Vi8m+7Lk69
O+vVf6q25Z/wLU8U1vzzveWpOp5v7C1fWNJPp8E6wCXzn/8HAAD//w==</cx:binary>
              </cx:geoCache>
            </cx:geography>
          </cx:layoutPr>
          <cx:valueColors>
            <cx:minColor>
              <a:schemeClr val="bg1"/>
            </cx:minColor>
            <cx:maxColor>
              <a:schemeClr val="tx1"/>
            </cx:maxColor>
          </cx:valueColors>
          <cx:valueColorPositions>
            <cx:minPosition>
              <cx:number val="300"/>
            </cx:minPosition>
            <cx:maxPosition>
              <cx:number val="300"/>
            </cx:maxPosition>
          </cx:valueColorPositions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3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49C58-8A96-4A44-A8A8-3D6C789B8EE3}" type="datetimeFigureOut">
              <a:rPr lang="es-ES" smtClean="0"/>
              <a:t>17/07/2025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8AC296-929F-409D-BF3D-5BAD96E1A4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7602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D8B9F-65FB-6FDF-0AAE-014112DE6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9B46561-C14E-8C25-B0F1-BBAAD735A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AC6F68D-B268-1D58-D819-A3106F4BD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C286F0-B7E4-6B0D-E930-05801AFF5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B26D4-7727-4912-8554-9F526427103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6252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0417D-B59C-8B92-05C8-1C07704D3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74E7068-EFDA-983F-A8EB-B35046985C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37EA91C-4AC3-47E2-9266-FF4ED23D4F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CF0D6B-E786-E036-93BF-17EA55123E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B26D4-7727-4912-8554-9F526427103F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2591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A203B-05BD-2B69-DC52-B1FB01BA3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C728F21-E565-2328-401B-CAACE54DB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AC09B02-7DC5-0FB9-714C-854347EAF0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01B4F67-06D3-3709-033F-53C0FA989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B26D4-7727-4912-8554-9F526427103F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9899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BD854-22C8-C622-FFB6-10FDCB463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55317DC-7840-4874-E7BF-CC33F2E399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9224102-F939-381D-C3A4-A88595D113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80F4EDC-4F95-4F53-BCA6-D50E097E2D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B26D4-7727-4912-8554-9F526427103F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8853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AC504-FD04-D80E-EFE5-164165F56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A49F148-AF04-AC17-60B1-556E8BC109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2528C8F-8C75-B509-4A62-13A519B200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26DCAE4-66C3-86A4-1B92-E725399159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B26D4-7727-4912-8554-9F526427103F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9811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00DE9-D2A0-4928-989B-76BBD7FD07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9E8AA7-6940-09D8-056D-092681C8A9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090F69-2641-F615-F458-9D8CB0BC0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B6DD-27D8-4A0F-B826-6298A29E3D12}" type="datetimeFigureOut">
              <a:rPr lang="es-ES" smtClean="0"/>
              <a:t>17/07/2025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EFA9EE-B2F6-B750-3566-79C8225EC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8E5E9C-F178-647A-3A84-EB2BD8D6D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5B84-9D7A-4A7D-BAA1-BA44B9F967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0274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C0EFB0-5068-241A-595C-3A1295992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35337B-CF2E-FAC7-E361-22EE97472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BDD47C-F465-3B46-1813-788DA97DF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B6DD-27D8-4A0F-B826-6298A29E3D12}" type="datetimeFigureOut">
              <a:rPr lang="es-ES" smtClean="0"/>
              <a:t>17/07/2025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9B42D1-DC1A-11C3-3167-6C1B1194A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2D9AC3-7E6F-2765-06EF-356E05CD2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5B84-9D7A-4A7D-BAA1-BA44B9F967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2602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044E1B-ECCE-7615-B315-3DF97277B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874DB4-33AF-CAFE-F2F0-64476B4D9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7051D1-7015-1714-2522-D8C0D46DF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B6DD-27D8-4A0F-B826-6298A29E3D12}" type="datetimeFigureOut">
              <a:rPr lang="es-ES" smtClean="0"/>
              <a:t>17/07/2025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5B603B-7C53-B62E-939E-319491BDE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A109FA-B52D-F857-1104-21C64503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5B84-9D7A-4A7D-BAA1-BA44B9F967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2135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D08DD0-C827-519E-DAC0-AD03055A7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218A6D-E6D4-E18F-C815-CC9D56063D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C8DEEC3-D84B-7E2D-DCEC-CAA242FD62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2A04A9-24EB-DB33-D835-57C25C759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B6DD-27D8-4A0F-B826-6298A29E3D12}" type="datetimeFigureOut">
              <a:rPr lang="es-ES" smtClean="0"/>
              <a:t>17/07/2025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C08ADC-42F0-3194-4000-B88686E5E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9E2E0B-A723-670C-D963-9A0A0C408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5B84-9D7A-4A7D-BAA1-BA44B9F967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1042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822980-BF04-A805-DDBF-61FBAC9CB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ED99141-FAC0-D67D-0F8B-482449A21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EFCFEEB-3E3D-2926-601F-4F20EADCF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A5DB5E0-0F8F-927C-C13B-3E1F01828D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F2CA2E8-FE2F-1459-2FF9-78A557BB5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8802C71-D94B-C775-039D-F9FED8636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B6DD-27D8-4A0F-B826-6298A29E3D12}" type="datetimeFigureOut">
              <a:rPr lang="es-ES" smtClean="0"/>
              <a:t>17/07/2025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674E190-495A-9D52-421C-8B1CC671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A2D3464-9C20-1383-68B4-716AF7DC5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5B84-9D7A-4A7D-BAA1-BA44B9F967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4508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CDE9E5-C494-DA3C-A950-27E15BB70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4A216A2-718C-CB25-85B0-065683A1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B6DD-27D8-4A0F-B826-6298A29E3D12}" type="datetimeFigureOut">
              <a:rPr lang="es-ES" smtClean="0"/>
              <a:t>17/07/2025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FD8A3A3-1FDF-B26F-F3D0-15E8C3DBA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0EDC56F-51B4-C717-63C6-3C3BBC05B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5B84-9D7A-4A7D-BAA1-BA44B9F967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1818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DAA0E77-05C1-F98D-16A1-654D91672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B6DD-27D8-4A0F-B826-6298A29E3D12}" type="datetimeFigureOut">
              <a:rPr lang="es-ES" smtClean="0"/>
              <a:t>17/07/2025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9289A9A-6586-AAC8-9396-B14C15D7A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94FB35A-6207-8383-161E-47E207107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5B84-9D7A-4A7D-BAA1-BA44B9F967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0126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0CD186-221D-211A-8A96-48E2030CF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449522-313C-32E0-F74D-FA4CF768F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7B2157-E352-3228-DBCD-C3B1B7C08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448367-2BA6-3A97-5CE9-59552E027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B6DD-27D8-4A0F-B826-6298A29E3D12}" type="datetimeFigureOut">
              <a:rPr lang="es-ES" smtClean="0"/>
              <a:t>17/07/2025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006C3C-6CAA-9F4F-5108-4FB07B8FA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A42059-F2D5-4B0B-CB53-6769CADA0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5B84-9D7A-4A7D-BAA1-BA44B9F967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5211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195DC8-D7C5-1F22-7A4F-F72B2A170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A5B79DA-1025-6D97-53E3-C61B81E4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BBB6AFC-CA6A-1486-B584-E96581A58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1D5C5A-3F82-85F2-6EA6-FE62C9D4B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B6DD-27D8-4A0F-B826-6298A29E3D12}" type="datetimeFigureOut">
              <a:rPr lang="es-ES" smtClean="0"/>
              <a:t>17/07/2025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8E565F-D626-1575-1602-64B9B75A4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C42A0E-E1E8-3C7F-D1E5-EF929382A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5B84-9D7A-4A7D-BAA1-BA44B9F967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5558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26CB99-B7B5-61AB-E7FA-0CC129CE6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09C205A-66AB-8216-44F8-D0A7026212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BC6132-7DC6-2427-8605-94FCA408C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B6DD-27D8-4A0F-B826-6298A29E3D12}" type="datetimeFigureOut">
              <a:rPr lang="es-ES" smtClean="0"/>
              <a:t>17/07/2025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7BF916-EFE1-A9BE-CB43-E36BD5195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D05C22-9FAC-2C0C-FF69-E22C1C637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5B84-9D7A-4A7D-BAA1-BA44B9F967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9001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685EC97-E76A-3C0F-F21E-66627AA93B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E192709-ECFB-1445-4BF9-028F36D42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4DD930-9F96-9006-9673-AE661A2DD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B6DD-27D8-4A0F-B826-6298A29E3D12}" type="datetimeFigureOut">
              <a:rPr lang="es-ES" smtClean="0"/>
              <a:t>17/07/2025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3EE073-B7DC-572A-8BF0-E6CD4F03C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DB4458-54B9-5287-8B19-40B976734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5B84-9D7A-4A7D-BAA1-BA44B9F967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6019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D539A23-E4B4-FBB6-154D-93CB0F653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E0FD36-1A25-2F76-5C29-6B00778B9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493367-6EE7-2863-1F42-7A191CB186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FFB6DD-27D8-4A0F-B826-6298A29E3D12}" type="datetimeFigureOut">
              <a:rPr lang="es-ES" smtClean="0"/>
              <a:t>17/07/2025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F8ACEB-FC34-42B9-B641-57E9F04DC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6C8D5E-6C95-E561-42E1-903FD3A3A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6D5B84-9D7A-4A7D-BAA1-BA44B9F967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76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.png"/><Relationship Id="rId18" Type="http://schemas.openxmlformats.org/officeDocument/2006/relationships/image" Target="../media/image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5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9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svg"/><Relationship Id="rId7" Type="http://schemas.openxmlformats.org/officeDocument/2006/relationships/image" Target="../media/image19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6.svg"/><Relationship Id="rId7" Type="http://schemas.openxmlformats.org/officeDocument/2006/relationships/image" Target="../media/image21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3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18" Type="http://schemas.openxmlformats.org/officeDocument/2006/relationships/image" Target="../media/image3.png"/><Relationship Id="rId3" Type="http://schemas.openxmlformats.org/officeDocument/2006/relationships/image" Target="../media/image16.svg"/><Relationship Id="rId7" Type="http://schemas.openxmlformats.org/officeDocument/2006/relationships/image" Target="../media/image25.sv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" Type="http://schemas.openxmlformats.org/officeDocument/2006/relationships/image" Target="../media/image15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8.svg"/><Relationship Id="rId5" Type="http://schemas.openxmlformats.org/officeDocument/2006/relationships/image" Target="../media/image23.svg"/><Relationship Id="rId15" Type="http://schemas.openxmlformats.org/officeDocument/2006/relationships/image" Target="../media/image26.svg"/><Relationship Id="rId10" Type="http://schemas.openxmlformats.org/officeDocument/2006/relationships/image" Target="../media/image7.png"/><Relationship Id="rId19" Type="http://schemas.openxmlformats.org/officeDocument/2006/relationships/image" Target="../media/image4.svg"/><Relationship Id="rId4" Type="http://schemas.openxmlformats.org/officeDocument/2006/relationships/image" Target="../media/image22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0547D-CA93-7450-CBDA-4523BCD12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áfico 18">
            <a:extLst>
              <a:ext uri="{FF2B5EF4-FFF2-40B4-BE49-F238E27FC236}">
                <a16:creationId xmlns:a16="http://schemas.microsoft.com/office/drawing/2014/main" id="{E3AA653A-A2DA-3D37-B739-D7669479F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2337" y="3220412"/>
            <a:ext cx="3031326" cy="41717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74A8019-A491-A345-6A52-90CB5D760F61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D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446B0C6C-71E4-843B-C4A8-C40AB910CC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13582" y="3220412"/>
            <a:ext cx="3260836" cy="417177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86726F3A-4E4B-6B7D-1AB6-DD074C7FDC6B}"/>
              </a:ext>
            </a:extLst>
          </p:cNvPr>
          <p:cNvCxnSpPr/>
          <p:nvPr/>
        </p:nvCxnSpPr>
        <p:spPr>
          <a:xfrm>
            <a:off x="0" y="68580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8402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B7936-3130-E511-BE45-46100B4FF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6E4A15DD-B5CC-2917-ED77-C77B7FC92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54705" y="3116419"/>
            <a:ext cx="482600" cy="177316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C3462496-16B4-9C3A-C07F-476AD50D51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72105" y="3116419"/>
            <a:ext cx="482600" cy="177316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414750A5-AC28-0E92-E515-31C832AFA9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89505" y="3116418"/>
            <a:ext cx="482600" cy="17731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6EA1198B-D601-3D06-82B8-DE263DF9D3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19905" y="3116419"/>
            <a:ext cx="482600" cy="177316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02CCB44D-2016-5602-99CA-483C3AD49A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37305" y="3116419"/>
            <a:ext cx="482600" cy="17731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263297F-F01B-6FFD-F633-FD02A996F6A0}"/>
              </a:ext>
            </a:extLst>
          </p:cNvPr>
          <p:cNvSpPr txBox="1"/>
          <p:nvPr/>
        </p:nvSpPr>
        <p:spPr>
          <a:xfrm>
            <a:off x="1483987" y="2196764"/>
            <a:ext cx="43294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Aptos Light" panose="020B0004020202020204" pitchFamily="34" charset="0"/>
              </a:rPr>
              <a:t>Compañía líder en </a:t>
            </a:r>
            <a:r>
              <a:rPr lang="es-ES" sz="2400" dirty="0">
                <a:latin typeface="Aptos Regular"/>
              </a:rPr>
              <a:t>seguros y tecnología financiera</a:t>
            </a:r>
          </a:p>
        </p:txBody>
      </p:sp>
      <p:pic>
        <p:nvPicPr>
          <p:cNvPr id="19" name="Gráfico 18">
            <a:extLst>
              <a:ext uri="{FF2B5EF4-FFF2-40B4-BE49-F238E27FC236}">
                <a16:creationId xmlns:a16="http://schemas.microsoft.com/office/drawing/2014/main" id="{D08F38E8-1696-AA85-A283-F6B713E76E4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14051" y="1681651"/>
            <a:ext cx="3031326" cy="417177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10E02AD7-5459-6AE2-8CC5-EB95A967CA3E}"/>
              </a:ext>
            </a:extLst>
          </p:cNvPr>
          <p:cNvSpPr txBox="1">
            <a:spLocks/>
          </p:cNvSpPr>
          <p:nvPr/>
        </p:nvSpPr>
        <p:spPr>
          <a:xfrm>
            <a:off x="1483987" y="3459740"/>
            <a:ext cx="4612013" cy="1467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s-ES" sz="1400" dirty="0"/>
              <a:t>Tenemos una visión clara: transformar el sector asegurador con una red internacional, combinando experiencia en seguros con soluciones tecnológicas avanzadas para ofrecer un servicio ágil, escalable y centrado en el cliente.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59F58C66-2454-8849-C97E-DA5222AE4A5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539412" y="6400713"/>
            <a:ext cx="1371600" cy="186190"/>
          </a:xfrm>
          <a:prstGeom prst="rect">
            <a:avLst/>
          </a:prstGeom>
        </p:spPr>
      </p:pic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BC1549F3-F666-1F29-BBA0-87C662F776D4}"/>
              </a:ext>
            </a:extLst>
          </p:cNvPr>
          <p:cNvCxnSpPr/>
          <p:nvPr/>
        </p:nvCxnSpPr>
        <p:spPr>
          <a:xfrm>
            <a:off x="0" y="61341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70BD2E42-304F-C5BE-6BFF-4170436819EB}"/>
              </a:ext>
            </a:extLst>
          </p:cNvPr>
          <p:cNvSpPr/>
          <p:nvPr/>
        </p:nvSpPr>
        <p:spPr>
          <a:xfrm>
            <a:off x="12192000" y="0"/>
            <a:ext cx="6096000" cy="6858000"/>
          </a:xfrm>
          <a:prstGeom prst="rect">
            <a:avLst/>
          </a:prstGeom>
          <a:solidFill>
            <a:srgbClr val="FFD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38EE3B64-A5EF-5240-2CCB-95AD00F3542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3609582" y="3220412"/>
            <a:ext cx="3260836" cy="41717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5645630-6B48-C601-51CD-6EC6659E3A93}"/>
              </a:ext>
            </a:extLst>
          </p:cNvPr>
          <p:cNvSpPr txBox="1"/>
          <p:nvPr/>
        </p:nvSpPr>
        <p:spPr>
          <a:xfrm>
            <a:off x="-2156995" y="6309142"/>
            <a:ext cx="214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ptos Light" panose="020B0004020202020204" pitchFamily="34" charset="0"/>
              </a:rPr>
              <a:t>¿Quiénes somos?</a:t>
            </a:r>
          </a:p>
        </p:txBody>
      </p:sp>
    </p:spTree>
    <p:extLst>
      <p:ext uri="{BB962C8B-B14F-4D97-AF65-F5344CB8AC3E}">
        <p14:creationId xmlns:p14="http://schemas.microsoft.com/office/powerpoint/2010/main" val="1995016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5E0D7-7D37-D8A8-589B-9C04C79E2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14" name="Gráfico 13">
                <a:extLst>
                  <a:ext uri="{FF2B5EF4-FFF2-40B4-BE49-F238E27FC236}">
                    <a16:creationId xmlns:a16="http://schemas.microsoft.com/office/drawing/2014/main" id="{392F7E53-9E35-7921-DF2C-4E697E73B89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528218623"/>
                  </p:ext>
                </p:extLst>
              </p:nvPr>
            </p:nvGraphicFramePr>
            <p:xfrm>
              <a:off x="4023066" y="789126"/>
              <a:ext cx="7406934" cy="493795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14" name="Gráfico 13">
                <a:extLst>
                  <a:ext uri="{FF2B5EF4-FFF2-40B4-BE49-F238E27FC236}">
                    <a16:creationId xmlns:a16="http://schemas.microsoft.com/office/drawing/2014/main" id="{392F7E53-9E35-7921-DF2C-4E697E73B89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23066" y="789126"/>
                <a:ext cx="7406934" cy="493795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uadroTexto 2">
            <a:extLst>
              <a:ext uri="{FF2B5EF4-FFF2-40B4-BE49-F238E27FC236}">
                <a16:creationId xmlns:a16="http://schemas.microsoft.com/office/drawing/2014/main" id="{E1110BA1-A404-6DE8-B0C0-E15E0D1F9E17}"/>
              </a:ext>
            </a:extLst>
          </p:cNvPr>
          <p:cNvSpPr txBox="1"/>
          <p:nvPr/>
        </p:nvSpPr>
        <p:spPr>
          <a:xfrm>
            <a:off x="1090350" y="1272945"/>
            <a:ext cx="34562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0" i="0" dirty="0" err="1">
                <a:effectLst/>
                <a:latin typeface="Aptos" panose="020B0004020202020204" pitchFamily="34" charset="0"/>
              </a:rPr>
              <a:t>Acrisure</a:t>
            </a:r>
            <a:r>
              <a:rPr lang="es-ES" sz="1400" b="0" i="0" dirty="0">
                <a:effectLst/>
                <a:latin typeface="Aptos" panose="020B0004020202020204" pitchFamily="34" charset="0"/>
              </a:rPr>
              <a:t> es un líder mundial en seguros y </a:t>
            </a:r>
            <a:r>
              <a:rPr lang="es-ES" sz="1400" b="0" i="0" dirty="0" err="1">
                <a:effectLst/>
                <a:latin typeface="Aptos" panose="020B0004020202020204" pitchFamily="34" charset="0"/>
              </a:rPr>
              <a:t>fintech</a:t>
            </a:r>
            <a:r>
              <a:rPr lang="es-ES" sz="1400" b="0" i="0" dirty="0">
                <a:effectLst/>
                <a:latin typeface="Aptos" panose="020B0004020202020204" pitchFamily="34" charset="0"/>
              </a:rPr>
              <a:t>, reconocido por su innovación y servicio excepcional. </a:t>
            </a:r>
          </a:p>
          <a:p>
            <a:endParaRPr lang="es-ES" sz="1400" b="0" i="0" dirty="0">
              <a:effectLst/>
              <a:latin typeface="Aptos" panose="020B0004020202020204" pitchFamily="34" charset="0"/>
            </a:endParaRPr>
          </a:p>
          <a:p>
            <a:r>
              <a:rPr lang="es-ES" sz="1400" b="0" i="0" dirty="0">
                <a:effectLst/>
                <a:latin typeface="Aptos" panose="020B0004020202020204" pitchFamily="34" charset="0"/>
              </a:rPr>
              <a:t>Con sede en Estados Unidos y presencia internacional, ofrecemos una amplia gama de servicios de seguros que incluyen coberturas personalizadas en áreas como seguros corporativos para empresas, así como para sus directivos clave. </a:t>
            </a:r>
          </a:p>
          <a:p>
            <a:endParaRPr lang="es-ES" sz="1400" dirty="0">
              <a:latin typeface="Aptos" panose="020B0004020202020204" pitchFamily="34" charset="0"/>
            </a:endParaRPr>
          </a:p>
          <a:p>
            <a:r>
              <a:rPr lang="es-ES" sz="1400" b="0" i="0" dirty="0">
                <a:effectLst/>
                <a:latin typeface="Aptos" panose="020B0004020202020204" pitchFamily="34" charset="0"/>
              </a:rPr>
              <a:t>Nuestra combinación de experiencia y tecnología avanzada nos permite proporcionar soluciones efectivas que garantizan protección y tranquilidad a nuestros clientes, mientras optimizamos sus inversiones en seguros para un crecimiento sostenible.</a:t>
            </a:r>
            <a:endParaRPr lang="es-ES" sz="1400" dirty="0">
              <a:latin typeface="Aptos" panose="020B0004020202020204" pitchFamily="34" charset="0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C8BDC7A8-CE26-6F7F-4182-0D0FAAF7B5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39412" y="6400713"/>
            <a:ext cx="1371600" cy="186190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DAFF005C-EE32-3FEA-AD50-02844E603D5E}"/>
              </a:ext>
            </a:extLst>
          </p:cNvPr>
          <p:cNvCxnSpPr/>
          <p:nvPr/>
        </p:nvCxnSpPr>
        <p:spPr>
          <a:xfrm>
            <a:off x="0" y="61341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0AC0F522-EE29-8EFC-BB28-52D04F979F85}"/>
              </a:ext>
            </a:extLst>
          </p:cNvPr>
          <p:cNvSpPr txBox="1"/>
          <p:nvPr/>
        </p:nvSpPr>
        <p:spPr>
          <a:xfrm>
            <a:off x="280988" y="6309142"/>
            <a:ext cx="214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ptos Light" panose="020B0004020202020204" pitchFamily="34" charset="0"/>
              </a:rPr>
              <a:t>¿Quiénes somos?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143431F-08DB-15CC-FA92-7D104A692645}"/>
              </a:ext>
            </a:extLst>
          </p:cNvPr>
          <p:cNvSpPr txBox="1"/>
          <p:nvPr/>
        </p:nvSpPr>
        <p:spPr>
          <a:xfrm>
            <a:off x="-2872050" y="6309142"/>
            <a:ext cx="287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ptos Light" panose="020B0004020202020204" pitchFamily="34" charset="0"/>
              </a:rPr>
              <a:t>¿Qué servicios ofrecemos?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FD3B1506-9A8E-4AAC-FDA3-F656163DBEFC}"/>
              </a:ext>
            </a:extLst>
          </p:cNvPr>
          <p:cNvCxnSpPr>
            <a:cxnSpLocks/>
          </p:cNvCxnSpPr>
          <p:nvPr/>
        </p:nvCxnSpPr>
        <p:spPr>
          <a:xfrm>
            <a:off x="-10164768" y="1630339"/>
            <a:ext cx="100174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18C456E1-74EC-4C54-3304-B6FD1D290B67}"/>
              </a:ext>
            </a:extLst>
          </p:cNvPr>
          <p:cNvCxnSpPr>
            <a:cxnSpLocks/>
          </p:cNvCxnSpPr>
          <p:nvPr/>
        </p:nvCxnSpPr>
        <p:spPr>
          <a:xfrm>
            <a:off x="-10164768" y="2722159"/>
            <a:ext cx="100174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7A83D981-512E-19AC-B2DB-B4E137CBC4A7}"/>
              </a:ext>
            </a:extLst>
          </p:cNvPr>
          <p:cNvCxnSpPr>
            <a:cxnSpLocks/>
          </p:cNvCxnSpPr>
          <p:nvPr/>
        </p:nvCxnSpPr>
        <p:spPr>
          <a:xfrm>
            <a:off x="-10164768" y="3786685"/>
            <a:ext cx="100174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CA1CF95-555C-AB23-E648-780A73E0796E}"/>
              </a:ext>
            </a:extLst>
          </p:cNvPr>
          <p:cNvCxnSpPr>
            <a:cxnSpLocks/>
          </p:cNvCxnSpPr>
          <p:nvPr/>
        </p:nvCxnSpPr>
        <p:spPr>
          <a:xfrm>
            <a:off x="-10164768" y="4878505"/>
            <a:ext cx="100174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17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3A15D-B061-2E59-D073-3391099E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EF96A957-3966-DEB6-5EF5-36653D25C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9412" y="6400713"/>
            <a:ext cx="1371600" cy="186190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FF4DF92-B9A3-844A-28ED-343A76774BAC}"/>
              </a:ext>
            </a:extLst>
          </p:cNvPr>
          <p:cNvCxnSpPr/>
          <p:nvPr/>
        </p:nvCxnSpPr>
        <p:spPr>
          <a:xfrm>
            <a:off x="0" y="61341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B93535C8-A1C3-B0D9-8189-83DB29FA50AA}"/>
              </a:ext>
            </a:extLst>
          </p:cNvPr>
          <p:cNvSpPr txBox="1"/>
          <p:nvPr/>
        </p:nvSpPr>
        <p:spPr>
          <a:xfrm>
            <a:off x="-2146300" y="6309142"/>
            <a:ext cx="214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ptos Light" panose="020B0004020202020204" pitchFamily="34" charset="0"/>
              </a:rPr>
              <a:t>¿Quiénes somos?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1D2EDC5-8FCA-7F1A-E66C-55314DC1866E}"/>
              </a:ext>
            </a:extLst>
          </p:cNvPr>
          <p:cNvSpPr txBox="1"/>
          <p:nvPr/>
        </p:nvSpPr>
        <p:spPr>
          <a:xfrm>
            <a:off x="280988" y="6309142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ptos Light" panose="020B0004020202020204" pitchFamily="34" charset="0"/>
              </a:rPr>
              <a:t>¿Qué servicios ofrecemos?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B61DA88-F0AA-B353-DE03-0D82AF5850AF}"/>
              </a:ext>
            </a:extLst>
          </p:cNvPr>
          <p:cNvSpPr txBox="1"/>
          <p:nvPr/>
        </p:nvSpPr>
        <p:spPr>
          <a:xfrm>
            <a:off x="630166" y="723899"/>
            <a:ext cx="213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ptos Light" panose="020B0004020202020204" pitchFamily="34" charset="0"/>
              </a:rPr>
              <a:t>Seguros de </a:t>
            </a:r>
            <a:r>
              <a:rPr lang="es-ES" sz="2000" dirty="0">
                <a:latin typeface="Aptos" panose="020B0004020202020204" pitchFamily="34" charset="0"/>
              </a:rPr>
              <a:t>daños materiales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2882F26-FCCB-F5F5-E86F-A6648CFE12CF}"/>
              </a:ext>
            </a:extLst>
          </p:cNvPr>
          <p:cNvSpPr txBox="1"/>
          <p:nvPr/>
        </p:nvSpPr>
        <p:spPr>
          <a:xfrm>
            <a:off x="630166" y="1797270"/>
            <a:ext cx="2476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ptos Light" panose="020B0004020202020204" pitchFamily="34" charset="0"/>
              </a:rPr>
              <a:t>Seguros de </a:t>
            </a:r>
            <a:r>
              <a:rPr lang="es-ES" sz="2000" dirty="0">
                <a:latin typeface="Aptos" panose="020B0004020202020204" pitchFamily="34" charset="0"/>
              </a:rPr>
              <a:t>responsabilidad civil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15C5350-1128-0556-F26D-C831355221A8}"/>
              </a:ext>
            </a:extLst>
          </p:cNvPr>
          <p:cNvSpPr txBox="1"/>
          <p:nvPr/>
        </p:nvSpPr>
        <p:spPr>
          <a:xfrm>
            <a:off x="630166" y="2870641"/>
            <a:ext cx="163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ptos Light" panose="020B0004020202020204" pitchFamily="34" charset="0"/>
              </a:rPr>
              <a:t>Seguros para </a:t>
            </a:r>
            <a:r>
              <a:rPr lang="es-ES" sz="2000" dirty="0">
                <a:latin typeface="Aptos" panose="020B0004020202020204" pitchFamily="34" charset="0"/>
              </a:rPr>
              <a:t>empleados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11C8570-3788-AF4B-DD58-0DFD70FFFEF3}"/>
              </a:ext>
            </a:extLst>
          </p:cNvPr>
          <p:cNvSpPr txBox="1"/>
          <p:nvPr/>
        </p:nvSpPr>
        <p:spPr>
          <a:xfrm>
            <a:off x="630166" y="3944012"/>
            <a:ext cx="144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ptos Light" panose="020B0004020202020204" pitchFamily="34" charset="0"/>
              </a:rPr>
              <a:t>Seguros </a:t>
            </a:r>
            <a:r>
              <a:rPr lang="es-ES" sz="2000" dirty="0">
                <a:latin typeface="Aptos" panose="020B0004020202020204" pitchFamily="34" charset="0"/>
              </a:rPr>
              <a:t>financieros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445D51D-950F-4E20-3051-D2C5432F5DD4}"/>
              </a:ext>
            </a:extLst>
          </p:cNvPr>
          <p:cNvSpPr txBox="1"/>
          <p:nvPr/>
        </p:nvSpPr>
        <p:spPr>
          <a:xfrm>
            <a:off x="630165" y="5017384"/>
            <a:ext cx="144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ptos Light" panose="020B0004020202020204" pitchFamily="34" charset="0"/>
              </a:rPr>
              <a:t>Otros</a:t>
            </a:r>
          </a:p>
          <a:p>
            <a:r>
              <a:rPr lang="es-ES" sz="2000" dirty="0">
                <a:latin typeface="+mj-lt"/>
              </a:rPr>
              <a:t>Seguros</a:t>
            </a:r>
            <a:endParaRPr lang="es-ES" sz="2000" dirty="0">
              <a:latin typeface="Aptos" panose="020B000402020202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38B610A7-A686-DD97-F5ED-A3DB2E0F13BC}"/>
              </a:ext>
            </a:extLst>
          </p:cNvPr>
          <p:cNvCxnSpPr>
            <a:cxnSpLocks/>
          </p:cNvCxnSpPr>
          <p:nvPr/>
        </p:nvCxnSpPr>
        <p:spPr>
          <a:xfrm>
            <a:off x="789932" y="1630339"/>
            <a:ext cx="108046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5B1E3407-ED0A-0F34-BDB8-27990BCD99F7}"/>
              </a:ext>
            </a:extLst>
          </p:cNvPr>
          <p:cNvCxnSpPr>
            <a:cxnSpLocks/>
          </p:cNvCxnSpPr>
          <p:nvPr/>
        </p:nvCxnSpPr>
        <p:spPr>
          <a:xfrm>
            <a:off x="789932" y="2722159"/>
            <a:ext cx="108046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89666355-8E0C-D6E7-A33F-076E61263C92}"/>
              </a:ext>
            </a:extLst>
          </p:cNvPr>
          <p:cNvCxnSpPr>
            <a:cxnSpLocks/>
          </p:cNvCxnSpPr>
          <p:nvPr/>
        </p:nvCxnSpPr>
        <p:spPr>
          <a:xfrm>
            <a:off x="789932" y="3786685"/>
            <a:ext cx="108046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B7820AE7-7417-80EF-FC40-45C00CFEEC38}"/>
              </a:ext>
            </a:extLst>
          </p:cNvPr>
          <p:cNvCxnSpPr>
            <a:cxnSpLocks/>
          </p:cNvCxnSpPr>
          <p:nvPr/>
        </p:nvCxnSpPr>
        <p:spPr>
          <a:xfrm>
            <a:off x="789932" y="4878505"/>
            <a:ext cx="108046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33DDA079-956B-BB0F-07BA-B00AE1185F3D}"/>
              </a:ext>
            </a:extLst>
          </p:cNvPr>
          <p:cNvSpPr txBox="1"/>
          <p:nvPr/>
        </p:nvSpPr>
        <p:spPr>
          <a:xfrm>
            <a:off x="3184779" y="871830"/>
            <a:ext cx="1186053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Montaje</a:t>
            </a:r>
            <a:r>
              <a:rPr lang="es-ES" sz="1100" spc="-5" dirty="0">
                <a:latin typeface="Aptos Light" panose="020B0004020202020204" pitchFamily="34" charset="0"/>
                <a:cs typeface="Verdana"/>
              </a:rPr>
              <a:t> </a:t>
            </a:r>
            <a:r>
              <a:rPr lang="es-ES" sz="1100" dirty="0">
                <a:latin typeface="Aptos Light" panose="020B0004020202020204" pitchFamily="34" charset="0"/>
                <a:cs typeface="Verdana"/>
              </a:rPr>
              <a:t>y</a:t>
            </a:r>
            <a:r>
              <a:rPr lang="es-ES" sz="1100" spc="-40" dirty="0">
                <a:latin typeface="Aptos Light" panose="020B0004020202020204" pitchFamily="34" charset="0"/>
                <a:cs typeface="Verdana"/>
              </a:rPr>
              <a:t> </a:t>
            </a:r>
            <a:r>
              <a:rPr lang="es-ES" sz="1100" spc="-10" dirty="0">
                <a:latin typeface="Aptos Light" panose="020B0004020202020204" pitchFamily="34" charset="0"/>
                <a:cs typeface="Verdana"/>
              </a:rPr>
              <a:t>construcción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AC423DD-219B-CB8D-D7AA-9BAB6B165D81}"/>
              </a:ext>
            </a:extLst>
          </p:cNvPr>
          <p:cNvSpPr txBox="1"/>
          <p:nvPr/>
        </p:nvSpPr>
        <p:spPr>
          <a:xfrm>
            <a:off x="4462539" y="871830"/>
            <a:ext cx="1273302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Avería</a:t>
            </a:r>
            <a:r>
              <a:rPr lang="es-ES" sz="1100" spc="-40" dirty="0">
                <a:latin typeface="Aptos Light" panose="020B0004020202020204" pitchFamily="34" charset="0"/>
                <a:cs typeface="Verdana"/>
              </a:rPr>
              <a:t> </a:t>
            </a:r>
            <a:r>
              <a:rPr lang="es-ES" sz="1100" spc="-10" dirty="0">
                <a:latin typeface="Aptos Light" panose="020B0004020202020204" pitchFamily="34" charset="0"/>
                <a:cs typeface="Verdana"/>
              </a:rPr>
              <a:t>maquinaria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6499CA4-92F8-F537-178B-C06F67BD70E3}"/>
              </a:ext>
            </a:extLst>
          </p:cNvPr>
          <p:cNvSpPr txBox="1"/>
          <p:nvPr/>
        </p:nvSpPr>
        <p:spPr>
          <a:xfrm>
            <a:off x="5740299" y="871830"/>
            <a:ext cx="1273302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Multirriesgo</a:t>
            </a:r>
            <a:r>
              <a:rPr lang="es-ES" sz="1100" spc="-55" dirty="0">
                <a:latin typeface="Aptos Light" panose="020B0004020202020204" pitchFamily="34" charset="0"/>
                <a:cs typeface="Verdana"/>
              </a:rPr>
              <a:t> </a:t>
            </a:r>
            <a:r>
              <a:rPr lang="es-ES" sz="1100" spc="-10" dirty="0">
                <a:latin typeface="Aptos Light" panose="020B0004020202020204" pitchFamily="34" charset="0"/>
                <a:cs typeface="Verdana"/>
              </a:rPr>
              <a:t>industrial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CF13EF3-C8FC-1A22-B453-624F48A7D478}"/>
              </a:ext>
            </a:extLst>
          </p:cNvPr>
          <p:cNvSpPr txBox="1"/>
          <p:nvPr/>
        </p:nvSpPr>
        <p:spPr>
          <a:xfrm>
            <a:off x="7018059" y="871830"/>
            <a:ext cx="1273302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Multirriesgo</a:t>
            </a:r>
            <a:r>
              <a:rPr lang="es-ES" sz="1100" spc="-55" dirty="0">
                <a:latin typeface="Aptos Light" panose="020B0004020202020204" pitchFamily="34" charset="0"/>
                <a:cs typeface="Verdana"/>
              </a:rPr>
              <a:t> </a:t>
            </a:r>
            <a:r>
              <a:rPr lang="es-ES" sz="1100" spc="-10" dirty="0">
                <a:latin typeface="Aptos Light" panose="020B0004020202020204" pitchFamily="34" charset="0"/>
                <a:cs typeface="Verdana"/>
              </a:rPr>
              <a:t>oficinas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FE37E42-07C5-5F5B-FC30-732695CB41BB}"/>
              </a:ext>
            </a:extLst>
          </p:cNvPr>
          <p:cNvSpPr txBox="1"/>
          <p:nvPr/>
        </p:nvSpPr>
        <p:spPr>
          <a:xfrm>
            <a:off x="8295819" y="871830"/>
            <a:ext cx="1273302" cy="321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spc="-10" dirty="0">
                <a:latin typeface="Aptos Light" panose="020B0004020202020204" pitchFamily="34" charset="0"/>
                <a:cs typeface="Verdana"/>
              </a:rPr>
              <a:t>Vehículos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B600BBD-7126-C4AD-27BB-65834FA44EAF}"/>
              </a:ext>
            </a:extLst>
          </p:cNvPr>
          <p:cNvSpPr txBox="1"/>
          <p:nvPr/>
        </p:nvSpPr>
        <p:spPr>
          <a:xfrm>
            <a:off x="9573577" y="871830"/>
            <a:ext cx="1273302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Transporte</a:t>
            </a:r>
            <a:r>
              <a:rPr lang="es-ES" sz="1100" spc="-30" dirty="0">
                <a:latin typeface="Aptos Light" panose="020B0004020202020204" pitchFamily="34" charset="0"/>
                <a:cs typeface="Verdana"/>
              </a:rPr>
              <a:t> </a:t>
            </a:r>
            <a:r>
              <a:rPr lang="es-ES" sz="1100" dirty="0">
                <a:latin typeface="Aptos Light" panose="020B0004020202020204" pitchFamily="34" charset="0"/>
                <a:cs typeface="Verdana"/>
              </a:rPr>
              <a:t>de</a:t>
            </a:r>
            <a:r>
              <a:rPr lang="es-ES" sz="1100" spc="-40" dirty="0">
                <a:latin typeface="Aptos Light" panose="020B0004020202020204" pitchFamily="34" charset="0"/>
                <a:cs typeface="Verdana"/>
              </a:rPr>
              <a:t> </a:t>
            </a:r>
            <a:r>
              <a:rPr lang="es-ES" sz="1100" spc="-10" dirty="0">
                <a:latin typeface="Aptos Light" panose="020B0004020202020204" pitchFamily="34" charset="0"/>
                <a:cs typeface="Verdana"/>
              </a:rPr>
              <a:t>mercancías</a:t>
            </a:r>
            <a:endParaRPr lang="es-ES" sz="1100" dirty="0">
              <a:latin typeface="Aptos Light" panose="020B0004020202020204" pitchFamily="34" charset="0"/>
              <a:cs typeface="Verdana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8206B91-1301-6F4B-EE38-5ACAA49B67A6}"/>
              </a:ext>
            </a:extLst>
          </p:cNvPr>
          <p:cNvSpPr txBox="1"/>
          <p:nvPr/>
        </p:nvSpPr>
        <p:spPr>
          <a:xfrm>
            <a:off x="3184779" y="1838535"/>
            <a:ext cx="930021" cy="321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Empresa</a:t>
            </a:r>
            <a:endParaRPr lang="es-ES" sz="1100" spc="-10" dirty="0">
              <a:latin typeface="Aptos Light" panose="020B0004020202020204" pitchFamily="34" charset="0"/>
              <a:cs typeface="Verdana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36F2E50-5ACB-4B34-7ED5-9FCD0DF380AF}"/>
              </a:ext>
            </a:extLst>
          </p:cNvPr>
          <p:cNvSpPr txBox="1"/>
          <p:nvPr/>
        </p:nvSpPr>
        <p:spPr>
          <a:xfrm>
            <a:off x="3897573" y="1838535"/>
            <a:ext cx="1380477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Administradores y altos cargos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53D5081-A714-1E74-31CB-61E2202B7B03}"/>
              </a:ext>
            </a:extLst>
          </p:cNvPr>
          <p:cNvSpPr txBox="1"/>
          <p:nvPr/>
        </p:nvSpPr>
        <p:spPr>
          <a:xfrm>
            <a:off x="5051679" y="1838535"/>
            <a:ext cx="1273302" cy="321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 err="1">
                <a:latin typeface="Aptos Light" panose="020B0004020202020204" pitchFamily="34" charset="0"/>
                <a:cs typeface="Verdana"/>
              </a:rPr>
              <a:t>Ciberriesgo</a:t>
            </a:r>
            <a:endParaRPr lang="es-ES" sz="1100" spc="-10" dirty="0">
              <a:latin typeface="Aptos Light" panose="020B0004020202020204" pitchFamily="34" charset="0"/>
              <a:cs typeface="Verdana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B658FF8-C7FB-2A77-B985-C2EB1FCF39D9}"/>
              </a:ext>
            </a:extLst>
          </p:cNvPr>
          <p:cNvSpPr txBox="1"/>
          <p:nvPr/>
        </p:nvSpPr>
        <p:spPr>
          <a:xfrm>
            <a:off x="5897442" y="1838535"/>
            <a:ext cx="1341692" cy="321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Medioambiental</a:t>
            </a:r>
            <a:endParaRPr lang="es-ES" sz="1100" spc="-10" dirty="0">
              <a:latin typeface="Aptos Light" panose="020B0004020202020204" pitchFamily="34" charset="0"/>
              <a:cs typeface="Verdana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D9655D9-99D5-AE74-8BA3-EAD39CF3E436}"/>
              </a:ext>
            </a:extLst>
          </p:cNvPr>
          <p:cNvSpPr txBox="1"/>
          <p:nvPr/>
        </p:nvSpPr>
        <p:spPr>
          <a:xfrm>
            <a:off x="7040195" y="1838535"/>
            <a:ext cx="1273302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Prácticas de empleo 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877525E-F442-E71C-FCA2-C26CCC4B6416}"/>
              </a:ext>
            </a:extLst>
          </p:cNvPr>
          <p:cNvSpPr txBox="1"/>
          <p:nvPr/>
        </p:nvSpPr>
        <p:spPr>
          <a:xfrm>
            <a:off x="7931678" y="1838535"/>
            <a:ext cx="1273302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Protección de datos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8027982-D3D3-F0B0-7740-AB880D0B338A}"/>
              </a:ext>
            </a:extLst>
          </p:cNvPr>
          <p:cNvSpPr txBox="1"/>
          <p:nvPr/>
        </p:nvSpPr>
        <p:spPr>
          <a:xfrm>
            <a:off x="3184779" y="2939498"/>
            <a:ext cx="1273302" cy="321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Vida colectivo 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3211756-52A9-B8CA-CC9C-AA714A7CC89B}"/>
              </a:ext>
            </a:extLst>
          </p:cNvPr>
          <p:cNvSpPr txBox="1"/>
          <p:nvPr/>
        </p:nvSpPr>
        <p:spPr>
          <a:xfrm>
            <a:off x="4370832" y="2939498"/>
            <a:ext cx="1273302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Salud colectivo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12CFCB5-EA02-0A10-B60E-DF6BEAEAAA03}"/>
              </a:ext>
            </a:extLst>
          </p:cNvPr>
          <p:cNvSpPr txBox="1"/>
          <p:nvPr/>
        </p:nvSpPr>
        <p:spPr>
          <a:xfrm>
            <a:off x="5216935" y="2939498"/>
            <a:ext cx="1181577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Accidentes de convenio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AE10B38C-A5A2-2898-8401-E3B2595C40DE}"/>
              </a:ext>
            </a:extLst>
          </p:cNvPr>
          <p:cNvSpPr txBox="1"/>
          <p:nvPr/>
        </p:nvSpPr>
        <p:spPr>
          <a:xfrm>
            <a:off x="6202629" y="2939498"/>
            <a:ext cx="1273302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Seguro vida personas clave 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AB41C8D-E883-6B50-6A82-1FFFBB9F5522}"/>
              </a:ext>
            </a:extLst>
          </p:cNvPr>
          <p:cNvSpPr txBox="1"/>
          <p:nvPr/>
        </p:nvSpPr>
        <p:spPr>
          <a:xfrm>
            <a:off x="7280048" y="2939498"/>
            <a:ext cx="1273302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Asistencia en viaje directivos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95F48E6-BD58-59DD-5D3E-67172EE9D717}"/>
              </a:ext>
            </a:extLst>
          </p:cNvPr>
          <p:cNvSpPr txBox="1"/>
          <p:nvPr/>
        </p:nvSpPr>
        <p:spPr>
          <a:xfrm>
            <a:off x="8357467" y="2939498"/>
            <a:ext cx="1354509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Externalización de pensiones 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5E1B4F6-DF0C-13D4-B234-57CA0B53BF47}"/>
              </a:ext>
            </a:extLst>
          </p:cNvPr>
          <p:cNvSpPr txBox="1"/>
          <p:nvPr/>
        </p:nvSpPr>
        <p:spPr>
          <a:xfrm>
            <a:off x="3184779" y="4162996"/>
            <a:ext cx="1273302" cy="321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Crédito 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3CD0B600-1D81-D6C6-52F7-F8321AD7F9B7}"/>
              </a:ext>
            </a:extLst>
          </p:cNvPr>
          <p:cNvSpPr txBox="1"/>
          <p:nvPr/>
        </p:nvSpPr>
        <p:spPr>
          <a:xfrm>
            <a:off x="4462539" y="4162996"/>
            <a:ext cx="1273302" cy="321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Caución</a:t>
            </a:r>
            <a:endParaRPr lang="es-ES" sz="1100" spc="-10" dirty="0">
              <a:latin typeface="Aptos Light" panose="020B0004020202020204" pitchFamily="34" charset="0"/>
              <a:cs typeface="Verdana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70E58642-1612-CB48-C41B-E5C333DAF38C}"/>
              </a:ext>
            </a:extLst>
          </p:cNvPr>
          <p:cNvSpPr txBox="1"/>
          <p:nvPr/>
        </p:nvSpPr>
        <p:spPr>
          <a:xfrm>
            <a:off x="3184779" y="5066083"/>
            <a:ext cx="1273302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Pérdida de beneficios 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CDC027B-FC01-17CA-5F2F-944730BAB59F}"/>
              </a:ext>
            </a:extLst>
          </p:cNvPr>
          <p:cNvSpPr txBox="1"/>
          <p:nvPr/>
        </p:nvSpPr>
        <p:spPr>
          <a:xfrm>
            <a:off x="4462539" y="5066083"/>
            <a:ext cx="1273302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Fidelidad de los empleados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9B9CAEF3-AD98-CBB3-F044-681580D91DE5}"/>
              </a:ext>
            </a:extLst>
          </p:cNvPr>
          <p:cNvSpPr txBox="1"/>
          <p:nvPr/>
        </p:nvSpPr>
        <p:spPr>
          <a:xfrm>
            <a:off x="5740299" y="5066083"/>
            <a:ext cx="1273302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Plan de contingencia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9CDDAA93-0635-C9A6-4CCF-2D73524BFCD1}"/>
              </a:ext>
            </a:extLst>
          </p:cNvPr>
          <p:cNvSpPr txBox="1"/>
          <p:nvPr/>
        </p:nvSpPr>
        <p:spPr>
          <a:xfrm>
            <a:off x="9654787" y="1838535"/>
            <a:ext cx="1273302" cy="321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Productos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00FF4588-700C-71A4-311B-FD7BA10BC0EB}"/>
              </a:ext>
            </a:extLst>
          </p:cNvPr>
          <p:cNvSpPr txBox="1"/>
          <p:nvPr/>
        </p:nvSpPr>
        <p:spPr>
          <a:xfrm>
            <a:off x="10445686" y="1838535"/>
            <a:ext cx="1273302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Defensa Jurídica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8310C1F5-FD4C-7CDB-EDB8-49C77D0F9ED3}"/>
              </a:ext>
            </a:extLst>
          </p:cNvPr>
          <p:cNvSpPr txBox="1"/>
          <p:nvPr/>
        </p:nvSpPr>
        <p:spPr>
          <a:xfrm>
            <a:off x="9516094" y="2939498"/>
            <a:ext cx="1273302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Fidelización de los empleados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DB04220B-D0F0-08B8-B525-4FA913E87C08}"/>
              </a:ext>
            </a:extLst>
          </p:cNvPr>
          <p:cNvSpPr txBox="1"/>
          <p:nvPr/>
        </p:nvSpPr>
        <p:spPr>
          <a:xfrm>
            <a:off x="8914601" y="1838535"/>
            <a:ext cx="1273302" cy="321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88595">
              <a:lnSpc>
                <a:spcPct val="150000"/>
              </a:lnSpc>
              <a:spcBef>
                <a:spcPts val="100"/>
              </a:spcBef>
            </a:pPr>
            <a:r>
              <a:rPr lang="es-ES" sz="1100" dirty="0">
                <a:latin typeface="Aptos Light" panose="020B0004020202020204" pitchFamily="34" charset="0"/>
                <a:cs typeface="Verdana"/>
              </a:rPr>
              <a:t>Vehículos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3B8E7199-EF05-73ED-65E5-8092E3C928A2}"/>
              </a:ext>
            </a:extLst>
          </p:cNvPr>
          <p:cNvSpPr txBox="1"/>
          <p:nvPr/>
        </p:nvSpPr>
        <p:spPr>
          <a:xfrm>
            <a:off x="-4900612" y="6309142"/>
            <a:ext cx="581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ptos Light" panose="020B0004020202020204" pitchFamily="34" charset="0"/>
              </a:rPr>
              <a:t>Cartera de Servicios aplicados - </a:t>
            </a:r>
            <a:endParaRPr lang="es-ES" dirty="0">
              <a:latin typeface="Aptos Regular"/>
            </a:endParaRPr>
          </a:p>
        </p:txBody>
      </p:sp>
      <p:pic>
        <p:nvPicPr>
          <p:cNvPr id="62" name="Gráfico 61">
            <a:extLst>
              <a:ext uri="{FF2B5EF4-FFF2-40B4-BE49-F238E27FC236}">
                <a16:creationId xmlns:a16="http://schemas.microsoft.com/office/drawing/2014/main" id="{69190BDC-7422-9E80-1A97-832D6BDCD3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659512" y="6419228"/>
            <a:ext cx="1310622" cy="16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69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E089E-D5A9-B445-E20B-74415510F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4B03250E-1457-2A37-6F07-E28BBFCD8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9412" y="6400713"/>
            <a:ext cx="1371600" cy="186190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D1A13FDC-31BE-9DEB-8534-D9731BE529CC}"/>
              </a:ext>
            </a:extLst>
          </p:cNvPr>
          <p:cNvCxnSpPr/>
          <p:nvPr/>
        </p:nvCxnSpPr>
        <p:spPr>
          <a:xfrm>
            <a:off x="0" y="61341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A52BBD23-0D1E-033F-0F8A-08FEF0318838}"/>
              </a:ext>
            </a:extLst>
          </p:cNvPr>
          <p:cNvSpPr txBox="1"/>
          <p:nvPr/>
        </p:nvSpPr>
        <p:spPr>
          <a:xfrm>
            <a:off x="-3172468" y="6309142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ptos Light" panose="020B0004020202020204" pitchFamily="34" charset="0"/>
              </a:rPr>
              <a:t>¿Qué servicios ofrecemos?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9B375E6-CE8F-7FFA-1414-96E3478F8DF0}"/>
              </a:ext>
            </a:extLst>
          </p:cNvPr>
          <p:cNvSpPr txBox="1"/>
          <p:nvPr/>
        </p:nvSpPr>
        <p:spPr>
          <a:xfrm>
            <a:off x="630166" y="723899"/>
            <a:ext cx="2274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ptos Light" panose="020B0004020202020204" pitchFamily="34" charset="0"/>
              </a:rPr>
              <a:t>Seguros para </a:t>
            </a:r>
            <a:r>
              <a:rPr lang="es-ES" sz="2000" dirty="0">
                <a:latin typeface="Aptos" panose="020B0004020202020204" pitchFamily="34" charset="0"/>
              </a:rPr>
              <a:t>incentivos fiscales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4212A51-5732-1A16-811E-C2D684018C97}"/>
              </a:ext>
            </a:extLst>
          </p:cNvPr>
          <p:cNvSpPr txBox="1"/>
          <p:nvPr/>
        </p:nvSpPr>
        <p:spPr>
          <a:xfrm>
            <a:off x="630166" y="1797270"/>
            <a:ext cx="2476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ptos Light" panose="020B0004020202020204" pitchFamily="34" charset="0"/>
              </a:rPr>
              <a:t>Seguros para </a:t>
            </a:r>
            <a:br>
              <a:rPr lang="es-ES" sz="2000" dirty="0">
                <a:latin typeface="Aptos Light" panose="020B0004020202020204" pitchFamily="34" charset="0"/>
              </a:rPr>
            </a:br>
            <a:r>
              <a:rPr lang="es-ES" sz="2000" dirty="0" err="1">
                <a:latin typeface="Aptos" panose="020B0004020202020204" pitchFamily="34" charset="0"/>
              </a:rPr>
              <a:t>prod</a:t>
            </a:r>
            <a:r>
              <a:rPr lang="es-ES" sz="2000" dirty="0">
                <a:latin typeface="Aptos" panose="020B0004020202020204" pitchFamily="34" charset="0"/>
              </a:rPr>
              <a:t>. audiovisuales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6F9831E-46DF-5970-FB0C-299CBA27B059}"/>
              </a:ext>
            </a:extLst>
          </p:cNvPr>
          <p:cNvSpPr txBox="1"/>
          <p:nvPr/>
        </p:nvSpPr>
        <p:spPr>
          <a:xfrm>
            <a:off x="630165" y="2870641"/>
            <a:ext cx="2329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ptos Light" panose="020B0004020202020204" pitchFamily="34" charset="0"/>
              </a:rPr>
              <a:t>Seguro de </a:t>
            </a:r>
            <a:r>
              <a:rPr lang="es-ES" sz="2000" dirty="0">
                <a:latin typeface="Aptos" panose="020B0004020202020204" pitchFamily="34" charset="0"/>
              </a:rPr>
              <a:t>buen fin (</a:t>
            </a:r>
            <a:r>
              <a:rPr lang="es-ES" sz="2000" dirty="0" err="1">
                <a:latin typeface="Aptos" panose="020B0004020202020204" pitchFamily="34" charset="0"/>
              </a:rPr>
              <a:t>compliance</a:t>
            </a:r>
            <a:r>
              <a:rPr lang="es-ES" sz="2000" dirty="0">
                <a:latin typeface="Aptos" panose="020B0004020202020204" pitchFamily="34" charset="0"/>
              </a:rPr>
              <a:t> bond)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BF29ADE-DD8F-4727-DCF9-CD1C8CFA1FFF}"/>
              </a:ext>
            </a:extLst>
          </p:cNvPr>
          <p:cNvSpPr txBox="1"/>
          <p:nvPr/>
        </p:nvSpPr>
        <p:spPr>
          <a:xfrm>
            <a:off x="630166" y="3944012"/>
            <a:ext cx="2274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ptos Light" panose="020B0004020202020204" pitchFamily="34" charset="0"/>
              </a:rPr>
              <a:t>Seguros para </a:t>
            </a:r>
            <a:r>
              <a:rPr lang="es-ES" sz="2000" dirty="0">
                <a:latin typeface="Aptos" panose="020B0004020202020204" pitchFamily="34" charset="0"/>
              </a:rPr>
              <a:t>técnicos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D38FCD6-7CC1-CA44-4AA3-B29FA8748173}"/>
              </a:ext>
            </a:extLst>
          </p:cNvPr>
          <p:cNvSpPr txBox="1"/>
          <p:nvPr/>
        </p:nvSpPr>
        <p:spPr>
          <a:xfrm>
            <a:off x="630165" y="5017384"/>
            <a:ext cx="2274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ptos Light" panose="020B0004020202020204" pitchFamily="34" charset="0"/>
              </a:rPr>
              <a:t>Seguro de </a:t>
            </a:r>
          </a:p>
          <a:p>
            <a:r>
              <a:rPr lang="es-ES" sz="2000" dirty="0">
                <a:latin typeface="+mj-lt"/>
              </a:rPr>
              <a:t>D&amp;O</a:t>
            </a:r>
            <a:endParaRPr lang="es-ES" sz="2000" dirty="0">
              <a:latin typeface="Aptos" panose="020B000402020202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6847C52E-154A-B83E-A4D9-A0A8FE9CAB02}"/>
              </a:ext>
            </a:extLst>
          </p:cNvPr>
          <p:cNvCxnSpPr>
            <a:cxnSpLocks/>
          </p:cNvCxnSpPr>
          <p:nvPr/>
        </p:nvCxnSpPr>
        <p:spPr>
          <a:xfrm>
            <a:off x="789932" y="1630339"/>
            <a:ext cx="108046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8097F6AF-D3DF-56B5-7BEE-FCCDA1850C68}"/>
              </a:ext>
            </a:extLst>
          </p:cNvPr>
          <p:cNvCxnSpPr>
            <a:cxnSpLocks/>
          </p:cNvCxnSpPr>
          <p:nvPr/>
        </p:nvCxnSpPr>
        <p:spPr>
          <a:xfrm>
            <a:off x="789932" y="2722159"/>
            <a:ext cx="108046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3D8B9C20-EC86-C643-5BCF-1C86A6C1B96A}"/>
              </a:ext>
            </a:extLst>
          </p:cNvPr>
          <p:cNvCxnSpPr>
            <a:cxnSpLocks/>
          </p:cNvCxnSpPr>
          <p:nvPr/>
        </p:nvCxnSpPr>
        <p:spPr>
          <a:xfrm>
            <a:off x="789932" y="3786685"/>
            <a:ext cx="108046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B967BE13-03D3-178C-29B1-028303583F63}"/>
              </a:ext>
            </a:extLst>
          </p:cNvPr>
          <p:cNvCxnSpPr>
            <a:cxnSpLocks/>
          </p:cNvCxnSpPr>
          <p:nvPr/>
        </p:nvCxnSpPr>
        <p:spPr>
          <a:xfrm>
            <a:off x="789932" y="4878505"/>
            <a:ext cx="108046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E161DA8B-16C6-A9EB-3655-F4FF2E9417C3}"/>
              </a:ext>
            </a:extLst>
          </p:cNvPr>
          <p:cNvSpPr txBox="1"/>
          <p:nvPr/>
        </p:nvSpPr>
        <p:spPr>
          <a:xfrm>
            <a:off x="3184779" y="967272"/>
            <a:ext cx="66545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100" dirty="0">
                <a:latin typeface="Aptos Regular"/>
                <a:cs typeface="Segoe UI" panose="020B0502040204020203" pitchFamily="34" charset="0"/>
              </a:rPr>
              <a:t>Protección frente a riesgos que puedan comprometer la viabilidad de los beneficios fiscales.</a:t>
            </a:r>
            <a:endParaRPr lang="es-ES" altLang="es-ES" sz="1100" dirty="0">
              <a:latin typeface="Aptos Regular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6AD6F98-3084-190C-0E62-44D09895D6FD}"/>
              </a:ext>
            </a:extLst>
          </p:cNvPr>
          <p:cNvSpPr txBox="1"/>
          <p:nvPr/>
        </p:nvSpPr>
        <p:spPr>
          <a:xfrm>
            <a:off x="280988" y="6309142"/>
            <a:ext cx="581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ptos Light" panose="020B0004020202020204" pitchFamily="34" charset="0"/>
              </a:rPr>
              <a:t>Cartera de Servicios aplicados - </a:t>
            </a:r>
            <a:endParaRPr lang="es-ES" dirty="0">
              <a:latin typeface="Aptos Regular"/>
            </a:endParaRPr>
          </a:p>
        </p:txBody>
      </p:sp>
      <p:pic>
        <p:nvPicPr>
          <p:cNvPr id="38" name="Gráfico 37">
            <a:extLst>
              <a:ext uri="{FF2B5EF4-FFF2-40B4-BE49-F238E27FC236}">
                <a16:creationId xmlns:a16="http://schemas.microsoft.com/office/drawing/2014/main" id="{CB28B0A8-3D86-9A8C-DA1D-450B0D1996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22088" y="6419228"/>
            <a:ext cx="1310622" cy="167675"/>
          </a:xfrm>
          <a:prstGeom prst="rect">
            <a:avLst/>
          </a:prstGeom>
        </p:spPr>
      </p:pic>
      <p:sp>
        <p:nvSpPr>
          <p:cNvPr id="43" name="CuadroTexto 42">
            <a:extLst>
              <a:ext uri="{FF2B5EF4-FFF2-40B4-BE49-F238E27FC236}">
                <a16:creationId xmlns:a16="http://schemas.microsoft.com/office/drawing/2014/main" id="{567D12ED-A0DA-79A9-1F61-F61DE108C622}"/>
              </a:ext>
            </a:extLst>
          </p:cNvPr>
          <p:cNvSpPr txBox="1"/>
          <p:nvPr/>
        </p:nvSpPr>
        <p:spPr>
          <a:xfrm>
            <a:off x="3184779" y="2031797"/>
            <a:ext cx="66545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100" dirty="0">
                <a:latin typeface="Segoe UI" panose="020B0502040204020203" pitchFamily="34" charset="0"/>
                <a:cs typeface="Segoe UI" panose="020B0502040204020203" pitchFamily="34" charset="0"/>
              </a:rPr>
              <a:t>Cobertura integral adaptada a cada tipo de proyecto.</a:t>
            </a:r>
            <a:endParaRPr lang="es-ES" altLang="es-ES" sz="1100" dirty="0">
              <a:latin typeface="Arial" panose="020B0604020202020204" pitchFamily="34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AE91A212-050B-EB5F-8E33-A22408311F6F}"/>
              </a:ext>
            </a:extLst>
          </p:cNvPr>
          <p:cNvSpPr txBox="1"/>
          <p:nvPr/>
        </p:nvSpPr>
        <p:spPr>
          <a:xfrm>
            <a:off x="3184779" y="3150912"/>
            <a:ext cx="66545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100" dirty="0">
                <a:latin typeface="Segoe UI" panose="020B0502040204020203" pitchFamily="34" charset="0"/>
                <a:cs typeface="Segoe UI" panose="020B0502040204020203" pitchFamily="34" charset="0"/>
              </a:rPr>
              <a:t>Garantía de cumplimiento contractual.</a:t>
            </a:r>
            <a:endParaRPr lang="es-ES" altLang="es-ES" sz="1100" dirty="0">
              <a:latin typeface="Arial" panose="020B0604020202020204" pitchFamily="34" charset="0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526683DE-FD09-40C3-6ACE-F51250C929F1}"/>
              </a:ext>
            </a:extLst>
          </p:cNvPr>
          <p:cNvSpPr txBox="1"/>
          <p:nvPr/>
        </p:nvSpPr>
        <p:spPr>
          <a:xfrm>
            <a:off x="3184779" y="4204362"/>
            <a:ext cx="66545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100" dirty="0">
                <a:latin typeface="Segoe UI" panose="020B0502040204020203" pitchFamily="34" charset="0"/>
                <a:cs typeface="Segoe UI" panose="020B0502040204020203" pitchFamily="34" charset="0"/>
              </a:rPr>
              <a:t>Conforme al convenio colectivo vigente, asegurando tranquilidad laboral.</a:t>
            </a:r>
            <a:endParaRPr lang="es-ES" altLang="es-ES" sz="1100" dirty="0">
              <a:latin typeface="Arial" panose="020B0604020202020204" pitchFamily="34" charset="0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B8F5724B-4E46-597D-CFB9-275DF47377F7}"/>
              </a:ext>
            </a:extLst>
          </p:cNvPr>
          <p:cNvSpPr txBox="1"/>
          <p:nvPr/>
        </p:nvSpPr>
        <p:spPr>
          <a:xfrm>
            <a:off x="3184779" y="5227661"/>
            <a:ext cx="66545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100" dirty="0">
                <a:latin typeface="Segoe UI" panose="020B0502040204020203" pitchFamily="34" charset="0"/>
                <a:cs typeface="Segoe UI" panose="020B0502040204020203" pitchFamily="34" charset="0"/>
              </a:rPr>
              <a:t>Protección para directivos, tanto si existe una AIE como si no.</a:t>
            </a:r>
            <a:endParaRPr lang="es-ES" altLang="es-ES" sz="1100" dirty="0">
              <a:latin typeface="Arial" panose="020B0604020202020204" pitchFamily="34" charset="0"/>
            </a:endParaRPr>
          </a:p>
        </p:txBody>
      </p:sp>
      <p:pic>
        <p:nvPicPr>
          <p:cNvPr id="54" name="Gráfico 53">
            <a:extLst>
              <a:ext uri="{FF2B5EF4-FFF2-40B4-BE49-F238E27FC236}">
                <a16:creationId xmlns:a16="http://schemas.microsoft.com/office/drawing/2014/main" id="{7FCB56F5-5434-47E8-698C-4FCA6C4EDC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3681412" y="1501913"/>
            <a:ext cx="3128431" cy="3272559"/>
          </a:xfrm>
          <a:prstGeom prst="rect">
            <a:avLst/>
          </a:prstGeom>
        </p:spPr>
      </p:pic>
      <p:sp>
        <p:nvSpPr>
          <p:cNvPr id="55" name="CuadroTexto 54">
            <a:extLst>
              <a:ext uri="{FF2B5EF4-FFF2-40B4-BE49-F238E27FC236}">
                <a16:creationId xmlns:a16="http://schemas.microsoft.com/office/drawing/2014/main" id="{CAA463F9-F08C-6EE0-0DDC-F6FD3926F86F}"/>
              </a:ext>
            </a:extLst>
          </p:cNvPr>
          <p:cNvSpPr txBox="1"/>
          <p:nvPr/>
        </p:nvSpPr>
        <p:spPr>
          <a:xfrm>
            <a:off x="-2630233" y="6309142"/>
            <a:ext cx="581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ptos Light" panose="020B0004020202020204" pitchFamily="34" charset="0"/>
              </a:rPr>
              <a:t>Metodología </a:t>
            </a:r>
            <a:r>
              <a:rPr lang="es-ES" dirty="0" err="1">
                <a:latin typeface="Aptos Light" panose="020B0004020202020204" pitchFamily="34" charset="0"/>
              </a:rPr>
              <a:t>Acrisure</a:t>
            </a:r>
            <a:endParaRPr lang="es-ES" dirty="0">
              <a:latin typeface="Apto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770175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A4499-FFF3-2B1D-53A0-48D01DEAC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F5C83743-992F-126B-D04C-8C67C5831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9412" y="6400713"/>
            <a:ext cx="1371600" cy="186190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1E50A3C-E4BE-D4CA-F69F-AD9BFA83918D}"/>
              </a:ext>
            </a:extLst>
          </p:cNvPr>
          <p:cNvCxnSpPr/>
          <p:nvPr/>
        </p:nvCxnSpPr>
        <p:spPr>
          <a:xfrm>
            <a:off x="0" y="61341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1E76D9F9-FD21-9DBF-FECD-E3B747E16042}"/>
              </a:ext>
            </a:extLst>
          </p:cNvPr>
          <p:cNvSpPr txBox="1"/>
          <p:nvPr/>
        </p:nvSpPr>
        <p:spPr>
          <a:xfrm>
            <a:off x="5004635" y="1091479"/>
            <a:ext cx="622057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ptos Light" panose="020B0004020202020204" pitchFamily="34" charset="0"/>
              </a:rPr>
              <a:t>Todas estas soluciones están gestionadas directamente desde nuestras oficinas, con el respaldo de proveedores de primer nivel y con un </a:t>
            </a:r>
            <a:r>
              <a:rPr lang="es-ES" sz="2000" dirty="0">
                <a:latin typeface="Aptos "/>
              </a:rPr>
              <a:t>enfoque 100% personalizado. </a:t>
            </a:r>
          </a:p>
          <a:p>
            <a:endParaRPr lang="es-ES" sz="2000" dirty="0">
              <a:latin typeface="Aptos Light" panose="020B0004020202020204" pitchFamily="34" charset="0"/>
            </a:endParaRPr>
          </a:p>
          <a:p>
            <a:r>
              <a:rPr lang="es-ES" sz="2000" dirty="0">
                <a:latin typeface="Aptos Light" panose="020B0004020202020204" pitchFamily="34" charset="0"/>
              </a:rPr>
              <a:t>Además, ofrecemos una </a:t>
            </a:r>
            <a:r>
              <a:rPr lang="es-ES" sz="2000" dirty="0">
                <a:latin typeface="Aptos "/>
              </a:rPr>
              <a:t>atención postventa individualizada</a:t>
            </a:r>
            <a:r>
              <a:rPr lang="es-ES" sz="2000" dirty="0">
                <a:latin typeface="Aptos Light" panose="020B0004020202020204" pitchFamily="34" charset="0"/>
              </a:rPr>
              <a:t>, especialmente en caso de siniestro, lo que consideramos un aspecto clave para generar confianza y fidelización.</a:t>
            </a:r>
          </a:p>
          <a:p>
            <a:endParaRPr lang="es-ES" sz="2000" dirty="0">
              <a:latin typeface="Aptos Light" panose="020B0004020202020204" pitchFamily="34" charset="0"/>
            </a:endParaRPr>
          </a:p>
          <a:p>
            <a:r>
              <a:rPr lang="es-ES" sz="2000" dirty="0">
                <a:latin typeface="Aptos Light" panose="020B0004020202020204" pitchFamily="34" charset="0"/>
              </a:rPr>
              <a:t>Nuestro objetivo es poder trasladar estas propuestas a vuestros asociados y comenzar a trabajar con cada uno de ellos de forma personalizada, </a:t>
            </a:r>
            <a:r>
              <a:rPr lang="es-ES" sz="2000" dirty="0">
                <a:latin typeface="Aptos "/>
              </a:rPr>
              <a:t>adaptándonos a sus necesidades específicas.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4D5875CB-3030-C433-11BA-9142C3340F78}"/>
              </a:ext>
            </a:extLst>
          </p:cNvPr>
          <p:cNvCxnSpPr>
            <a:cxnSpLocks/>
          </p:cNvCxnSpPr>
          <p:nvPr/>
        </p:nvCxnSpPr>
        <p:spPr>
          <a:xfrm>
            <a:off x="12438742" y="1630339"/>
            <a:ext cx="108046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1B800CE6-6257-79DB-EF52-052D475E38DE}"/>
              </a:ext>
            </a:extLst>
          </p:cNvPr>
          <p:cNvCxnSpPr>
            <a:cxnSpLocks/>
          </p:cNvCxnSpPr>
          <p:nvPr/>
        </p:nvCxnSpPr>
        <p:spPr>
          <a:xfrm>
            <a:off x="12438742" y="2722159"/>
            <a:ext cx="108046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14482FA5-6DBF-2C35-680F-987BCAF525DB}"/>
              </a:ext>
            </a:extLst>
          </p:cNvPr>
          <p:cNvCxnSpPr>
            <a:cxnSpLocks/>
          </p:cNvCxnSpPr>
          <p:nvPr/>
        </p:nvCxnSpPr>
        <p:spPr>
          <a:xfrm>
            <a:off x="12438742" y="3786685"/>
            <a:ext cx="108046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214F1994-4584-6DC2-5076-92861E905D07}"/>
              </a:ext>
            </a:extLst>
          </p:cNvPr>
          <p:cNvCxnSpPr>
            <a:cxnSpLocks/>
          </p:cNvCxnSpPr>
          <p:nvPr/>
        </p:nvCxnSpPr>
        <p:spPr>
          <a:xfrm>
            <a:off x="12438742" y="4878505"/>
            <a:ext cx="108046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FDE26D9C-36ED-9F0F-E06D-18DFD6DE0E73}"/>
              </a:ext>
            </a:extLst>
          </p:cNvPr>
          <p:cNvSpPr txBox="1"/>
          <p:nvPr/>
        </p:nvSpPr>
        <p:spPr>
          <a:xfrm>
            <a:off x="-4668383" y="6309142"/>
            <a:ext cx="581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ptos Light" panose="020B0004020202020204" pitchFamily="34" charset="0"/>
              </a:rPr>
              <a:t>Cartera de Servicios aplicados - </a:t>
            </a:r>
            <a:endParaRPr lang="es-ES" dirty="0">
              <a:latin typeface="Aptos Regular"/>
            </a:endParaRPr>
          </a:p>
        </p:txBody>
      </p:sp>
      <p:pic>
        <p:nvPicPr>
          <p:cNvPr id="38" name="Gráfico 37">
            <a:extLst>
              <a:ext uri="{FF2B5EF4-FFF2-40B4-BE49-F238E27FC236}">
                <a16:creationId xmlns:a16="http://schemas.microsoft.com/office/drawing/2014/main" id="{2F23C9B0-899B-749D-0F2F-A00405536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427283" y="6419228"/>
            <a:ext cx="1310622" cy="167675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486450D6-1139-170E-7D67-BE6FE08961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6788" y="1501913"/>
            <a:ext cx="3128431" cy="3272559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83C151D2-BB3E-3340-8083-C018485BA948}"/>
              </a:ext>
            </a:extLst>
          </p:cNvPr>
          <p:cNvSpPr txBox="1"/>
          <p:nvPr/>
        </p:nvSpPr>
        <p:spPr>
          <a:xfrm>
            <a:off x="280988" y="6309142"/>
            <a:ext cx="581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ptos Light" panose="020B0004020202020204" pitchFamily="34" charset="0"/>
              </a:rPr>
              <a:t>Metodología </a:t>
            </a:r>
            <a:r>
              <a:rPr lang="es-ES" dirty="0" err="1">
                <a:latin typeface="Aptos Light" panose="020B0004020202020204" pitchFamily="34" charset="0"/>
              </a:rPr>
              <a:t>Acrisure</a:t>
            </a:r>
            <a:endParaRPr lang="es-ES" dirty="0">
              <a:latin typeface="Aptos Regular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05A0DAE-CDEA-6456-D50F-5649501BBAF1}"/>
              </a:ext>
            </a:extLst>
          </p:cNvPr>
          <p:cNvSpPr txBox="1"/>
          <p:nvPr/>
        </p:nvSpPr>
        <p:spPr>
          <a:xfrm>
            <a:off x="-2881312" y="6309142"/>
            <a:ext cx="3681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latin typeface="Aptos Light" panose="020B0004020202020204" pitchFamily="34" charset="0"/>
              </a:rPr>
              <a:t>Acrisure</a:t>
            </a:r>
            <a:r>
              <a:rPr lang="es-ES" dirty="0">
                <a:latin typeface="Aptos Light" panose="020B0004020202020204" pitchFamily="34" charset="0"/>
              </a:rPr>
              <a:t> con el Audiovisual</a:t>
            </a:r>
            <a:endParaRPr lang="es-ES" dirty="0">
              <a:latin typeface="Aptos Regular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2442DAF8-DD63-A547-EBFA-C622877F64BF}"/>
              </a:ext>
            </a:extLst>
          </p:cNvPr>
          <p:cNvSpPr/>
          <p:nvPr/>
        </p:nvSpPr>
        <p:spPr>
          <a:xfrm>
            <a:off x="-1" y="-4246777"/>
            <a:ext cx="5271709" cy="4246777"/>
          </a:xfrm>
          <a:prstGeom prst="rect">
            <a:avLst/>
          </a:prstGeom>
          <a:solidFill>
            <a:srgbClr val="FFD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5903C9FB-A83D-8565-01FE-7B09FBF06E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4568309" y="531199"/>
            <a:ext cx="3991478" cy="438192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1602BB35-BBA8-4CF5-2C1F-96933BDCE040}"/>
              </a:ext>
            </a:extLst>
          </p:cNvPr>
          <p:cNvSpPr txBox="1"/>
          <p:nvPr/>
        </p:nvSpPr>
        <p:spPr>
          <a:xfrm>
            <a:off x="-7029790" y="6309142"/>
            <a:ext cx="8296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latin typeface="Aptos Light" panose="020B0004020202020204" pitchFamily="34" charset="0"/>
              </a:rPr>
              <a:t>Acrisure</a:t>
            </a:r>
            <a:r>
              <a:rPr lang="es-ES" dirty="0">
                <a:latin typeface="Aptos Light" panose="020B0004020202020204" pitchFamily="34" charset="0"/>
              </a:rPr>
              <a:t> con el Audiovisual – Rasgos principales para la Colaboración</a:t>
            </a:r>
            <a:endParaRPr lang="es-ES" dirty="0">
              <a:latin typeface="Apto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678028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AD59F-BCC1-A809-FFB5-CFE9B273F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EF44A9E3-F2D9-E2E4-97F8-959ADA09D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9412" y="6400713"/>
            <a:ext cx="1371600" cy="186190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EF062695-A553-ADE3-2E29-179EA0E48CA4}"/>
              </a:ext>
            </a:extLst>
          </p:cNvPr>
          <p:cNvCxnSpPr/>
          <p:nvPr/>
        </p:nvCxnSpPr>
        <p:spPr>
          <a:xfrm>
            <a:off x="0" y="61341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1A1773E9-B7F3-0E9F-42C4-5067FFB2056A}"/>
              </a:ext>
            </a:extLst>
          </p:cNvPr>
          <p:cNvSpPr txBox="1"/>
          <p:nvPr/>
        </p:nvSpPr>
        <p:spPr>
          <a:xfrm>
            <a:off x="6017193" y="1938453"/>
            <a:ext cx="3910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ptos Light" panose="020B0004020202020204" pitchFamily="34" charset="0"/>
              </a:rPr>
              <a:t>Cobertura integral para </a:t>
            </a:r>
            <a:r>
              <a:rPr lang="es-ES" sz="2000" dirty="0">
                <a:latin typeface="Aptos Regular"/>
              </a:rPr>
              <a:t>todo el ecosistema audiovisual</a:t>
            </a:r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75C75350-9485-275F-2D58-05BEF4E9F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3325093" y="1501913"/>
            <a:ext cx="3128431" cy="3272559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B0E96979-D9B1-210E-179E-15DA5CCC01F2}"/>
              </a:ext>
            </a:extLst>
          </p:cNvPr>
          <p:cNvSpPr txBox="1"/>
          <p:nvPr/>
        </p:nvSpPr>
        <p:spPr>
          <a:xfrm>
            <a:off x="-2411412" y="6309142"/>
            <a:ext cx="2411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ptos Light" panose="020B0004020202020204" pitchFamily="34" charset="0"/>
              </a:rPr>
              <a:t>Metodología </a:t>
            </a:r>
            <a:r>
              <a:rPr lang="es-ES" dirty="0" err="1">
                <a:latin typeface="Aptos Light" panose="020B0004020202020204" pitchFamily="34" charset="0"/>
              </a:rPr>
              <a:t>Acrisure</a:t>
            </a:r>
            <a:endParaRPr lang="es-ES" dirty="0">
              <a:latin typeface="Aptos Regular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50771DD-A34D-DBF2-B98D-28BAEAA3456D}"/>
              </a:ext>
            </a:extLst>
          </p:cNvPr>
          <p:cNvSpPr txBox="1"/>
          <p:nvPr/>
        </p:nvSpPr>
        <p:spPr>
          <a:xfrm>
            <a:off x="280987" y="6309142"/>
            <a:ext cx="8296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latin typeface="Aptos Light" panose="020B0004020202020204" pitchFamily="34" charset="0"/>
              </a:rPr>
              <a:t>Acrisure</a:t>
            </a:r>
            <a:r>
              <a:rPr lang="es-ES" dirty="0">
                <a:latin typeface="Aptos Light" panose="020B0004020202020204" pitchFamily="34" charset="0"/>
              </a:rPr>
              <a:t> con el Audiovisual – Rasgos principales para la Colaboración</a:t>
            </a:r>
            <a:endParaRPr lang="es-ES" dirty="0">
              <a:latin typeface="Aptos Regular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CFA66AE-B97E-07F7-B11B-E07738BC5423}"/>
              </a:ext>
            </a:extLst>
          </p:cNvPr>
          <p:cNvSpPr txBox="1"/>
          <p:nvPr/>
        </p:nvSpPr>
        <p:spPr>
          <a:xfrm>
            <a:off x="6017192" y="2646339"/>
            <a:ext cx="567606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0" i="0" dirty="0" err="1">
                <a:effectLst/>
                <a:latin typeface="Aptos" panose="020B0004020202020204" pitchFamily="34" charset="0"/>
              </a:rPr>
              <a:t>Acrisure</a:t>
            </a:r>
            <a:r>
              <a:rPr lang="es-ES" sz="1400" b="0" i="0" dirty="0">
                <a:effectLst/>
                <a:latin typeface="Aptos" panose="020B0004020202020204" pitchFamily="34" charset="0"/>
              </a:rPr>
              <a:t> ofrece soluciones aseguradoras que abarcan todos los aspectos de una producción: desde rodajes de películas, series y documentales, hasta spots publicitarios y eventos en vivo como festivales o actos corporativos. Además, protege tanto a los profesionales (actores, técnicos, artistas) como al equipo técnico (cámaras, drones, sets, iluminación), garantizando que cada elemento esté cubierto frente a imprevistos.</a:t>
            </a:r>
            <a:endParaRPr lang="es-ES" sz="1400" dirty="0">
              <a:latin typeface="Aptos" panose="020B00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FC6C762-5646-1018-7125-BA22D04E8D68}"/>
              </a:ext>
            </a:extLst>
          </p:cNvPr>
          <p:cNvSpPr/>
          <p:nvPr/>
        </p:nvSpPr>
        <p:spPr>
          <a:xfrm>
            <a:off x="-1" y="380999"/>
            <a:ext cx="5271709" cy="4246777"/>
          </a:xfrm>
          <a:prstGeom prst="rect">
            <a:avLst/>
          </a:prstGeom>
          <a:solidFill>
            <a:srgbClr val="FFD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EEAB3803-E6BF-10C1-DB21-733C5ECACA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76891" y="1238040"/>
            <a:ext cx="3991478" cy="438192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1FDCBDFD-4E1E-1B5F-60AC-58BD3B4B47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94533" y="-4338519"/>
            <a:ext cx="3403403" cy="397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31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DC0C6-C496-384F-71E7-3CB08BC4A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44B7A3F2-FC34-3E41-59AC-E4F9F9B1E0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9412" y="6400713"/>
            <a:ext cx="1371600" cy="186190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E4B51B5-8466-3BDC-FEE6-D7F7CE00ABCC}"/>
              </a:ext>
            </a:extLst>
          </p:cNvPr>
          <p:cNvCxnSpPr/>
          <p:nvPr/>
        </p:nvCxnSpPr>
        <p:spPr>
          <a:xfrm>
            <a:off x="0" y="61341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3E85C2F1-ADE4-292C-2CD0-15C4A8C42DD6}"/>
              </a:ext>
            </a:extLst>
          </p:cNvPr>
          <p:cNvSpPr txBox="1"/>
          <p:nvPr/>
        </p:nvSpPr>
        <p:spPr>
          <a:xfrm>
            <a:off x="2197100" y="3206066"/>
            <a:ext cx="36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>
                <a:latin typeface="Aptos Light" panose="020B0004020202020204" pitchFamily="34" charset="0"/>
              </a:rPr>
              <a:t>Flexibilidad </a:t>
            </a:r>
            <a:r>
              <a:rPr lang="es-ES" sz="2000" dirty="0">
                <a:latin typeface="Aptos Regular"/>
              </a:rPr>
              <a:t>Operativa</a:t>
            </a:r>
            <a:r>
              <a:rPr lang="es-ES" sz="2000" dirty="0">
                <a:latin typeface="Aptos Light" panose="020B0004020202020204" pitchFamily="34" charset="0"/>
              </a:rPr>
              <a:t> y Cobertura </a:t>
            </a:r>
            <a:r>
              <a:rPr lang="es-ES" sz="2000" dirty="0">
                <a:latin typeface="Aptos "/>
              </a:rPr>
              <a:t>internacional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AB53C67-CE9B-EBD6-3EFE-A8E534203995}"/>
              </a:ext>
            </a:extLst>
          </p:cNvPr>
          <p:cNvSpPr txBox="1"/>
          <p:nvPr/>
        </p:nvSpPr>
        <p:spPr>
          <a:xfrm>
            <a:off x="-2411412" y="6309142"/>
            <a:ext cx="2411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ptos Light" panose="020B0004020202020204" pitchFamily="34" charset="0"/>
              </a:rPr>
              <a:t>Metodología </a:t>
            </a:r>
            <a:r>
              <a:rPr lang="es-ES" dirty="0" err="1">
                <a:latin typeface="Aptos Light" panose="020B0004020202020204" pitchFamily="34" charset="0"/>
              </a:rPr>
              <a:t>Acrisure</a:t>
            </a:r>
            <a:endParaRPr lang="es-ES" dirty="0">
              <a:latin typeface="Aptos Regular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C477802-D723-0477-E577-DA64694FC462}"/>
              </a:ext>
            </a:extLst>
          </p:cNvPr>
          <p:cNvSpPr txBox="1"/>
          <p:nvPr/>
        </p:nvSpPr>
        <p:spPr>
          <a:xfrm>
            <a:off x="280987" y="3913952"/>
            <a:ext cx="567606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400" b="0" i="0" dirty="0">
                <a:effectLst/>
                <a:latin typeface="Aptos" panose="020B0004020202020204" pitchFamily="34" charset="0"/>
              </a:rPr>
              <a:t>Sus programas están diseñados para adaptarse a la naturaleza cambiante de las producciones audiovisuales. Esto incluye la posibilidad de modificar fechas, localizaciones o equipos sin perder cobertura. Además, ofrecen protección en múltiples países, lo que resulta esencial para producciones que se ruedan o se presentan en distintos territorios.</a:t>
            </a:r>
            <a:endParaRPr lang="es-ES" sz="1400" dirty="0">
              <a:latin typeface="Aptos" panose="020B00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AB127EA-C3D0-C39D-345F-F863F17D4799}"/>
              </a:ext>
            </a:extLst>
          </p:cNvPr>
          <p:cNvSpPr/>
          <p:nvPr/>
        </p:nvSpPr>
        <p:spPr>
          <a:xfrm>
            <a:off x="6317701" y="-460092"/>
            <a:ext cx="5271709" cy="4246777"/>
          </a:xfrm>
          <a:prstGeom prst="rect">
            <a:avLst/>
          </a:prstGeom>
          <a:solidFill>
            <a:srgbClr val="FFD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3859703A-90B7-A55C-9131-33EF7DCBF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447972" y="496585"/>
            <a:ext cx="3991478" cy="438192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BE1DE6E9-9C1B-1062-B14B-ECBC6E9C31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94533" y="1322652"/>
            <a:ext cx="3403403" cy="397629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41BF54C-FF21-2EE0-F6CE-22DCFA78F088}"/>
              </a:ext>
            </a:extLst>
          </p:cNvPr>
          <p:cNvSpPr txBox="1"/>
          <p:nvPr/>
        </p:nvSpPr>
        <p:spPr>
          <a:xfrm>
            <a:off x="280987" y="6309142"/>
            <a:ext cx="8296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latin typeface="Aptos Light" panose="020B0004020202020204" pitchFamily="34" charset="0"/>
              </a:rPr>
              <a:t>Acrisure</a:t>
            </a:r>
            <a:r>
              <a:rPr lang="es-ES" dirty="0">
                <a:latin typeface="Aptos Light" panose="020B0004020202020204" pitchFamily="34" charset="0"/>
              </a:rPr>
              <a:t> con el Audiovisual – Rasgos principales para la Colaboración</a:t>
            </a:r>
            <a:endParaRPr lang="es-ES" dirty="0">
              <a:latin typeface="Apto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171278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4CB9F-CAF4-4991-B26B-A3B94BDA7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414CD8E3-C516-DCAC-8EFF-6F506B7EF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9412" y="6400713"/>
            <a:ext cx="1371600" cy="186190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D92CE5F-B05A-F094-FDD6-1C04929AE61B}"/>
              </a:ext>
            </a:extLst>
          </p:cNvPr>
          <p:cNvCxnSpPr/>
          <p:nvPr/>
        </p:nvCxnSpPr>
        <p:spPr>
          <a:xfrm>
            <a:off x="0" y="61341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9E9FB85A-0C06-64C0-81B5-630CC576582E}"/>
              </a:ext>
            </a:extLst>
          </p:cNvPr>
          <p:cNvSpPr txBox="1"/>
          <p:nvPr/>
        </p:nvSpPr>
        <p:spPr>
          <a:xfrm>
            <a:off x="5878513" y="1322652"/>
            <a:ext cx="3036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ptos Light" panose="020B0004020202020204" pitchFamily="34" charset="0"/>
              </a:rPr>
              <a:t>Asesoría especializada con </a:t>
            </a:r>
            <a:r>
              <a:rPr lang="es-ES" sz="2000" dirty="0">
                <a:latin typeface="Aptos "/>
              </a:rPr>
              <a:t>enfoque creativo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56AF360-FFA2-CEFA-5D4C-E5C494297C07}"/>
              </a:ext>
            </a:extLst>
          </p:cNvPr>
          <p:cNvSpPr txBox="1"/>
          <p:nvPr/>
        </p:nvSpPr>
        <p:spPr>
          <a:xfrm>
            <a:off x="-2411412" y="6309142"/>
            <a:ext cx="2411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ptos Light" panose="020B0004020202020204" pitchFamily="34" charset="0"/>
              </a:rPr>
              <a:t>Metodología </a:t>
            </a:r>
            <a:r>
              <a:rPr lang="es-ES" dirty="0" err="1">
                <a:latin typeface="Aptos Light" panose="020B0004020202020204" pitchFamily="34" charset="0"/>
              </a:rPr>
              <a:t>Acrisure</a:t>
            </a:r>
            <a:endParaRPr lang="es-ES" dirty="0">
              <a:latin typeface="Aptos Regular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95E7330-D91E-7FBF-7A7D-982DD74B6067}"/>
              </a:ext>
            </a:extLst>
          </p:cNvPr>
          <p:cNvSpPr txBox="1"/>
          <p:nvPr/>
        </p:nvSpPr>
        <p:spPr>
          <a:xfrm>
            <a:off x="5878513" y="2030538"/>
            <a:ext cx="567606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0" i="0" dirty="0">
                <a:effectLst/>
                <a:latin typeface="Aptos" panose="020B0004020202020204" pitchFamily="34" charset="0"/>
              </a:rPr>
              <a:t>El equipo de </a:t>
            </a:r>
            <a:r>
              <a:rPr lang="es-ES" sz="1400" b="0" i="0" dirty="0" err="1">
                <a:effectLst/>
                <a:latin typeface="Aptos" panose="020B0004020202020204" pitchFamily="34" charset="0"/>
              </a:rPr>
              <a:t>Acrisure</a:t>
            </a:r>
            <a:r>
              <a:rPr lang="es-ES" sz="1400" b="0" i="0" dirty="0">
                <a:effectLst/>
                <a:latin typeface="Aptos" panose="020B0004020202020204" pitchFamily="34" charset="0"/>
              </a:rPr>
              <a:t> combina experiencia en seguros con un profundo conocimiento del sector audiovisual. Esto les permite ofrecer asesoramiento personalizado, entendiendo las dinámicas creativas y logísticas de cada proyecto, y diseñando soluciones que se ajustan a las necesidades reales de productores, artistas y técnicos.</a:t>
            </a:r>
            <a:endParaRPr lang="es-ES" sz="1400" dirty="0">
              <a:latin typeface="Aptos" panose="020B00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61E11E3-7EA0-A1BB-B7A8-1656B63D9EA1}"/>
              </a:ext>
            </a:extLst>
          </p:cNvPr>
          <p:cNvSpPr/>
          <p:nvPr/>
        </p:nvSpPr>
        <p:spPr>
          <a:xfrm>
            <a:off x="363739" y="0"/>
            <a:ext cx="5271709" cy="4246777"/>
          </a:xfrm>
          <a:prstGeom prst="rect">
            <a:avLst/>
          </a:prstGeom>
          <a:solidFill>
            <a:srgbClr val="FFD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6D716CA5-6E56-6DF2-C31F-2A2B5A9073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35905" y="1322652"/>
            <a:ext cx="3403403" cy="3976295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9D9EE5C-6BAF-4819-DD66-B0D3AEBA1C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76575" y="1595795"/>
            <a:ext cx="2247092" cy="391378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205AF40-C7EA-8740-9168-9C5AC6042B00}"/>
              </a:ext>
            </a:extLst>
          </p:cNvPr>
          <p:cNvSpPr txBox="1"/>
          <p:nvPr/>
        </p:nvSpPr>
        <p:spPr>
          <a:xfrm>
            <a:off x="280987" y="6309142"/>
            <a:ext cx="8296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latin typeface="Aptos Light" panose="020B0004020202020204" pitchFamily="34" charset="0"/>
              </a:rPr>
              <a:t>Acrisure</a:t>
            </a:r>
            <a:r>
              <a:rPr lang="es-ES" dirty="0">
                <a:latin typeface="Aptos Light" panose="020B0004020202020204" pitchFamily="34" charset="0"/>
              </a:rPr>
              <a:t> con el Audiovisual – Rasgos principales para la Colaboración</a:t>
            </a:r>
            <a:endParaRPr lang="es-ES" dirty="0">
              <a:latin typeface="Aptos Regular"/>
            </a:endParaRP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549B22D-84C0-C473-449F-A90A0452A4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54705" y="-8581029"/>
            <a:ext cx="482600" cy="3747772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D5A839D6-9603-DBBA-1D4E-DBAA7043CF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072105" y="-6508475"/>
            <a:ext cx="482600" cy="3549103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F583852A-483A-A5AE-10D0-B329F3E7962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589505" y="-4833257"/>
            <a:ext cx="482600" cy="3747771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84F0237F-3930-81B2-6D1B-3E44D3FBF87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519905" y="-12878641"/>
            <a:ext cx="482600" cy="4246777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32BD99A7-2EAE-B46E-0D61-5D93EB62D4B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037305" y="-10755252"/>
            <a:ext cx="482600" cy="4246777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3569AA1F-C393-B947-4991-82DA90BD222C}"/>
              </a:ext>
            </a:extLst>
          </p:cNvPr>
          <p:cNvSpPr txBox="1"/>
          <p:nvPr/>
        </p:nvSpPr>
        <p:spPr>
          <a:xfrm>
            <a:off x="-2907506" y="6309142"/>
            <a:ext cx="581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latin typeface="Aptos Light" panose="020B0004020202020204" pitchFamily="34" charset="0"/>
              </a:rPr>
              <a:t>Acrisure</a:t>
            </a:r>
            <a:r>
              <a:rPr lang="es-ES" dirty="0">
                <a:latin typeface="Aptos Light" panose="020B0004020202020204" pitchFamily="34" charset="0"/>
              </a:rPr>
              <a:t>  X</a:t>
            </a:r>
            <a:endParaRPr lang="es-ES" dirty="0">
              <a:latin typeface="Aptos Regular"/>
            </a:endParaRP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474729DE-FB6A-A810-F49C-7DECE76B68C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-1704507" y="6419228"/>
            <a:ext cx="1310622" cy="16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28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594BE-51F6-1933-E198-48831D927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48662980-2A75-0965-9B04-FE103AFA2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54705" y="1664289"/>
            <a:ext cx="482600" cy="177316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95A0F998-C332-13D5-C991-DBBB308248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72105" y="1664289"/>
            <a:ext cx="482600" cy="177316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DD50960F-46B0-B42D-7454-876BE37873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89505" y="1664288"/>
            <a:ext cx="482600" cy="17731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2C75F87E-0338-FFAA-8E39-9E0A459B9A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19905" y="1664289"/>
            <a:ext cx="482600" cy="177316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F6A3FC00-87A2-64F9-DA93-3F3011F5CE2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37305" y="1664289"/>
            <a:ext cx="482600" cy="17731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6C41384-372A-1ADF-7CE5-9FD898634A8C}"/>
              </a:ext>
            </a:extLst>
          </p:cNvPr>
          <p:cNvSpPr txBox="1"/>
          <p:nvPr/>
        </p:nvSpPr>
        <p:spPr>
          <a:xfrm>
            <a:off x="1483987" y="723899"/>
            <a:ext cx="81970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2400" dirty="0">
                <a:latin typeface="Aptos Light" panose="020B0004020202020204" pitchFamily="34" charset="0"/>
              </a:rPr>
              <a:t>¿Porqué decidió </a:t>
            </a:r>
            <a:r>
              <a:rPr lang="es-ES" altLang="es-ES" sz="2400" dirty="0" err="1">
                <a:latin typeface="Aptos "/>
              </a:rPr>
              <a:t>Acrisure</a:t>
            </a:r>
            <a:r>
              <a:rPr lang="es-ES" altLang="es-ES" sz="2400" dirty="0">
                <a:latin typeface="Aptos Light" panose="020B0004020202020204" pitchFamily="34" charset="0"/>
              </a:rPr>
              <a:t> firmar este convenio de colaboración con </a:t>
            </a:r>
            <a:r>
              <a:rPr lang="es-ES" altLang="es-ES" sz="2400" dirty="0">
                <a:latin typeface="Aptos "/>
              </a:rPr>
              <a:t>PROFILM</a:t>
            </a:r>
            <a:r>
              <a:rPr lang="es-ES" altLang="es-ES" sz="2400" dirty="0">
                <a:latin typeface="Aptos Light" panose="020B0004020202020204" pitchFamily="34" charset="0"/>
              </a:rPr>
              <a:t>?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C88DFC99-E22E-B6B8-10BA-9B50C3C57E69}"/>
              </a:ext>
            </a:extLst>
          </p:cNvPr>
          <p:cNvSpPr txBox="1">
            <a:spLocks/>
          </p:cNvSpPr>
          <p:nvPr/>
        </p:nvSpPr>
        <p:spPr>
          <a:xfrm>
            <a:off x="1483987" y="2057915"/>
            <a:ext cx="9055425" cy="3599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s-ES" sz="1400" dirty="0">
                <a:latin typeface="Aptos "/>
              </a:rPr>
              <a:t>Para apoyar un sector en expansión y con alto impacto económico: </a:t>
            </a:r>
            <a:r>
              <a:rPr lang="es-ES" sz="1400" dirty="0">
                <a:latin typeface="Aptos Light" panose="020B0004020202020204" pitchFamily="34" charset="0"/>
              </a:rPr>
              <a:t>El sector audiovisual internacional ha demostrado ser un motor económico clave en España. Según un estudio elaborado por </a:t>
            </a:r>
            <a:r>
              <a:rPr lang="es-ES" sz="1400" dirty="0" err="1">
                <a:latin typeface="Aptos Light" panose="020B0004020202020204" pitchFamily="34" charset="0"/>
              </a:rPr>
              <a:t>Olsberg</a:t>
            </a:r>
            <a:r>
              <a:rPr lang="es-ES" sz="1400" dirty="0">
                <a:latin typeface="Aptos Light" panose="020B0004020202020204" pitchFamily="34" charset="0"/>
              </a:rPr>
              <a:t> SPI en colaboración con PROFILM, cada euro invertido en incentivos fiscales para rodajes internacionales ha generado un retorno de nueve euros en la economía española. </a:t>
            </a:r>
            <a:r>
              <a:rPr lang="es-ES" sz="1400" dirty="0" err="1">
                <a:latin typeface="Aptos Light" panose="020B0004020202020204" pitchFamily="34" charset="0"/>
              </a:rPr>
              <a:t>Acrisure</a:t>
            </a:r>
            <a:r>
              <a:rPr lang="es-ES" sz="1400" dirty="0">
                <a:latin typeface="Aptos Light" panose="020B0004020202020204" pitchFamily="34" charset="0"/>
              </a:rPr>
              <a:t> ve en este crecimiento una oportunidad para aportar valor asegurador especializado y acompañar a las productoras en su expansión.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ES" sz="1400" dirty="0"/>
              <a:t>Para reforzar su compromiso con la industria creativa: </a:t>
            </a:r>
            <a:r>
              <a:rPr lang="es-ES" sz="1400" dirty="0">
                <a:latin typeface="Aptos Light" panose="020B0004020202020204" pitchFamily="34" charset="0"/>
              </a:rPr>
              <a:t>Al colaborar con PROFILM, </a:t>
            </a:r>
            <a:r>
              <a:rPr lang="es-ES" sz="1400" dirty="0" err="1">
                <a:latin typeface="Aptos Light" panose="020B0004020202020204" pitchFamily="34" charset="0"/>
              </a:rPr>
              <a:t>Acrisure</a:t>
            </a:r>
            <a:r>
              <a:rPr lang="es-ES" sz="1400" dirty="0">
                <a:latin typeface="Aptos Light" panose="020B0004020202020204" pitchFamily="34" charset="0"/>
              </a:rPr>
              <a:t> se posiciona como un aliado estratégico que entiende las necesidades específicas del audiovisual: desde la protección de equipos y personal, hasta la cobertura internacional y la flexibilidad operativa. Este convenio refuerza su papel como facilitador de proyectos creativos seguros y sostenibles.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ES" sz="1400" dirty="0"/>
              <a:t>Para integrarse en el ecosistema internacional audiovisual: </a:t>
            </a:r>
            <a:r>
              <a:rPr lang="es-ES" sz="1400" dirty="0">
                <a:latin typeface="Aptos Light" panose="020B0004020202020204" pitchFamily="34" charset="0"/>
              </a:rPr>
              <a:t>España, está invirtiendo más de 1.600 millones de euros hasta 2025 para atraer talento e inversión internacional. </a:t>
            </a:r>
            <a:r>
              <a:rPr lang="es-ES" sz="1400" dirty="0" err="1">
                <a:latin typeface="Aptos Light" panose="020B0004020202020204" pitchFamily="34" charset="0"/>
              </a:rPr>
              <a:t>Acrisure</a:t>
            </a:r>
            <a:r>
              <a:rPr lang="es-ES" sz="1400" dirty="0">
                <a:latin typeface="Aptos Light" panose="020B0004020202020204" pitchFamily="34" charset="0"/>
              </a:rPr>
              <a:t>, al aliarse con PROFILM, se integra en este ecosistema, ofreciendo soluciones aseguradoras que acompañan esta transformación digital y global del sector.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C4A31175-BF9A-44BD-42FD-A29B3EDF04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39412" y="6400713"/>
            <a:ext cx="1371600" cy="186190"/>
          </a:xfrm>
          <a:prstGeom prst="rect">
            <a:avLst/>
          </a:prstGeom>
        </p:spPr>
      </p:pic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90F22747-0A95-3295-7E56-A93D1CB84224}"/>
              </a:ext>
            </a:extLst>
          </p:cNvPr>
          <p:cNvCxnSpPr/>
          <p:nvPr/>
        </p:nvCxnSpPr>
        <p:spPr>
          <a:xfrm>
            <a:off x="0" y="61341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A931DD9-625D-C98A-D210-383C71C4E947}"/>
              </a:ext>
            </a:extLst>
          </p:cNvPr>
          <p:cNvSpPr txBox="1"/>
          <p:nvPr/>
        </p:nvSpPr>
        <p:spPr>
          <a:xfrm>
            <a:off x="280988" y="6309142"/>
            <a:ext cx="581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latin typeface="Aptos Light" panose="020B0004020202020204" pitchFamily="34" charset="0"/>
              </a:rPr>
              <a:t>Acrisure</a:t>
            </a:r>
            <a:r>
              <a:rPr lang="es-ES" dirty="0">
                <a:latin typeface="Aptos Light" panose="020B0004020202020204" pitchFamily="34" charset="0"/>
              </a:rPr>
              <a:t>  X</a:t>
            </a:r>
            <a:endParaRPr lang="es-ES" dirty="0">
              <a:latin typeface="Aptos Regular"/>
            </a:endParaRP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D9E5A2FE-C74C-1A4A-417B-87F261D7B98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483987" y="6419228"/>
            <a:ext cx="1310622" cy="167675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AC84F72C-8613-C083-73B4-9B8FE49B5FC1}"/>
              </a:ext>
            </a:extLst>
          </p:cNvPr>
          <p:cNvSpPr txBox="1"/>
          <p:nvPr/>
        </p:nvSpPr>
        <p:spPr>
          <a:xfrm>
            <a:off x="-6970713" y="6309142"/>
            <a:ext cx="8296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latin typeface="Aptos Light" panose="020B0004020202020204" pitchFamily="34" charset="0"/>
              </a:rPr>
              <a:t>Acrisure</a:t>
            </a:r>
            <a:r>
              <a:rPr lang="es-ES" dirty="0">
                <a:latin typeface="Aptos Light" panose="020B0004020202020204" pitchFamily="34" charset="0"/>
              </a:rPr>
              <a:t> con el Audiovisual – Rasgos principales para la Colaboración</a:t>
            </a:r>
            <a:endParaRPr lang="es-ES" dirty="0">
              <a:latin typeface="Apto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693153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36FF6-2A27-83C1-2BE6-C211003B9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B71C1FF7-ED8B-EE3D-B069-770E91C80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54705" y="1865196"/>
            <a:ext cx="482600" cy="177316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C2DCC5C3-0A7D-8CDF-F12B-3C02D8630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72105" y="1865196"/>
            <a:ext cx="482600" cy="177316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AA8969FB-1E97-4A49-1D92-5B204BF98F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89505" y="1865195"/>
            <a:ext cx="482600" cy="17731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3D72C996-05C3-75E0-CD7A-E23A065986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19905" y="1865196"/>
            <a:ext cx="482600" cy="177316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FC2F8BE5-6148-BE50-C961-454573D618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37305" y="1865196"/>
            <a:ext cx="482600" cy="17731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94D0E2-F18D-77B9-35DF-A6B1F6F43784}"/>
              </a:ext>
            </a:extLst>
          </p:cNvPr>
          <p:cNvSpPr txBox="1"/>
          <p:nvPr/>
        </p:nvSpPr>
        <p:spPr>
          <a:xfrm>
            <a:off x="1483987" y="817887"/>
            <a:ext cx="48152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2400" dirty="0">
                <a:latin typeface="Aptos Light" panose="020B0004020202020204" pitchFamily="34" charset="0"/>
              </a:rPr>
              <a:t>¿Qué puede ofrecer </a:t>
            </a:r>
            <a:r>
              <a:rPr lang="es-ES" altLang="es-ES" sz="2400" dirty="0" err="1">
                <a:latin typeface="Aptos Light" panose="020B0004020202020204" pitchFamily="34" charset="0"/>
              </a:rPr>
              <a:t>Acrisure</a:t>
            </a:r>
            <a:r>
              <a:rPr lang="es-ES" altLang="es-ES" sz="2400" dirty="0">
                <a:latin typeface="Aptos Light" panose="020B0004020202020204" pitchFamily="34" charset="0"/>
              </a:rPr>
              <a:t> </a:t>
            </a:r>
            <a:br>
              <a:rPr lang="es-ES" altLang="es-ES" sz="2400" dirty="0">
                <a:latin typeface="Aptos Light" panose="020B0004020202020204" pitchFamily="34" charset="0"/>
              </a:rPr>
            </a:br>
            <a:r>
              <a:rPr lang="es-ES" altLang="es-ES" sz="2400" dirty="0">
                <a:latin typeface="Aptos Light" panose="020B0004020202020204" pitchFamily="34" charset="0"/>
              </a:rPr>
              <a:t>al </a:t>
            </a:r>
            <a:r>
              <a:rPr lang="es-ES" altLang="es-ES" sz="2400" dirty="0">
                <a:latin typeface="Aptos "/>
              </a:rPr>
              <a:t>audiovisual internacional</a:t>
            </a:r>
            <a:r>
              <a:rPr lang="es-ES" altLang="es-ES" sz="2400" dirty="0">
                <a:latin typeface="Aptos Light" panose="020B0004020202020204" pitchFamily="34" charset="0"/>
              </a:rPr>
              <a:t>?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1A64F5F2-3FD3-61CA-0F7F-6FE2D31A3EDD}"/>
              </a:ext>
            </a:extLst>
          </p:cNvPr>
          <p:cNvSpPr txBox="1">
            <a:spLocks/>
          </p:cNvSpPr>
          <p:nvPr/>
        </p:nvSpPr>
        <p:spPr>
          <a:xfrm>
            <a:off x="1483987" y="2258821"/>
            <a:ext cx="9055425" cy="3319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s-ES" sz="1400" dirty="0" err="1">
                <a:latin typeface="Aptos "/>
              </a:rPr>
              <a:t>Acrisure</a:t>
            </a:r>
            <a:r>
              <a:rPr lang="es-ES" sz="1400" dirty="0">
                <a:latin typeface="Aptos "/>
              </a:rPr>
              <a:t> es mucho más que un mediador de seguros, es un compañero de viaje para las producciones que cruzan fronteras y sueñan en grande, </a:t>
            </a:r>
            <a:r>
              <a:rPr lang="es-ES" sz="1400" dirty="0">
                <a:latin typeface="Aptos Light" panose="020B0004020202020204" pitchFamily="34" charset="0"/>
              </a:rPr>
              <a:t>ofreciendo una cobertura especializada y flexible que protege cada rodaje, cada evento, cada miembro del equipo técnico y artístico, sin importar en qué parte del mundo se encuentren.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ES" sz="1400" dirty="0">
                <a:latin typeface="Aptos "/>
              </a:rPr>
              <a:t>Su asesoría nace del conocimiento profundo del sector asegurador, pero también de una sensibilidad real hacia el entorno creativo, </a:t>
            </a:r>
            <a:r>
              <a:rPr lang="es-ES" sz="1400" dirty="0">
                <a:latin typeface="Aptos Light" panose="020B0004020202020204" pitchFamily="34" charset="0"/>
              </a:rPr>
              <a:t>lo que permite acompañar a las productoras con soluciones pensadas desde dentro, con empatía, agilidad y visión.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ES" sz="1400" dirty="0">
                <a:latin typeface="Aptos Light" panose="020B0004020202020204" pitchFamily="34" charset="0"/>
              </a:rPr>
              <a:t>Y gracias a sus herramientas digitales, la gestión de riesgos se vuelve más sencilla, más rápida, más eficiente, liberando tiempo y energía para lo verdaderamente importante</a:t>
            </a:r>
            <a:r>
              <a:rPr lang="es-ES" sz="1400" dirty="0">
                <a:latin typeface="Aptos "/>
              </a:rPr>
              <a:t>: contar historias que emocionen, inspiren y dejen huella.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ES" sz="1400" dirty="0">
                <a:latin typeface="Aptos Light" panose="020B0004020202020204" pitchFamily="34" charset="0"/>
              </a:rPr>
              <a:t>En un momento en el que España se consolida como uno de los grandes </a:t>
            </a:r>
            <a:r>
              <a:rPr lang="es-ES" sz="1400" dirty="0" err="1">
                <a:latin typeface="Aptos Light" panose="020B0004020202020204" pitchFamily="34" charset="0"/>
              </a:rPr>
              <a:t>hubs</a:t>
            </a:r>
            <a:r>
              <a:rPr lang="es-ES" sz="1400" dirty="0">
                <a:latin typeface="Aptos Light" panose="020B0004020202020204" pitchFamily="34" charset="0"/>
              </a:rPr>
              <a:t> del audiovisual internacional, </a:t>
            </a:r>
            <a:r>
              <a:rPr lang="es-ES" sz="1400" dirty="0" err="1">
                <a:latin typeface="Aptos "/>
              </a:rPr>
              <a:t>Acrisure</a:t>
            </a:r>
            <a:r>
              <a:rPr lang="es-ES" sz="1400" dirty="0">
                <a:latin typeface="Aptos "/>
              </a:rPr>
              <a:t> quiere posicionarse como un socio estratégico que entiende el lenguaje global de la industria y está preparado para proteger su crecimiento, su talento y su proyección en el mundo.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9E9D2A8B-E6C9-0A5E-18CE-4B2225A299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39412" y="6400713"/>
            <a:ext cx="1371600" cy="186190"/>
          </a:xfrm>
          <a:prstGeom prst="rect">
            <a:avLst/>
          </a:prstGeom>
        </p:spPr>
      </p:pic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1FB6C97-FECB-E72E-FA0C-0414A20D3CA0}"/>
              </a:ext>
            </a:extLst>
          </p:cNvPr>
          <p:cNvCxnSpPr/>
          <p:nvPr/>
        </p:nvCxnSpPr>
        <p:spPr>
          <a:xfrm>
            <a:off x="0" y="61341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0C6C622-E729-F850-7B18-9327E314A3D8}"/>
              </a:ext>
            </a:extLst>
          </p:cNvPr>
          <p:cNvSpPr txBox="1"/>
          <p:nvPr/>
        </p:nvSpPr>
        <p:spPr>
          <a:xfrm>
            <a:off x="280988" y="6309142"/>
            <a:ext cx="581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latin typeface="Aptos Light" panose="020B0004020202020204" pitchFamily="34" charset="0"/>
              </a:rPr>
              <a:t>Acrisure</a:t>
            </a:r>
            <a:r>
              <a:rPr lang="es-ES" dirty="0">
                <a:latin typeface="Aptos Light" panose="020B0004020202020204" pitchFamily="34" charset="0"/>
              </a:rPr>
              <a:t>  X</a:t>
            </a:r>
            <a:endParaRPr lang="es-ES" dirty="0">
              <a:latin typeface="Aptos Regular"/>
            </a:endParaRP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C50785FC-7C3D-10E8-9B53-4345EE6689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483987" y="6419228"/>
            <a:ext cx="1310622" cy="16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161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FD9BB-7A4C-7D4E-2899-3573660E6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4549CC57-03E0-FAAA-FE01-8B33B0187AD6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D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93CD85D7-3ED9-812F-86E8-FD75607D0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13582" y="3220412"/>
            <a:ext cx="3260836" cy="417177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912D4AFF-F51D-61A6-66E1-89DD0C8727EF}"/>
              </a:ext>
            </a:extLst>
          </p:cNvPr>
          <p:cNvCxnSpPr/>
          <p:nvPr/>
        </p:nvCxnSpPr>
        <p:spPr>
          <a:xfrm>
            <a:off x="0" y="68580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Gráfico 1">
            <a:extLst>
              <a:ext uri="{FF2B5EF4-FFF2-40B4-BE49-F238E27FC236}">
                <a16:creationId xmlns:a16="http://schemas.microsoft.com/office/drawing/2014/main" id="{5C28EDFB-A3B3-40BE-52A4-A78E4F9617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54705" y="11758712"/>
            <a:ext cx="482600" cy="3747772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9C0E5982-3F9F-3ED0-14B9-33D847BFDE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72105" y="13831266"/>
            <a:ext cx="482600" cy="3549103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DDFF86E3-237A-71C6-FCE0-729D2FEEBF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89505" y="15506484"/>
            <a:ext cx="482600" cy="3747771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C9D056DA-5F79-302E-09C8-44F8AC5E3A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19905" y="7461100"/>
            <a:ext cx="482600" cy="4246777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97F841EF-6A71-20D2-9A6E-401940C43C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37305" y="9584489"/>
            <a:ext cx="482600" cy="4246777"/>
          </a:xfrm>
          <a:prstGeom prst="rect">
            <a:avLst/>
          </a:prstGeom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3A818DA1-D05E-67E2-93DD-62B2C84CB797}"/>
              </a:ext>
            </a:extLst>
          </p:cNvPr>
          <p:cNvCxnSpPr/>
          <p:nvPr/>
        </p:nvCxnSpPr>
        <p:spPr>
          <a:xfrm>
            <a:off x="-12382500" y="61341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E76A165C-D0BF-5BBF-095F-626679618964}"/>
              </a:ext>
            </a:extLst>
          </p:cNvPr>
          <p:cNvSpPr txBox="1"/>
          <p:nvPr/>
        </p:nvSpPr>
        <p:spPr>
          <a:xfrm>
            <a:off x="-12101512" y="6309142"/>
            <a:ext cx="581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latin typeface="Aptos Light" panose="020B0004020202020204" pitchFamily="34" charset="0"/>
              </a:rPr>
              <a:t>Acrisure</a:t>
            </a:r>
            <a:r>
              <a:rPr lang="es-ES" dirty="0">
                <a:latin typeface="Aptos Light" panose="020B0004020202020204" pitchFamily="34" charset="0"/>
              </a:rPr>
              <a:t>  X</a:t>
            </a:r>
            <a:endParaRPr lang="es-ES" dirty="0">
              <a:latin typeface="Aptos Regular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5347509F-EF38-0EE7-6BC7-6F7BAD5C8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898513" y="6419228"/>
            <a:ext cx="1310622" cy="167675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23E2772-51EB-67B7-4193-1CE5B5772B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510904" y="3221828"/>
            <a:ext cx="3073205" cy="41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84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1083</Words>
  <Application>Microsoft Office PowerPoint</Application>
  <PresentationFormat>Panorámica</PresentationFormat>
  <Paragraphs>100</Paragraphs>
  <Slides>12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Aptos</vt:lpstr>
      <vt:lpstr>Aptos </vt:lpstr>
      <vt:lpstr>Aptos Display</vt:lpstr>
      <vt:lpstr>Aptos Light</vt:lpstr>
      <vt:lpstr>Aptos Regular</vt:lpstr>
      <vt:lpstr>Arial</vt:lpstr>
      <vt:lpstr>Segoe UI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Pablo Gomez Garcia</dc:creator>
  <cp:lastModifiedBy>Pablo Gomez Garcia</cp:lastModifiedBy>
  <cp:revision>8</cp:revision>
  <dcterms:created xsi:type="dcterms:W3CDTF">2025-07-16T14:36:17Z</dcterms:created>
  <dcterms:modified xsi:type="dcterms:W3CDTF">2025-07-17T07:58:30Z</dcterms:modified>
</cp:coreProperties>
</file>